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</p:sldMasterIdLst>
  <p:notesMasterIdLst>
    <p:notesMasterId r:id="rId34"/>
  </p:notesMasterIdLst>
  <p:handoutMasterIdLst>
    <p:handoutMasterId r:id="rId35"/>
  </p:handoutMasterIdLst>
  <p:sldIdLst>
    <p:sldId id="261" r:id="rId3"/>
    <p:sldId id="1165" r:id="rId4"/>
    <p:sldId id="1156" r:id="rId5"/>
    <p:sldId id="913" r:id="rId6"/>
    <p:sldId id="259" r:id="rId7"/>
    <p:sldId id="1047" r:id="rId8"/>
    <p:sldId id="1108" r:id="rId9"/>
    <p:sldId id="1164" r:id="rId10"/>
    <p:sldId id="1173" r:id="rId11"/>
    <p:sldId id="1092" r:id="rId12"/>
    <p:sldId id="1120" r:id="rId13"/>
    <p:sldId id="1112" r:id="rId14"/>
    <p:sldId id="1021" r:id="rId15"/>
    <p:sldId id="1161" r:id="rId16"/>
    <p:sldId id="1113" r:id="rId17"/>
    <p:sldId id="1056" r:id="rId18"/>
    <p:sldId id="1115" r:id="rId19"/>
    <p:sldId id="1116" r:id="rId20"/>
    <p:sldId id="1057" r:id="rId21"/>
    <p:sldId id="1029" r:id="rId22"/>
    <p:sldId id="1027" r:id="rId23"/>
    <p:sldId id="1125" r:id="rId24"/>
    <p:sldId id="1126" r:id="rId25"/>
    <p:sldId id="1123" r:id="rId26"/>
    <p:sldId id="1040" r:id="rId27"/>
    <p:sldId id="1036" r:id="rId28"/>
    <p:sldId id="1167" r:id="rId29"/>
    <p:sldId id="1061" r:id="rId30"/>
    <p:sldId id="1172" r:id="rId31"/>
    <p:sldId id="1127" r:id="rId32"/>
    <p:sldId id="1159" r:id="rId33"/>
  </p:sldIdLst>
  <p:sldSz cx="12192000" cy="6858000"/>
  <p:notesSz cx="6858000" cy="12192000"/>
  <p:embeddedFontLst>
    <p:embeddedFont>
      <p:font typeface="Cambria Math" panose="02040503050406030204" pitchFamily="18" charset="0"/>
      <p:regular r:id="rId36"/>
    </p:embeddedFont>
    <p:embeddedFont>
      <p:font typeface="Franklin Gothic Book" panose="020B0503020102020204" pitchFamily="34" charset="0"/>
      <p:regular r:id="rId37"/>
      <p: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Slab" pitchFamily="2" charset="0"/>
      <p:regular r:id="rId43"/>
      <p:bold r:id="rId44"/>
    </p:embeddedFont>
    <p:embeddedFont>
      <p:font typeface="Wingdings 2" panose="05020102010507070707" pitchFamily="18" charset="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DE6"/>
    <a:srgbClr val="9B9B9B"/>
    <a:srgbClr val="F2F2F2"/>
    <a:srgbClr val="0070C0"/>
    <a:srgbClr val="FF0000"/>
    <a:srgbClr val="000000"/>
    <a:srgbClr val="9CC7CE"/>
    <a:srgbClr val="BFD8E0"/>
    <a:srgbClr val="CED56D"/>
    <a:srgbClr val="004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17" autoAdjust="0"/>
    <p:restoredTop sz="93321" autoAdjust="0"/>
  </p:normalViewPr>
  <p:slideViewPr>
    <p:cSldViewPr snapToGrid="0" snapToObjects="1">
      <p:cViewPr varScale="1">
        <p:scale>
          <a:sx n="90" d="100"/>
          <a:sy n="90" d="100"/>
        </p:scale>
        <p:origin x="44" y="44"/>
      </p:cViewPr>
      <p:guideLst/>
    </p:cSldViewPr>
  </p:slideViewPr>
  <p:outlineViewPr>
    <p:cViewPr>
      <p:scale>
        <a:sx n="33" d="100"/>
        <a:sy n="33" d="100"/>
      </p:scale>
      <p:origin x="0" y="-414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7052"/>
    </p:cViewPr>
  </p:sorterViewPr>
  <p:notesViewPr>
    <p:cSldViewPr snapToGrid="0" snapToObjects="1">
      <p:cViewPr varScale="1">
        <p:scale>
          <a:sx n="53" d="100"/>
          <a:sy n="53" d="100"/>
        </p:scale>
        <p:origin x="227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271837-1966-48E1-8924-011C0C6FC9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CFF42-0FAA-4082-9560-37213FFC50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27756-4713-4CB6-8A6E-53049F19768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28224-020D-4DAE-82FE-67C4AE5D5B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9F37D-298D-4B10-BC3C-12FEF3032B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E091-59B2-4923-A522-08146473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6:44:45.664"/>
    </inkml:context>
    <inkml:brush xml:id="br0">
      <inkml:brushProperty name="width" value="0.15875" units="cm"/>
      <inkml:brushProperty name="height" value="0.15875" units="cm"/>
      <inkml:brushProperty name="color" value="#FFFFFF"/>
    </inkml:brush>
  </inkml:definitions>
  <inkml:trace contextRef="#ctx0" brushRef="#br0">0 425 3071 0 0,'6'-18'0'0'0,"-2"12"0"0"0,0 2 0 0 0,4-6 0 0 0,1 1 0 0 0,13-12 0 0 0,-9 9 0 0 0,8-6-7 0 0,24-16 0 0 0,19-16 921 0 0,72-95 200 0 0,-132 140-1112 0 0,14-16 48 0 0,-12 13-127 0 0,1 0-1 0 0,0 0 1 0 0,1 0 0 0 0,15-12-1 0 0,8 0-1609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6:44:45.665"/>
    </inkml:context>
    <inkml:brush xml:id="br0">
      <inkml:brushProperty name="width" value="0.15875" units="cm"/>
      <inkml:brushProperty name="height" value="0.15875" units="cm"/>
      <inkml:brushProperty name="color" value="#FFFFFF"/>
    </inkml:brush>
  </inkml:definitions>
  <inkml:trace contextRef="#ctx0" brushRef="#br0">3653 468 3071 0 0,'3'-21'1851'0'0,"-3"19"-1702"0"0,2-7-133 0 0,0-2-16 0 0,-1 0 0 0 0,-4 0 0 0 0,-3-3 0 0 0,4 12 0 0 0,-1-1 0 0 0,2 2 0 0 0,1 0 0 0 0,-1 0 0 0 0,1 0 0 0 0,-1 1 0 0 0,0-1 0 0 0,1 0 0 0 0,-1 1 0 0 0,0-1 0 0 0,1 1 0 0 0,-1-1 0 0 0,0 1 0 0 0,0-1 0 0 0,-1 0 0 0 0,-15-9 0 0 0,-6-2 53 0 0,-1 1-1 0 0,0 0 1 0 0,0 2-1 0 0,-27-6 0 0 0,-104-19 463 0 0,105 25-361 0 0,-29-6 744 0 0,-93-21-1080 0 0,68 11-581 0 0,-130-15-1 0 0,-15-4 1807 0 0,46 15-1264 0 0,63 22 901 0 0,-1 1-2080 0 0,88 0 1231 0 0,-294-18 1931 0 0,116 8-3521 0 0,124 6 1759 0 0,-143 6 0 0 0,209 6 0 0 0,17 0 0 0 0,-33-3 0 0 0,-73-3 0 0 0,64 4 0 0 0,-173 8 1759 0 0,174-8-3352 0 0,1-3 1427 0 0,42 2 166 0 0,8 1 5 0 0,11 1-4 0 0,-1-1 159 0 0,2 1-310 0 0,-5 3 134 0 0,-4-1 16 0 0,1-1 0 0 0,0 0 0 0 0,-1-1 0 0 0,0 0 0 0 0,0 0 0 0 0,0-2 0 0 0,-1 1 0 0 0,0 1 0 0 0,1-2 0 0 0,0 2 0 0 0,0-1 0 0 0,0 1 0 0 0,0 0 0 0 0,-1-1 0 0 0,1 0 0 0 0,0 1 0 0 0,0 1 0 0 0,-10 1-345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6:44:45.666"/>
    </inkml:context>
    <inkml:brush xml:id="br0">
      <inkml:brushProperty name="width" value="0.15875" units="cm"/>
      <inkml:brushProperty name="height" value="0.15875" units="cm"/>
      <inkml:brushProperty name="color" value="#FFFFFF"/>
    </inkml:brush>
  </inkml:definitions>
  <inkml:trace contextRef="#ctx0" brushRef="#br0">148 53 1023 0 0,'-1'-1'422'0'0,"-20"-20"1244"0"0,16 17-1419 0 0,-1 0 0 0 0,1 1 0 0 0,-1-1 0 0 0,0 1 0 0 0,0 1 0 0 0,0-1 0 0 0,-11-2 0 0 0,9 3-247 0 0,0 1 0 0 0,1 2 0 0 0,0 2 0 0 0,5-2 0 0 0,0-1 0 0 0,0 1 0 0 0,1 0 0 0 0,-1 0 0 0 0,0 0 0 0 0,1 0 0 0 0,-1 0 0 0 0,-1 2 0 0 0,1-1 0 0 0,1-1 0 0 0,1-1 0 0 0,-1 1 0 0 0,0-1 0 0 0,1 1 0 0 0,-1-1 0 0 0,1 1 0 0 0,-1-1 0 0 0,1 1 0 0 0,-1 0 0 0 0,1-1 0 0 0,0 1 0 0 0,-1 0 0 0 0,1-1 0 0 0,-1 2 0 0 0,1 0 0 0 0,-2 0 0 0 0,1 0 0 0 0,0 0 0 0 0,0 1 0 0 0,0-1 0 0 0,0 0 0 0 0,0 0 0 0 0,0 1 0 0 0,1-1 0 0 0,-1 0 0 0 0,1 1 0 0 0,-1-1 0 0 0,1 4 0 0 0,0 1 0 0 0,0-2 59 0 0,-1-1-1 0 0,2 1 1 0 0,-1 0-1 0 0,0 0 1 0 0,1-1 0 0 0,0 1-1 0 0,0 0 1 0 0,0-1-1 0 0,1 1 1 0 0,0-1-1 0 0,0 0 1 0 0,0 1-1 0 0,0-1 1 0 0,0 0-1 0 0,1 0 1 0 0,0 0-1 0 0,0-1 1 0 0,0 1-1 0 0,0 0 1 0 0,1-1-1 0 0,-1 0 1 0 0,1 0-1 0 0,0 0 1 0 0,0-1-1 0 0,0 1 1 0 0,0-1-1 0 0,0 0 1 0 0,0 0-1 0 0,1 0 1 0 0,-1 0-1 0 0,1-1 1 0 0,0 0-1 0 0,-1 0 1 0 0,6 0-1 0 0,-4 0-58 0 0,0 0 0 0 0,1-1 0 0 0,-1 0 0 0 0,0-1 0 0 0,0 1 0 0 0,6-2 0 0 0,-8 1 0 0 0,-1 0 0 0 0,0 0 0 0 0,0 0 0 0 0,0-1 0 0 0,0 1 0 0 0,0-1 0 0 0,0 1 0 0 0,0-1 0 0 0,0 0 0 0 0,0 0 0 0 0,-1 0 0 0 0,4-5 0 0 0,-5 6 93 0 0,1 0 0 0 0,-1-1-1 0 0,0 1 1 0 0,0-1-1 0 0,0 1 1 0 0,0-1 0 0 0,0 1-1 0 0,0-1 1 0 0,-1 0 0 0 0,1 0-1 0 0,0 1 1 0 0,-1-1-1 0 0,1 0 1 0 0,-1 0 0 0 0,0 0-1 0 0,0 1 1 0 0,0-1-1 0 0,0 0 1 0 0,0 0 0 0 0,0-2-1 0 0,-1-1-5 0 0,0-9-68 0 0,-1 11-19 0 0,0 1-3 0 0,-1-3 3 0 0,0 0 0 0 0,0 0 0 0 0,-1 0 0 0 0,0 0 0 0 0,0 1 0 0 0,0-1 0 0 0,-9-6 0 0 0,4 4 0 0 0,0 1 0 0 0,0 1 0 0 0,-15-8 0 0 0,16 10 0 0 0,0 0 0 0 0,0 1 0 0 0,1 1 0 0 0,1 1 0 0 0,-1 4 0 0 0,5-3 0 0 0,1-1 0 0 0,1 0 0 0 0,-1 1 0 0 0,1-1 0 0 0,-1 0 0 0 0,1 1 0 0 0,-1-1 0 0 0,1 1 0 0 0,-1-1 0 0 0,1 1 0 0 0,0 0 0 0 0,-1-1 0 0 0,1 1 0 0 0,0-1 0 0 0,-1 1 0 0 0,1-1 0 0 0,0 1 0 0 0,-1 1 0 0 0,0 0 0 0 0,0 1 0 0 0,0 0 0 0 0,0 0 0 0 0,1 0 0 0 0,-1 0 0 0 0,1 0 0 0 0,0 0 0 0 0,0 0 0 0 0,0 4 0 0 0,0-5 0 0 0,0-1 0 0 0,-1 0 0 0 0,2 1 0 0 0,-1-1 0 0 0,0 0 0 0 0,0 1 0 0 0,0-1 0 0 0,1 0 0 0 0,-1 1 0 0 0,0-1 0 0 0,1 0 0 0 0,-1 0 0 0 0,1 1 0 0 0,0-1 0 0 0,1 2 0 0 0,0 0 0 0 0,2 2 0 0 0,0 0 0 0 0,2-1 0 0 0,-5-4 0 0 0,-1 1 0 0 0,1 0 0 0 0,0-1 0 0 0,0 1 0 0 0,0-1 0 0 0,0 0 0 0 0,0 1 0 0 0,0-1 0 0 0,0 0 0 0 0,0 1 0 0 0,1-1 0 0 0,-1 0 0 0 0,0 0 0 0 0,2 0 0 0 0,0 0 0 0 0,0 0 0 0 0,1 0 0 0 0,-1 0 0 0 0,1 0 0 0 0,-1-1 0 0 0,1 1 0 0 0,-1-1 0 0 0,0 0 0 0 0,1 0 0 0 0,-1 0 0 0 0,5-3 0 0 0,-3 2 0 0 0,0-1 0 0 0,0 0 0 0 0,0-1 0 0 0,-1 1 0 0 0,7-7 0 0 0,-4 1-610 0 0,3-10-2444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6:44:45.667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0 0 3071 0 0,'100'12'1359'0'0,"-39"-6"-702"0"0,302 60 1226 0 0,-298-52-1748 0 0,231 56-33 0 0,-59 4 1145 0 0,-58-15-518 0 0,-172-57-728 0 0,141 44 109 0 0,-1 11 222 0 0,-107-40-121 0 0,63 18-1 0 0,43 3 373 0 0,-73-21-282 0 0,101 37-1 0 0,96 39-228 0 0,-226-79 324 0 0,-1 3-1 0 0,0 1 0 0 0,-1 2 0 0 0,61 40 0 0 0,-17-7-1732 0 0,3-4 0 0 0,144 58-1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20:44:41.27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20:44:42.34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20:44:41.27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20:44:42.34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28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4C119-DE96-5B44-9AC5-A26359D1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2C463-0F47-6D36-0C36-F0A702120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3617D-2C9C-3F01-7D12-C52A72431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06157-20F9-0963-CFD4-2BE7D15FF3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1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2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7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F9392-64C6-EA79-62E7-2BBC45C6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01EB7-D438-19B9-F85E-C770A4911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170BF-4061-650C-8474-8F9B5BB9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1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452F8A2D-18E9-4B20-806B-2A477B31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61" y="6411310"/>
            <a:ext cx="622735" cy="4466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D9E0E091-329F-4604-A41E-EE76F19570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1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3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7855D596-4B15-48D9-8A8A-183E8487ADCA}"/>
              </a:ext>
            </a:extLst>
          </p:cNvPr>
          <p:cNvSpPr txBox="1">
            <a:spLocks/>
          </p:cNvSpPr>
          <p:nvPr userDrawn="1"/>
        </p:nvSpPr>
        <p:spPr>
          <a:xfrm>
            <a:off x="-1861" y="6411310"/>
            <a:ext cx="622735" cy="44669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E0E091-329F-4604-A41E-EE76F1957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1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3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52" y="4654296"/>
            <a:ext cx="10131549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1" y="6248403"/>
            <a:ext cx="3556001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" y="4667249"/>
            <a:ext cx="1930399" cy="663578"/>
          </a:xfrm>
        </p:spPr>
        <p:txBody>
          <a:bodyPr rtlCol="0"/>
          <a:lstStyle>
            <a:lvl1pPr>
              <a:defRPr sz="2800"/>
            </a:lvl1pPr>
          </a:lstStyle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3" y="6248209"/>
            <a:ext cx="6096003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26702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69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3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609600"/>
            <a:ext cx="7416801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1" y="6248405"/>
            <a:ext cx="294640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3" y="6248210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5" y="0"/>
            <a:ext cx="426719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8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8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8"/>
          </a:xfrm>
        </p:spPr>
        <p:txBody>
          <a:bodyPr/>
          <a:lstStyle/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4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5" y="228600"/>
            <a:ext cx="10871201" cy="99060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5106" y="1525488"/>
            <a:ext cx="10871201" cy="44958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BA04001-988E-4A01-8062-523F2586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61" y="6411310"/>
            <a:ext cx="622735" cy="4466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D9E0E091-329F-4604-A41E-EE76F1957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8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5" y="228600"/>
            <a:ext cx="10871201" cy="99060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5106" y="1525488"/>
            <a:ext cx="10871201" cy="44958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E4525008-7A50-409B-88B0-89A4B716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61" y="6411310"/>
            <a:ext cx="622735" cy="4466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D9E0E091-329F-4604-A41E-EE76F1957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1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3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3" y="6053328"/>
            <a:ext cx="2999231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3" y="4038600"/>
            <a:ext cx="8635999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1" y="6050037"/>
            <a:ext cx="8940799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1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5" y="236541"/>
            <a:ext cx="7823201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1" y="228600"/>
            <a:ext cx="1117601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34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5" y="228600"/>
            <a:ext cx="10871201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5106" y="1525488"/>
            <a:ext cx="10871201" cy="44958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0F61BAF3-EF93-4DE1-8A75-774844F1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4003" y="6411310"/>
            <a:ext cx="622735" cy="44669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D9E0E091-329F-4604-A41E-EE76F1957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8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3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3" y="1600200"/>
            <a:ext cx="1727200" cy="990600"/>
          </a:xfrm>
          <a:prstGeom prst="rect">
            <a:avLst/>
          </a:prstGeom>
          <a:solidFill>
            <a:srgbClr val="66006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2" y="1600200"/>
            <a:ext cx="10363199" cy="990600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4" y="1600200"/>
            <a:ext cx="10160001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3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9E0E091-329F-4604-A41E-EE76F19570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86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3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D9E0E091-329F-4604-A41E-EE76F19570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4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4" y="273050"/>
            <a:ext cx="10871201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3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4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3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4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43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3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4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4" y="228600"/>
            <a:ext cx="10871201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5" y="1600200"/>
            <a:ext cx="10871201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2" y="6248403"/>
            <a:ext cx="3556001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4" y="6248209"/>
            <a:ext cx="7228112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3" y="1234440"/>
            <a:ext cx="12192000" cy="320040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2" y="1280160"/>
            <a:ext cx="11404601" cy="228600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rgbClr val="66006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solidFill>
                <a:srgbClr val="66006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9E0E091-329F-4604-A41E-EE76F1957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0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6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1.png"/><Relationship Id="rId3" Type="http://schemas.openxmlformats.org/officeDocument/2006/relationships/image" Target="../media/image470.png"/><Relationship Id="rId7" Type="http://schemas.openxmlformats.org/officeDocument/2006/relationships/image" Target="../media/image70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10" Type="http://schemas.microsoft.com/office/2007/relationships/hdphoto" Target="../media/hdphoto1.wdp"/><Relationship Id="rId4" Type="http://schemas.openxmlformats.org/officeDocument/2006/relationships/image" Target="../media/image670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8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9.png"/><Relationship Id="rId15" Type="http://schemas.openxmlformats.org/officeDocument/2006/relationships/image" Target="../media/image84.png"/><Relationship Id="rId10" Type="http://schemas.openxmlformats.org/officeDocument/2006/relationships/image" Target="../media/image78.png"/><Relationship Id="rId9" Type="http://schemas.openxmlformats.org/officeDocument/2006/relationships/image" Target="../media/image650.pn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60.png"/><Relationship Id="rId4" Type="http://schemas.openxmlformats.org/officeDocument/2006/relationships/image" Target="../media/image3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380.png"/><Relationship Id="rId3" Type="http://schemas.openxmlformats.org/officeDocument/2006/relationships/image" Target="../media/image6400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6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390.png"/><Relationship Id="rId10" Type="http://schemas.openxmlformats.org/officeDocument/2006/relationships/image" Target="../media/image93.png"/><Relationship Id="rId4" Type="http://schemas.openxmlformats.org/officeDocument/2006/relationships/image" Target="../media/image370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640.png"/><Relationship Id="rId7" Type="http://schemas.openxmlformats.org/officeDocument/2006/relationships/image" Target="../media/image89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70.png"/><Relationship Id="rId2" Type="http://schemas.openxmlformats.org/officeDocument/2006/relationships/image" Target="../media/image5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8.png"/><Relationship Id="rId3" Type="http://schemas.openxmlformats.org/officeDocument/2006/relationships/image" Target="../media/image80.png"/><Relationship Id="rId21" Type="http://schemas.openxmlformats.org/officeDocument/2006/relationships/image" Target="../media/image97.png"/><Relationship Id="rId17" Type="http://schemas.openxmlformats.org/officeDocument/2006/relationships/image" Target="../media/image950.png"/><Relationship Id="rId2" Type="http://schemas.openxmlformats.org/officeDocument/2006/relationships/image" Target="../media/image7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23" Type="http://schemas.openxmlformats.org/officeDocument/2006/relationships/image" Target="../media/image99.png"/><Relationship Id="rId19" Type="http://schemas.openxmlformats.org/officeDocument/2006/relationships/image" Target="../media/image89.png"/><Relationship Id="rId4" Type="http://schemas.openxmlformats.org/officeDocument/2006/relationships/image" Target="../media/image83.png"/><Relationship Id="rId22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8" Type="http://schemas.openxmlformats.org/officeDocument/2006/relationships/image" Target="../media/image88.png"/><Relationship Id="rId3" Type="http://schemas.openxmlformats.org/officeDocument/2006/relationships/image" Target="../media/image100.png"/><Relationship Id="rId21" Type="http://schemas.openxmlformats.org/officeDocument/2006/relationships/image" Target="../media/image105.png"/><Relationship Id="rId7" Type="http://schemas.openxmlformats.org/officeDocument/2006/relationships/image" Target="../media/image80.png"/><Relationship Id="rId17" Type="http://schemas.openxmlformats.org/officeDocument/2006/relationships/image" Target="../media/image950.png"/><Relationship Id="rId2" Type="http://schemas.openxmlformats.org/officeDocument/2006/relationships/image" Target="../media/image7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89.png"/><Relationship Id="rId23" Type="http://schemas.openxmlformats.org/officeDocument/2006/relationships/image" Target="../media/image109.png"/><Relationship Id="rId19" Type="http://schemas.openxmlformats.org/officeDocument/2006/relationships/image" Target="../media/image97.png"/><Relationship Id="rId4" Type="http://schemas.openxmlformats.org/officeDocument/2006/relationships/image" Target="../media/image101.png"/><Relationship Id="rId9" Type="http://schemas.openxmlformats.org/officeDocument/2006/relationships/image" Target="../media/image86.png"/><Relationship Id="rId22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18" Type="http://schemas.openxmlformats.org/officeDocument/2006/relationships/customXml" Target="../ink/ink4.xml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3.xml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5" Type="http://schemas.openxmlformats.org/officeDocument/2006/relationships/image" Target="../media/image29.png"/><Relationship Id="rId19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customXml" Target="../ink/ink1.xml"/><Relationship Id="rId1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7" Type="http://schemas.openxmlformats.org/officeDocument/2006/relationships/image" Target="../media/image8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3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5605492" y="475111"/>
            <a:ext cx="5627868" cy="596115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34265" r="34265"/>
          <a:stretch/>
        </p:blipFill>
        <p:spPr>
          <a:xfrm>
            <a:off x="6348887" y="0"/>
            <a:ext cx="6474566" cy="6858000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602601" y="866964"/>
            <a:ext cx="5372198" cy="9107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79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C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SUBLINEAR-TIME TECHNIQUES IN MOTIF ANALYSIS</a:t>
            </a:r>
            <a:br>
              <a:rPr lang="en-US" sz="3800" dirty="0">
                <a:solidFill>
                  <a:srgbClr val="78CDE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endParaRPr lang="en-US" dirty="0">
              <a:solidFill>
                <a:srgbClr val="78CDE6"/>
              </a:solidFill>
            </a:endParaRPr>
          </a:p>
        </p:txBody>
      </p:sp>
      <p:sp>
        <p:nvSpPr>
          <p:cNvPr id="7" name="Object 6"/>
          <p:cNvSpPr/>
          <p:nvPr/>
        </p:nvSpPr>
        <p:spPr>
          <a:xfrm>
            <a:off x="1684204" y="3259286"/>
            <a:ext cx="3538429" cy="3928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79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chemeClr val="accent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TALYA EDEN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2" descr="Bar-Ilan University — Bar-Ilan University">
            <a:extLst>
              <a:ext uri="{FF2B5EF4-FFF2-40B4-BE49-F238E27FC236}">
                <a16:creationId xmlns:a16="http://schemas.microsoft.com/office/drawing/2014/main" id="{C657BC5A-0883-658C-909C-7B512BF4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8" y="5149246"/>
            <a:ext cx="4059735" cy="15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1F89D4A4-7F75-4987-A05E-192EA703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31" y="279393"/>
            <a:ext cx="8579120" cy="990600"/>
          </a:xfrm>
        </p:spPr>
        <p:txBody>
          <a:bodyPr anchor="t"/>
          <a:lstStyle/>
          <a:p>
            <a:pPr algn="l"/>
            <a:r>
              <a:rPr lang="en-US" dirty="0"/>
              <a:t>COUNTING CLIQUES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CBED3FE-AD30-4DC1-A8F1-42ED7447E128}"/>
                  </a:ext>
                </a:extLst>
              </p14:cNvPr>
              <p14:cNvContentPartPr/>
              <p14:nvPr/>
            </p14:nvContentPartPr>
            <p14:xfrm>
              <a:off x="2679386" y="1367437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CBED3FE-AD30-4DC1-A8F1-42ED7447E1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5066" y="1363117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77423D6-3B9A-4120-A6A5-93322844C098}"/>
                  </a:ext>
                </a:extLst>
              </p14:cNvPr>
              <p14:cNvContentPartPr/>
              <p14:nvPr/>
            </p14:nvContentPartPr>
            <p14:xfrm>
              <a:off x="1876226" y="1367437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77423D6-3B9A-4120-A6A5-93322844C0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1906" y="1363117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994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1F89D4A4-7F75-4987-A05E-192EA703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31" y="279393"/>
            <a:ext cx="8579120" cy="990600"/>
          </a:xfrm>
        </p:spPr>
        <p:txBody>
          <a:bodyPr anchor="t"/>
          <a:lstStyle/>
          <a:p>
            <a:pPr algn="l"/>
            <a:r>
              <a:rPr lang="en-US" dirty="0"/>
              <a:t>COUNTING </a:t>
            </a:r>
            <a:r>
              <a:rPr lang="en-US" sz="4400" dirty="0">
                <a:solidFill>
                  <a:srgbClr val="C00000"/>
                </a:solidFill>
              </a:rPr>
              <a:t>TRIANGLES   </a:t>
            </a:r>
            <a:br>
              <a:rPr lang="en-US" sz="4400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24E4513-3917-4269-B989-CFB9F6EA44C8}"/>
              </a:ext>
            </a:extLst>
          </p:cNvPr>
          <p:cNvSpPr txBox="1"/>
          <p:nvPr/>
        </p:nvSpPr>
        <p:spPr>
          <a:xfrm>
            <a:off x="2991359" y="1508839"/>
            <a:ext cx="3387978" cy="76944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en-US" sz="4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CBED3FE-AD30-4DC1-A8F1-42ED7447E128}"/>
                  </a:ext>
                </a:extLst>
              </p14:cNvPr>
              <p14:cNvContentPartPr/>
              <p14:nvPr/>
            </p14:nvContentPartPr>
            <p14:xfrm>
              <a:off x="2679386" y="1367437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CBED3FE-AD30-4DC1-A8F1-42ED7447E1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5066" y="1363117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77423D6-3B9A-4120-A6A5-93322844C098}"/>
                  </a:ext>
                </a:extLst>
              </p14:cNvPr>
              <p14:cNvContentPartPr/>
              <p14:nvPr/>
            </p14:nvContentPartPr>
            <p14:xfrm>
              <a:off x="1876226" y="1367437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77423D6-3B9A-4120-A6A5-93322844C0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1906" y="1363117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44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777E7-611C-4E3A-BD7E-756E1089E99F}"/>
              </a:ext>
            </a:extLst>
          </p:cNvPr>
          <p:cNvGrpSpPr/>
          <p:nvPr/>
        </p:nvGrpSpPr>
        <p:grpSpPr>
          <a:xfrm>
            <a:off x="8133123" y="1549645"/>
            <a:ext cx="3729854" cy="2251308"/>
            <a:chOff x="8133123" y="1534420"/>
            <a:chExt cx="3729854" cy="22513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7DB3AC-DF68-4B5A-811D-6AC4863C0FF2}"/>
                </a:ext>
              </a:extLst>
            </p:cNvPr>
            <p:cNvGrpSpPr/>
            <p:nvPr/>
          </p:nvGrpSpPr>
          <p:grpSpPr>
            <a:xfrm>
              <a:off x="8684408" y="2473829"/>
              <a:ext cx="773974" cy="386136"/>
              <a:chOff x="1584822" y="4019227"/>
              <a:chExt cx="522017" cy="29181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B93489B-7F0D-4D3D-89AA-E98F0B51D0EF}"/>
                  </a:ext>
                </a:extLst>
              </p:cNvPr>
              <p:cNvCxnSpPr>
                <a:cxnSpLocks/>
                <a:stCxn id="42" idx="1"/>
                <a:endCxn id="43" idx="2"/>
              </p:cNvCxnSpPr>
              <p:nvPr/>
            </p:nvCxnSpPr>
            <p:spPr>
              <a:xfrm>
                <a:off x="1587939" y="4144073"/>
                <a:ext cx="508258" cy="1669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7734BB9-6E2E-48A5-B9E1-8FFDA4773876}"/>
                  </a:ext>
                </a:extLst>
              </p:cNvPr>
              <p:cNvCxnSpPr>
                <a:cxnSpLocks/>
                <a:stCxn id="42" idx="2"/>
                <a:endCxn id="41" idx="0"/>
              </p:cNvCxnSpPr>
              <p:nvPr/>
            </p:nvCxnSpPr>
            <p:spPr>
              <a:xfrm flipV="1">
                <a:off x="1584822" y="4026869"/>
                <a:ext cx="448797" cy="1252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6CE0485-89C6-4641-B3F1-E57E790B0BB1}"/>
                  </a:ext>
                </a:extLst>
              </p:cNvPr>
              <p:cNvCxnSpPr>
                <a:cxnSpLocks/>
                <a:stCxn id="47" idx="0"/>
                <a:endCxn id="43" idx="0"/>
              </p:cNvCxnSpPr>
              <p:nvPr/>
            </p:nvCxnSpPr>
            <p:spPr>
              <a:xfrm>
                <a:off x="2029758" y="4019227"/>
                <a:ext cx="77081" cy="2803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AE47B9-D31F-452C-A26E-B13C889B2CC7}"/>
                </a:ext>
              </a:extLst>
            </p:cNvPr>
            <p:cNvGrpSpPr/>
            <p:nvPr/>
          </p:nvGrpSpPr>
          <p:grpSpPr>
            <a:xfrm>
              <a:off x="8133123" y="1534420"/>
              <a:ext cx="3729854" cy="2251308"/>
              <a:chOff x="1081969" y="4293093"/>
              <a:chExt cx="2515647" cy="170139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8A36E80-B60E-4818-B882-1C7AFBDD6C62}"/>
                  </a:ext>
                </a:extLst>
              </p:cNvPr>
              <p:cNvGrpSpPr/>
              <p:nvPr/>
            </p:nvGrpSpPr>
            <p:grpSpPr>
              <a:xfrm>
                <a:off x="1081969" y="4293093"/>
                <a:ext cx="2515647" cy="1701392"/>
                <a:chOff x="2663429" y="4195492"/>
                <a:chExt cx="3764540" cy="2124615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DF921F1-43A6-42F7-81E1-60C092565D4A}"/>
                    </a:ext>
                  </a:extLst>
                </p:cNvPr>
                <p:cNvGrpSpPr/>
                <p:nvPr/>
              </p:nvGrpSpPr>
              <p:grpSpPr>
                <a:xfrm>
                  <a:off x="2663429" y="4195492"/>
                  <a:ext cx="3764540" cy="2124615"/>
                  <a:chOff x="4087350" y="4500620"/>
                  <a:chExt cx="3764540" cy="2124615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22756AED-AFB1-4F96-AEDB-11168947FE3A}"/>
                      </a:ext>
                    </a:extLst>
                  </p:cNvPr>
                  <p:cNvGrpSpPr/>
                  <p:nvPr/>
                </p:nvGrpSpPr>
                <p:grpSpPr>
                  <a:xfrm>
                    <a:off x="4087350" y="4500620"/>
                    <a:ext cx="3764540" cy="2124615"/>
                    <a:chOff x="4047820" y="4472737"/>
                    <a:chExt cx="3764540" cy="2124615"/>
                  </a:xfrm>
                  <a:noFill/>
                </p:grpSpPr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4D32D11C-9F5B-4A6E-833D-D17658B53A6A}"/>
                        </a:ext>
                      </a:extLst>
                    </p:cNvPr>
                    <p:cNvCxnSpPr>
                      <a:cxnSpLocks/>
                      <a:stCxn id="42" idx="4"/>
                      <a:endCxn id="56" idx="0"/>
                    </p:cNvCxnSpPr>
                    <p:nvPr/>
                  </p:nvCxnSpPr>
                  <p:spPr>
                    <a:xfrm>
                      <a:off x="4620158" y="5539567"/>
                      <a:ext cx="106163" cy="388436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DAE949C0-EC65-4EAA-9921-CB1E1C1989C0}"/>
                        </a:ext>
                      </a:extLst>
                    </p:cNvPr>
                    <p:cNvCxnSpPr>
                      <a:cxnSpLocks/>
                      <a:stCxn id="56" idx="6"/>
                      <a:endCxn id="54" idx="2"/>
                    </p:cNvCxnSpPr>
                    <p:nvPr/>
                  </p:nvCxnSpPr>
                  <p:spPr>
                    <a:xfrm flipV="1">
                      <a:off x="4742245" y="5879386"/>
                      <a:ext cx="692591" cy="6290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676F77AF-939A-49FB-9033-DE432CD73F79}"/>
                        </a:ext>
                      </a:extLst>
                    </p:cNvPr>
                    <p:cNvCxnSpPr>
                      <a:cxnSpLocks/>
                      <a:stCxn id="62" idx="6"/>
                      <a:endCxn id="45" idx="1"/>
                    </p:cNvCxnSpPr>
                    <p:nvPr/>
                  </p:nvCxnSpPr>
                  <p:spPr>
                    <a:xfrm>
                      <a:off x="5003326" y="5087060"/>
                      <a:ext cx="440191" cy="119996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8884CBA8-27F7-4D35-A4D4-F4FCD07BF2D2}"/>
                        </a:ext>
                      </a:extLst>
                    </p:cNvPr>
                    <p:cNvCxnSpPr>
                      <a:cxnSpLocks/>
                      <a:stCxn id="63" idx="4"/>
                      <a:endCxn id="60" idx="0"/>
                    </p:cNvCxnSpPr>
                    <p:nvPr/>
                  </p:nvCxnSpPr>
                  <p:spPr>
                    <a:xfrm flipH="1">
                      <a:off x="6598998" y="5056336"/>
                      <a:ext cx="43727" cy="33152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8EEE7486-8E30-424C-B205-020C2A24085A}"/>
                        </a:ext>
                      </a:extLst>
                    </p:cNvPr>
                    <p:cNvCxnSpPr>
                      <a:cxnSpLocks/>
                      <a:stCxn id="59" idx="7"/>
                      <a:endCxn id="61" idx="3"/>
                    </p:cNvCxnSpPr>
                    <p:nvPr/>
                  </p:nvCxnSpPr>
                  <p:spPr>
                    <a:xfrm flipV="1">
                      <a:off x="6553663" y="5933922"/>
                      <a:ext cx="364279" cy="284773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B075C1B7-A99C-4FE8-AAD7-4F61BB947A2C}"/>
                        </a:ext>
                      </a:extLst>
                    </p:cNvPr>
                    <p:cNvCxnSpPr>
                      <a:cxnSpLocks/>
                      <a:stCxn id="61" idx="0"/>
                    </p:cNvCxnSpPr>
                    <p:nvPr/>
                  </p:nvCxnSpPr>
                  <p:spPr>
                    <a:xfrm flipH="1" flipV="1">
                      <a:off x="6811737" y="5622273"/>
                      <a:ext cx="117465" cy="287255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B09B4899-4259-43DA-9760-418BFDDE0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0422" y="4472737"/>
                      <a:ext cx="3711938" cy="2124615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1" name="Isosceles Triangle 40">
                      <a:extLst>
                        <a:ext uri="{FF2B5EF4-FFF2-40B4-BE49-F238E27FC236}">
                          <a16:creationId xmlns:a16="http://schemas.microsoft.com/office/drawing/2014/main" id="{AAD89D5D-485A-4E64-AC87-27993FF99838}"/>
                        </a:ext>
                      </a:extLst>
                    </p:cNvPr>
                    <p:cNvSpPr/>
                    <p:nvPr/>
                  </p:nvSpPr>
                  <p:spPr>
                    <a:xfrm rot="914429">
                      <a:off x="4652199" y="5317918"/>
                      <a:ext cx="802582" cy="315087"/>
                    </a:xfrm>
                    <a:prstGeom prst="triangle">
                      <a:avLst>
                        <a:gd name="adj" fmla="val 72994"/>
                      </a:avLst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76D4EDFE-A290-4A8F-B55C-B71BA50FD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234" y="551098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F07570E0-3236-4DC4-9440-10E80F975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9480" y="570938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5D1DE6D6-FE2C-4DB2-93D0-0D6AC361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538" y="478646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6460D55E-BE18-448C-B1DF-1A5D1A614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8853" y="5202871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1677FC84-053F-4679-AF65-FB022657F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81" y="5200222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C40D6473-3E1D-4ACD-9CAC-C0A3C8953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4132" y="5359277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6D90BCD0-0B2E-4746-9535-D42CF3388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4675" y="6176814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9F194BBF-3D08-49E1-888C-8A7349870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6170" y="5935323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E8B7ACE2-AD3E-4D73-8814-3CA9E798B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0223" y="4540201"/>
                      <a:ext cx="31847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476754D1-6166-46E5-812C-F9ABE20BC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9134" y="5618666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8C6E1BFC-CDC1-4D06-9A18-DA7EC41B0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9866" y="562400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6F37331E-D819-45E3-BDC9-7032311A2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0202" y="6183231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FBAAF014-745A-4D77-9E8B-D1EEE5BAA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836" y="586509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341734B1-F9A0-45D6-8BD4-8EA9B5BCD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4029" y="5593862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2437EEF8-23C2-4630-B548-B9F1FB3DB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0397" y="5928003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79C863DB-CB4E-4C6E-9E43-F5038D742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3736" y="580940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2D0531E8-FFB6-412C-AD07-26D938A5D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3897" y="5314265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CD1D7D90-BD29-4B41-B386-4AAE349BE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479" y="621451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6B559BFB-5B36-4EF7-BB5D-AC152FA0F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074" y="538785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AAAFCC52-C63B-4278-8F05-C686345A8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3278" y="590952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EFD387CE-849D-4CB6-8A8B-333059778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1478" y="507277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4A7857E3-FF44-4DDB-A562-6E81D615A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6801" y="502775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4" name="TextBox 63">
                          <a:extLst>
                            <a:ext uri="{FF2B5EF4-FFF2-40B4-BE49-F238E27FC236}">
                              <a16:creationId xmlns:a16="http://schemas.microsoft.com/office/drawing/2014/main" id="{24AEA954-C18C-41C8-A77E-ACDF6F3C833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47820" y="4496276"/>
                          <a:ext cx="351131" cy="493775"/>
                        </a:xfrm>
                        <a:prstGeom prst="rect">
                          <a:avLst/>
                        </a:prstGeom>
                        <a:grpFill/>
                        <a:ln w="1905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70C0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4" name="TextBox 63">
                          <a:extLst>
                            <a:ext uri="{FF2B5EF4-FFF2-40B4-BE49-F238E27FC236}">
                              <a16:creationId xmlns:a16="http://schemas.microsoft.com/office/drawing/2014/main" id="{24AEA954-C18C-41C8-A77E-ACDF6F3C833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47820" y="4496276"/>
                          <a:ext cx="351131" cy="493775"/>
                        </a:xfrm>
                        <a:prstGeom prst="rect">
                          <a:avLst/>
                        </a:prstGeom>
                        <a:blipFill>
                          <a:blip r:embed="rId2"/>
                          <a:stretch>
                            <a:fillRect/>
                          </a:stretch>
                        </a:blipFill>
                        <a:ln w="19050"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D75559A9-25CD-4258-A553-F2806F11C46E}"/>
                      </a:ext>
                    </a:extLst>
                  </p:cNvPr>
                  <p:cNvSpPr/>
                  <p:nvPr/>
                </p:nvSpPr>
                <p:spPr>
                  <a:xfrm>
                    <a:off x="7331366" y="6129165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18DC0ABC-542E-4913-ABB9-40F55499B887}"/>
                      </a:ext>
                    </a:extLst>
                  </p:cNvPr>
                  <p:cNvSpPr/>
                  <p:nvPr/>
                </p:nvSpPr>
                <p:spPr>
                  <a:xfrm>
                    <a:off x="6446589" y="5260724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A4684072-8DDE-4AA1-82B8-AB64324AB2EA}"/>
                      </a:ext>
                    </a:extLst>
                  </p:cNvPr>
                  <p:cNvSpPr/>
                  <p:nvPr/>
                </p:nvSpPr>
                <p:spPr>
                  <a:xfrm>
                    <a:off x="6447036" y="5003645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B8ADA24-7847-44C7-B2A9-AF9A88431717}"/>
                    </a:ext>
                  </a:extLst>
                </p:cNvPr>
                <p:cNvCxnSpPr>
                  <a:cxnSpLocks/>
                  <a:stCxn id="31" idx="5"/>
                  <a:endCxn id="60" idx="2"/>
                </p:cNvCxnSpPr>
                <p:nvPr/>
              </p:nvCxnSpPr>
              <p:spPr>
                <a:xfrm>
                  <a:off x="5049852" y="4979990"/>
                  <a:ext cx="148831" cy="14491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F18026F-AFF8-4F2C-A0E4-4BC38253D6CF}"/>
                    </a:ext>
                  </a:extLst>
                </p:cNvPr>
                <p:cNvCxnSpPr>
                  <a:cxnSpLocks/>
                  <a:stCxn id="32" idx="4"/>
                  <a:endCxn id="60" idx="1"/>
                </p:cNvCxnSpPr>
                <p:nvPr/>
              </p:nvCxnSpPr>
              <p:spPr>
                <a:xfrm>
                  <a:off x="5039039" y="4727096"/>
                  <a:ext cx="164308" cy="3877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F25A76-AFBD-4757-9A7A-6923AEB057FA}"/>
                    </a:ext>
                  </a:extLst>
                </p:cNvPr>
                <p:cNvCxnSpPr>
                  <a:cxnSpLocks/>
                  <a:stCxn id="30" idx="0"/>
                </p:cNvCxnSpPr>
                <p:nvPr/>
              </p:nvCxnSpPr>
              <p:spPr>
                <a:xfrm flipV="1">
                  <a:off x="5923369" y="5342159"/>
                  <a:ext cx="270233" cy="48187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5027E2D-1D17-4443-8458-1CF89CA1F718}"/>
                    </a:ext>
                  </a:extLst>
                </p:cNvPr>
                <p:cNvCxnSpPr>
                  <a:cxnSpLocks/>
                  <a:stCxn id="55" idx="1"/>
                  <a:endCxn id="58" idx="5"/>
                </p:cNvCxnSpPr>
                <p:nvPr/>
              </p:nvCxnSpPr>
              <p:spPr>
                <a:xfrm flipH="1" flipV="1">
                  <a:off x="4366690" y="5061414"/>
                  <a:ext cx="527612" cy="2593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D546505-D7AB-426F-BEF3-53FE5F91BA41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V="1">
                  <a:off x="4321580" y="5330907"/>
                  <a:ext cx="568058" cy="2116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1BE14D9-DC71-4895-87DB-44CACF301E35}"/>
                    </a:ext>
                  </a:extLst>
                </p:cNvPr>
                <p:cNvCxnSpPr>
                  <a:cxnSpLocks/>
                  <a:stCxn id="49" idx="7"/>
                  <a:endCxn id="55" idx="3"/>
                </p:cNvCxnSpPr>
                <p:nvPr/>
              </p:nvCxnSpPr>
              <p:spPr>
                <a:xfrm flipV="1">
                  <a:off x="4768963" y="5341010"/>
                  <a:ext cx="125340" cy="3212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6FC574D-1739-4C49-943E-D7874D71B1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7894" y="5658295"/>
                <a:ext cx="528493" cy="29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4DCF614-FFD4-4D94-87F6-018B5CBF3C9B}"/>
                  </a:ext>
                </a:extLst>
              </p:cNvPr>
              <p:cNvCxnSpPr>
                <a:cxnSpLocks/>
                <a:stCxn id="41" idx="0"/>
                <a:endCxn id="56" idx="6"/>
              </p:cNvCxnSpPr>
              <p:nvPr/>
            </p:nvCxnSpPr>
            <p:spPr>
              <a:xfrm flipH="1">
                <a:off x="1546018" y="5006773"/>
                <a:ext cx="360137" cy="4631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F82B72-B056-48FE-830D-92929D9A2AA0}"/>
                  </a:ext>
                </a:extLst>
              </p:cNvPr>
              <p:cNvCxnSpPr>
                <a:cxnSpLocks/>
                <a:stCxn id="44" idx="1"/>
                <a:endCxn id="62" idx="0"/>
              </p:cNvCxnSpPr>
              <p:nvPr/>
            </p:nvCxnSpPr>
            <p:spPr>
              <a:xfrm flipH="1">
                <a:off x="1709844" y="4547678"/>
                <a:ext cx="487020" cy="2259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940320-085B-404F-A59E-CD792647FB9A}"/>
                  </a:ext>
                </a:extLst>
              </p:cNvPr>
              <p:cNvCxnSpPr>
                <a:cxnSpLocks/>
                <a:stCxn id="51" idx="4"/>
                <a:endCxn id="59" idx="3"/>
              </p:cNvCxnSpPr>
              <p:nvPr/>
            </p:nvCxnSpPr>
            <p:spPr>
              <a:xfrm flipH="1">
                <a:off x="2741448" y="5233643"/>
                <a:ext cx="196407" cy="47380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BC1CB1A-3515-4709-BB10-3BF03398E2D7}"/>
                  </a:ext>
                </a:extLst>
              </p:cNvPr>
              <p:cNvCxnSpPr>
                <a:cxnSpLocks/>
                <a:stCxn id="44" idx="7"/>
              </p:cNvCxnSpPr>
              <p:nvPr/>
            </p:nvCxnSpPr>
            <p:spPr>
              <a:xfrm flipV="1">
                <a:off x="2211912" y="4366657"/>
                <a:ext cx="178348" cy="181021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1B04159-A763-4127-857A-59110669DC5C}"/>
                  </a:ext>
                </a:extLst>
              </p:cNvPr>
              <p:cNvCxnSpPr>
                <a:cxnSpLocks/>
                <a:stCxn id="44" idx="6"/>
              </p:cNvCxnSpPr>
              <p:nvPr/>
            </p:nvCxnSpPr>
            <p:spPr>
              <a:xfrm flipV="1">
                <a:off x="2215029" y="4519059"/>
                <a:ext cx="327631" cy="367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DE6E74D-D445-450F-A180-ABD12E58602C}"/>
                  </a:ext>
                </a:extLst>
              </p:cNvPr>
              <p:cNvCxnSpPr>
                <a:cxnSpLocks/>
                <a:stCxn id="44" idx="6"/>
              </p:cNvCxnSpPr>
              <p:nvPr/>
            </p:nvCxnSpPr>
            <p:spPr>
              <a:xfrm>
                <a:off x="2215029" y="4555769"/>
                <a:ext cx="317250" cy="6120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50F5079-02E8-4355-9A10-7C234EC71087}"/>
                  </a:ext>
                </a:extLst>
              </p:cNvPr>
              <p:cNvSpPr/>
              <p:nvPr/>
            </p:nvSpPr>
            <p:spPr>
              <a:xfrm>
                <a:off x="2522285" y="4590529"/>
                <a:ext cx="21282" cy="22886"/>
              </a:xfrm>
              <a:prstGeom prst="ellipse">
                <a:avLst/>
              </a:prstGeom>
              <a:solidFill>
                <a:srgbClr val="467299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B9959F4-4824-4EFD-A60D-6612D62C511B}"/>
                  </a:ext>
                </a:extLst>
              </p:cNvPr>
              <p:cNvSpPr/>
              <p:nvPr/>
            </p:nvSpPr>
            <p:spPr>
              <a:xfrm>
                <a:off x="2533231" y="4505640"/>
                <a:ext cx="21282" cy="22886"/>
              </a:xfrm>
              <a:prstGeom prst="ellipse">
                <a:avLst/>
              </a:prstGeom>
              <a:solidFill>
                <a:srgbClr val="467299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0ACFA0-9DB4-4D66-AC37-11CCA3C6C983}"/>
                  </a:ext>
                </a:extLst>
              </p:cNvPr>
              <p:cNvSpPr txBox="1"/>
              <p:nvPr/>
            </p:nvSpPr>
            <p:spPr>
              <a:xfrm>
                <a:off x="283396" y="1802799"/>
                <a:ext cx="6097280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u="sng" dirty="0"/>
                  <a:t>Task:</a:t>
                </a:r>
                <a:r>
                  <a:rPr lang="en-US" sz="3200" dirty="0"/>
                  <a:t>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/>
                  <a:t>such that </a:t>
                </a:r>
              </a:p>
              <a:p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endParaRPr lang="en-US" sz="32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0ACFA0-9DB4-4D66-AC37-11CCA3C6C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" y="1802799"/>
                <a:ext cx="6097280" cy="2062103"/>
              </a:xfrm>
              <a:prstGeom prst="rect">
                <a:avLst/>
              </a:prstGeom>
              <a:blipFill>
                <a:blip r:embed="rId3"/>
                <a:stretch>
                  <a:fillRect l="-2498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3BA14D7-E821-4E92-AD90-5BFC420F4DDB}"/>
                  </a:ext>
                </a:extLst>
              </p:cNvPr>
              <p:cNvSpPr txBox="1"/>
              <p:nvPr/>
            </p:nvSpPr>
            <p:spPr>
              <a:xfrm>
                <a:off x="283396" y="3399716"/>
                <a:ext cx="5936446" cy="1517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Query Complexity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3/2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3BA14D7-E821-4E92-AD90-5BFC420F4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" y="3399716"/>
                <a:ext cx="5936446" cy="1517403"/>
              </a:xfrm>
              <a:prstGeom prst="rect">
                <a:avLst/>
              </a:prstGeom>
              <a:blipFill>
                <a:blip r:embed="rId4"/>
                <a:stretch>
                  <a:fillRect l="-2053" t="-4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EBB879BF-74E3-429C-B90A-127B1B16489F}"/>
              </a:ext>
            </a:extLst>
          </p:cNvPr>
          <p:cNvSpPr txBox="1"/>
          <p:nvPr/>
        </p:nvSpPr>
        <p:spPr>
          <a:xfrm>
            <a:off x="283396" y="4952134"/>
            <a:ext cx="5936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Classical</a:t>
            </a:r>
            <a:r>
              <a:rPr lang="en-US" sz="2800" dirty="0"/>
              <a:t> </a:t>
            </a:r>
            <a:r>
              <a:rPr lang="en-US" sz="2400" dirty="0"/>
              <a:t>(combinatorial) algorithm: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FDCED3-F78D-4DBA-8889-775C9C13413F}"/>
              </a:ext>
            </a:extLst>
          </p:cNvPr>
          <p:cNvSpPr/>
          <p:nvPr/>
        </p:nvSpPr>
        <p:spPr>
          <a:xfrm>
            <a:off x="2778414" y="3864902"/>
            <a:ext cx="1389054" cy="984061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2BEC629-99DA-49DF-AC57-1E27F37C0D42}"/>
              </a:ext>
            </a:extLst>
          </p:cNvPr>
          <p:cNvSpPr/>
          <p:nvPr/>
        </p:nvSpPr>
        <p:spPr>
          <a:xfrm>
            <a:off x="4887103" y="3796825"/>
            <a:ext cx="220196" cy="1309751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76D05E4-8D70-4BEE-AE15-7AE5574EB1E6}"/>
              </a:ext>
            </a:extLst>
          </p:cNvPr>
          <p:cNvSpPr/>
          <p:nvPr/>
        </p:nvSpPr>
        <p:spPr>
          <a:xfrm>
            <a:off x="7438597" y="2300143"/>
            <a:ext cx="1127052" cy="43157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Query</a:t>
            </a:r>
            <a:endParaRPr lang="en-GB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311C9D00-4554-4C61-8545-508C038DFEC2}"/>
              </a:ext>
            </a:extLst>
          </p:cNvPr>
          <p:cNvSpPr/>
          <p:nvPr/>
        </p:nvSpPr>
        <p:spPr>
          <a:xfrm flipH="1">
            <a:off x="7399090" y="2649808"/>
            <a:ext cx="1082851" cy="47992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Answer</a:t>
            </a:r>
            <a:endParaRPr lang="en-GB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775F625-240E-46AD-9B09-B21CC9815262}"/>
              </a:ext>
            </a:extLst>
          </p:cNvPr>
          <p:cNvCxnSpPr>
            <a:cxnSpLocks/>
          </p:cNvCxnSpPr>
          <p:nvPr/>
        </p:nvCxnSpPr>
        <p:spPr>
          <a:xfrm flipV="1">
            <a:off x="8805373" y="2885886"/>
            <a:ext cx="664166" cy="205804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6CD7D86-98C4-4720-AECD-9E7BF35CE2DB}"/>
              </a:ext>
            </a:extLst>
          </p:cNvPr>
          <p:cNvCxnSpPr>
            <a:cxnSpLocks/>
          </p:cNvCxnSpPr>
          <p:nvPr/>
        </p:nvCxnSpPr>
        <p:spPr>
          <a:xfrm flipH="1">
            <a:off x="9748679" y="2456496"/>
            <a:ext cx="45078" cy="535367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7DF2F90-3406-4C06-87D3-B07B08B07627}"/>
              </a:ext>
            </a:extLst>
          </p:cNvPr>
          <p:cNvCxnSpPr>
            <a:cxnSpLocks/>
          </p:cNvCxnSpPr>
          <p:nvPr/>
        </p:nvCxnSpPr>
        <p:spPr>
          <a:xfrm>
            <a:off x="9775613" y="2981157"/>
            <a:ext cx="416710" cy="133432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C10FEAD-B6C0-4A69-AEA6-B1A271DCE106}"/>
              </a:ext>
            </a:extLst>
          </p:cNvPr>
          <p:cNvCxnSpPr>
            <a:cxnSpLocks/>
          </p:cNvCxnSpPr>
          <p:nvPr/>
        </p:nvCxnSpPr>
        <p:spPr>
          <a:xfrm>
            <a:off x="9809535" y="2471637"/>
            <a:ext cx="398566" cy="62781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13B1E71-F665-40CF-9B1D-8A5465820B1E}"/>
                  </a:ext>
                </a:extLst>
              </p:cNvPr>
              <p:cNvSpPr txBox="1"/>
              <p:nvPr/>
            </p:nvSpPr>
            <p:spPr>
              <a:xfrm>
                <a:off x="7721342" y="4570354"/>
                <a:ext cx="4310361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𝑚</m:t>
                    </m:r>
                  </m:oMath>
                </a14:m>
                <a:r>
                  <a:rPr lang="en-US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 denote the number of edges </a:t>
                </a:r>
              </a:p>
              <a:p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(for simplicity, assume known)</a:t>
                </a:r>
              </a:p>
              <a:p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US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 denote the number of triangles </a:t>
                </a:r>
              </a:p>
              <a:p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</a:t>
                </a:r>
                <a:r>
                  <a:rPr lang="en-US" sz="2000" b="1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for simplicity,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assume crude estimate is known)</a:t>
                </a:r>
              </a:p>
              <a:p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13B1E71-F665-40CF-9B1D-8A5465820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342" y="4570354"/>
                <a:ext cx="4310361" cy="2246769"/>
              </a:xfrm>
              <a:prstGeom prst="rect">
                <a:avLst/>
              </a:prstGeom>
              <a:blipFill>
                <a:blip r:embed="rId5"/>
                <a:stretch>
                  <a:fillRect l="-1556" t="-1359" r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57B604A-0B7E-4DA2-8A3B-7A09B062F005}"/>
                  </a:ext>
                </a:extLst>
              </p:cNvPr>
              <p:cNvSpPr txBox="1"/>
              <p:nvPr/>
            </p:nvSpPr>
            <p:spPr>
              <a:xfrm>
                <a:off x="875023" y="5571762"/>
                <a:ext cx="4753192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      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57B604A-0B7E-4DA2-8A3B-7A09B062F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023" y="5571762"/>
                <a:ext cx="4753192" cy="5786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itle 1">
            <a:extLst>
              <a:ext uri="{FF2B5EF4-FFF2-40B4-BE49-F238E27FC236}">
                <a16:creationId xmlns:a16="http://schemas.microsoft.com/office/drawing/2014/main" id="{E1AEF0DE-CEAD-4A6E-B3D1-740AC8BCF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31" y="279393"/>
            <a:ext cx="8579120" cy="990600"/>
          </a:xfrm>
        </p:spPr>
        <p:txBody>
          <a:bodyPr anchor="t"/>
          <a:lstStyle/>
          <a:p>
            <a:pPr algn="l"/>
            <a:r>
              <a:rPr lang="en-US" dirty="0"/>
              <a:t>COUNTING </a:t>
            </a:r>
            <a:r>
              <a:rPr lang="en-US" sz="4400" dirty="0">
                <a:solidFill>
                  <a:srgbClr val="C00000"/>
                </a:solidFill>
              </a:rPr>
              <a:t>TRIANGLES   </a:t>
            </a:r>
            <a:br>
              <a:rPr lang="en-US" sz="4400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1" grpId="0"/>
      <p:bldP spid="74" grpId="0"/>
      <p:bldP spid="40" grpId="0" animBg="1"/>
      <p:bldP spid="75" grpId="0" animBg="1"/>
      <p:bldP spid="83" grpId="0"/>
      <p:bldP spid="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777E7-611C-4E3A-BD7E-756E1089E99F}"/>
              </a:ext>
            </a:extLst>
          </p:cNvPr>
          <p:cNvGrpSpPr/>
          <p:nvPr/>
        </p:nvGrpSpPr>
        <p:grpSpPr>
          <a:xfrm>
            <a:off x="8133123" y="1549645"/>
            <a:ext cx="3729854" cy="2251308"/>
            <a:chOff x="8133123" y="1534420"/>
            <a:chExt cx="3729854" cy="22513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7DB3AC-DF68-4B5A-811D-6AC4863C0FF2}"/>
                </a:ext>
              </a:extLst>
            </p:cNvPr>
            <p:cNvGrpSpPr/>
            <p:nvPr/>
          </p:nvGrpSpPr>
          <p:grpSpPr>
            <a:xfrm>
              <a:off x="8684408" y="2473829"/>
              <a:ext cx="773974" cy="386136"/>
              <a:chOff x="1584822" y="4019227"/>
              <a:chExt cx="522017" cy="29181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B93489B-7F0D-4D3D-89AA-E98F0B51D0EF}"/>
                  </a:ext>
                </a:extLst>
              </p:cNvPr>
              <p:cNvCxnSpPr>
                <a:cxnSpLocks/>
                <a:stCxn id="42" idx="1"/>
                <a:endCxn id="43" idx="2"/>
              </p:cNvCxnSpPr>
              <p:nvPr/>
            </p:nvCxnSpPr>
            <p:spPr>
              <a:xfrm>
                <a:off x="1587939" y="4144073"/>
                <a:ext cx="508258" cy="1669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7734BB9-6E2E-48A5-B9E1-8FFDA4773876}"/>
                  </a:ext>
                </a:extLst>
              </p:cNvPr>
              <p:cNvCxnSpPr>
                <a:cxnSpLocks/>
                <a:stCxn id="42" idx="2"/>
                <a:endCxn id="41" idx="0"/>
              </p:cNvCxnSpPr>
              <p:nvPr/>
            </p:nvCxnSpPr>
            <p:spPr>
              <a:xfrm flipV="1">
                <a:off x="1584822" y="4026869"/>
                <a:ext cx="448797" cy="1252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6CE0485-89C6-4641-B3F1-E57E790B0BB1}"/>
                  </a:ext>
                </a:extLst>
              </p:cNvPr>
              <p:cNvCxnSpPr>
                <a:cxnSpLocks/>
                <a:stCxn id="47" idx="0"/>
                <a:endCxn id="43" idx="0"/>
              </p:cNvCxnSpPr>
              <p:nvPr/>
            </p:nvCxnSpPr>
            <p:spPr>
              <a:xfrm>
                <a:off x="2029758" y="4019227"/>
                <a:ext cx="77081" cy="2803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AE47B9-D31F-452C-A26E-B13C889B2CC7}"/>
                </a:ext>
              </a:extLst>
            </p:cNvPr>
            <p:cNvGrpSpPr/>
            <p:nvPr/>
          </p:nvGrpSpPr>
          <p:grpSpPr>
            <a:xfrm>
              <a:off x="8133123" y="1534420"/>
              <a:ext cx="3729854" cy="2251308"/>
              <a:chOff x="1081969" y="4293093"/>
              <a:chExt cx="2515647" cy="170139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8A36E80-B60E-4818-B882-1C7AFBDD6C62}"/>
                  </a:ext>
                </a:extLst>
              </p:cNvPr>
              <p:cNvGrpSpPr/>
              <p:nvPr/>
            </p:nvGrpSpPr>
            <p:grpSpPr>
              <a:xfrm>
                <a:off x="1081969" y="4293093"/>
                <a:ext cx="2515647" cy="1701392"/>
                <a:chOff x="2663429" y="4195492"/>
                <a:chExt cx="3764540" cy="2124615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DF921F1-43A6-42F7-81E1-60C092565D4A}"/>
                    </a:ext>
                  </a:extLst>
                </p:cNvPr>
                <p:cNvGrpSpPr/>
                <p:nvPr/>
              </p:nvGrpSpPr>
              <p:grpSpPr>
                <a:xfrm>
                  <a:off x="2663429" y="4195492"/>
                  <a:ext cx="3764540" cy="2124615"/>
                  <a:chOff x="4087350" y="4500620"/>
                  <a:chExt cx="3764540" cy="2124615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22756AED-AFB1-4F96-AEDB-11168947FE3A}"/>
                      </a:ext>
                    </a:extLst>
                  </p:cNvPr>
                  <p:cNvGrpSpPr/>
                  <p:nvPr/>
                </p:nvGrpSpPr>
                <p:grpSpPr>
                  <a:xfrm>
                    <a:off x="4087350" y="4500620"/>
                    <a:ext cx="3764540" cy="2124615"/>
                    <a:chOff x="4047820" y="4472737"/>
                    <a:chExt cx="3764540" cy="2124615"/>
                  </a:xfrm>
                  <a:noFill/>
                </p:grpSpPr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4D32D11C-9F5B-4A6E-833D-D17658B53A6A}"/>
                        </a:ext>
                      </a:extLst>
                    </p:cNvPr>
                    <p:cNvCxnSpPr>
                      <a:cxnSpLocks/>
                      <a:stCxn id="42" idx="4"/>
                      <a:endCxn id="56" idx="0"/>
                    </p:cNvCxnSpPr>
                    <p:nvPr/>
                  </p:nvCxnSpPr>
                  <p:spPr>
                    <a:xfrm>
                      <a:off x="4620158" y="5539567"/>
                      <a:ext cx="106163" cy="388436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DAE949C0-EC65-4EAA-9921-CB1E1C1989C0}"/>
                        </a:ext>
                      </a:extLst>
                    </p:cNvPr>
                    <p:cNvCxnSpPr>
                      <a:cxnSpLocks/>
                      <a:stCxn id="56" idx="6"/>
                      <a:endCxn id="54" idx="2"/>
                    </p:cNvCxnSpPr>
                    <p:nvPr/>
                  </p:nvCxnSpPr>
                  <p:spPr>
                    <a:xfrm flipV="1">
                      <a:off x="4742245" y="5879386"/>
                      <a:ext cx="692591" cy="6290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676F77AF-939A-49FB-9033-DE432CD73F79}"/>
                        </a:ext>
                      </a:extLst>
                    </p:cNvPr>
                    <p:cNvCxnSpPr>
                      <a:cxnSpLocks/>
                      <a:stCxn id="62" idx="6"/>
                      <a:endCxn id="45" idx="1"/>
                    </p:cNvCxnSpPr>
                    <p:nvPr/>
                  </p:nvCxnSpPr>
                  <p:spPr>
                    <a:xfrm>
                      <a:off x="5003326" y="5087060"/>
                      <a:ext cx="440191" cy="119996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8884CBA8-27F7-4D35-A4D4-F4FCD07BF2D2}"/>
                        </a:ext>
                      </a:extLst>
                    </p:cNvPr>
                    <p:cNvCxnSpPr>
                      <a:cxnSpLocks/>
                      <a:stCxn id="63" idx="4"/>
                      <a:endCxn id="60" idx="0"/>
                    </p:cNvCxnSpPr>
                    <p:nvPr/>
                  </p:nvCxnSpPr>
                  <p:spPr>
                    <a:xfrm flipH="1">
                      <a:off x="6598998" y="5056336"/>
                      <a:ext cx="43727" cy="33152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8EEE7486-8E30-424C-B205-020C2A24085A}"/>
                        </a:ext>
                      </a:extLst>
                    </p:cNvPr>
                    <p:cNvCxnSpPr>
                      <a:cxnSpLocks/>
                      <a:stCxn id="59" idx="7"/>
                      <a:endCxn id="61" idx="3"/>
                    </p:cNvCxnSpPr>
                    <p:nvPr/>
                  </p:nvCxnSpPr>
                  <p:spPr>
                    <a:xfrm flipV="1">
                      <a:off x="6553663" y="5933922"/>
                      <a:ext cx="364279" cy="284773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B075C1B7-A99C-4FE8-AAD7-4F61BB947A2C}"/>
                        </a:ext>
                      </a:extLst>
                    </p:cNvPr>
                    <p:cNvCxnSpPr>
                      <a:cxnSpLocks/>
                      <a:stCxn id="61" idx="0"/>
                    </p:cNvCxnSpPr>
                    <p:nvPr/>
                  </p:nvCxnSpPr>
                  <p:spPr>
                    <a:xfrm flipH="1" flipV="1">
                      <a:off x="6811737" y="5622273"/>
                      <a:ext cx="117465" cy="287255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B09B4899-4259-43DA-9760-418BFDDE0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0422" y="4472737"/>
                      <a:ext cx="3711938" cy="2124615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1" name="Isosceles Triangle 40">
                      <a:extLst>
                        <a:ext uri="{FF2B5EF4-FFF2-40B4-BE49-F238E27FC236}">
                          <a16:creationId xmlns:a16="http://schemas.microsoft.com/office/drawing/2014/main" id="{AAD89D5D-485A-4E64-AC87-27993FF99838}"/>
                        </a:ext>
                      </a:extLst>
                    </p:cNvPr>
                    <p:cNvSpPr/>
                    <p:nvPr/>
                  </p:nvSpPr>
                  <p:spPr>
                    <a:xfrm rot="914429">
                      <a:off x="4652199" y="5317918"/>
                      <a:ext cx="802582" cy="315087"/>
                    </a:xfrm>
                    <a:prstGeom prst="triangle">
                      <a:avLst>
                        <a:gd name="adj" fmla="val 72994"/>
                      </a:avLst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76D4EDFE-A290-4A8F-B55C-B71BA50FD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234" y="551098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F07570E0-3236-4DC4-9440-10E80F975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9480" y="570938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5D1DE6D6-FE2C-4DB2-93D0-0D6AC361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538" y="478646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6460D55E-BE18-448C-B1DF-1A5D1A614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8853" y="5202871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1677FC84-053F-4679-AF65-FB022657F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81" y="5200222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C40D6473-3E1D-4ACD-9CAC-C0A3C8953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4132" y="5359277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6D90BCD0-0B2E-4746-9535-D42CF3388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4675" y="6176814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9F194BBF-3D08-49E1-888C-8A7349870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6170" y="5935323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E8B7ACE2-AD3E-4D73-8814-3CA9E798B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0223" y="4540201"/>
                      <a:ext cx="31847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476754D1-6166-46E5-812C-F9ABE20BC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9134" y="5618666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8C6E1BFC-CDC1-4D06-9A18-DA7EC41B0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9866" y="562400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6F37331E-D819-45E3-BDC9-7032311A2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0202" y="6183231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FBAAF014-745A-4D77-9E8B-D1EEE5BAA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836" y="586509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341734B1-F9A0-45D6-8BD4-8EA9B5BCD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4029" y="5593862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2437EEF8-23C2-4630-B548-B9F1FB3DB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0397" y="5928003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79C863DB-CB4E-4C6E-9E43-F5038D742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3736" y="580940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2D0531E8-FFB6-412C-AD07-26D938A5D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3897" y="5314265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CD1D7D90-BD29-4B41-B386-4AAE349BE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479" y="621451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6B559BFB-5B36-4EF7-BB5D-AC152FA0F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074" y="538785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AAAFCC52-C63B-4278-8F05-C686345A8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3278" y="590952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EFD387CE-849D-4CB6-8A8B-333059778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1478" y="507277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4A7857E3-FF44-4DDB-A562-6E81D615A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6801" y="502775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4" name="TextBox 63">
                          <a:extLst>
                            <a:ext uri="{FF2B5EF4-FFF2-40B4-BE49-F238E27FC236}">
                              <a16:creationId xmlns:a16="http://schemas.microsoft.com/office/drawing/2014/main" id="{24AEA954-C18C-41C8-A77E-ACDF6F3C833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47820" y="4496276"/>
                          <a:ext cx="351131" cy="493775"/>
                        </a:xfrm>
                        <a:prstGeom prst="rect">
                          <a:avLst/>
                        </a:prstGeom>
                        <a:grpFill/>
                        <a:ln w="1905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70C0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4" name="TextBox 63">
                          <a:extLst>
                            <a:ext uri="{FF2B5EF4-FFF2-40B4-BE49-F238E27FC236}">
                              <a16:creationId xmlns:a16="http://schemas.microsoft.com/office/drawing/2014/main" id="{24AEA954-C18C-41C8-A77E-ACDF6F3C833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47820" y="4496276"/>
                          <a:ext cx="351131" cy="493775"/>
                        </a:xfrm>
                        <a:prstGeom prst="rect">
                          <a:avLst/>
                        </a:prstGeom>
                        <a:blipFill>
                          <a:blip r:embed="rId2"/>
                          <a:stretch>
                            <a:fillRect/>
                          </a:stretch>
                        </a:blipFill>
                        <a:ln w="19050"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D75559A9-25CD-4258-A553-F2806F11C46E}"/>
                      </a:ext>
                    </a:extLst>
                  </p:cNvPr>
                  <p:cNvSpPr/>
                  <p:nvPr/>
                </p:nvSpPr>
                <p:spPr>
                  <a:xfrm>
                    <a:off x="7331366" y="6129165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18DC0ABC-542E-4913-ABB9-40F55499B887}"/>
                      </a:ext>
                    </a:extLst>
                  </p:cNvPr>
                  <p:cNvSpPr/>
                  <p:nvPr/>
                </p:nvSpPr>
                <p:spPr>
                  <a:xfrm>
                    <a:off x="6446589" y="5260724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A4684072-8DDE-4AA1-82B8-AB64324AB2EA}"/>
                      </a:ext>
                    </a:extLst>
                  </p:cNvPr>
                  <p:cNvSpPr/>
                  <p:nvPr/>
                </p:nvSpPr>
                <p:spPr>
                  <a:xfrm>
                    <a:off x="6447036" y="5003645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B8ADA24-7847-44C7-B2A9-AF9A88431717}"/>
                    </a:ext>
                  </a:extLst>
                </p:cNvPr>
                <p:cNvCxnSpPr>
                  <a:cxnSpLocks/>
                  <a:stCxn id="31" idx="5"/>
                  <a:endCxn id="60" idx="2"/>
                </p:cNvCxnSpPr>
                <p:nvPr/>
              </p:nvCxnSpPr>
              <p:spPr>
                <a:xfrm>
                  <a:off x="5049852" y="4979990"/>
                  <a:ext cx="148831" cy="14491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F18026F-AFF8-4F2C-A0E4-4BC38253D6CF}"/>
                    </a:ext>
                  </a:extLst>
                </p:cNvPr>
                <p:cNvCxnSpPr>
                  <a:cxnSpLocks/>
                  <a:stCxn id="32" idx="4"/>
                  <a:endCxn id="60" idx="1"/>
                </p:cNvCxnSpPr>
                <p:nvPr/>
              </p:nvCxnSpPr>
              <p:spPr>
                <a:xfrm>
                  <a:off x="5039039" y="4727096"/>
                  <a:ext cx="164308" cy="3877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F25A76-AFBD-4757-9A7A-6923AEB057FA}"/>
                    </a:ext>
                  </a:extLst>
                </p:cNvPr>
                <p:cNvCxnSpPr>
                  <a:cxnSpLocks/>
                  <a:stCxn id="30" idx="0"/>
                </p:cNvCxnSpPr>
                <p:nvPr/>
              </p:nvCxnSpPr>
              <p:spPr>
                <a:xfrm flipV="1">
                  <a:off x="5923369" y="5342159"/>
                  <a:ext cx="270233" cy="48187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5027E2D-1D17-4443-8458-1CF89CA1F718}"/>
                    </a:ext>
                  </a:extLst>
                </p:cNvPr>
                <p:cNvCxnSpPr>
                  <a:cxnSpLocks/>
                  <a:stCxn id="55" idx="1"/>
                  <a:endCxn id="58" idx="5"/>
                </p:cNvCxnSpPr>
                <p:nvPr/>
              </p:nvCxnSpPr>
              <p:spPr>
                <a:xfrm flipH="1" flipV="1">
                  <a:off x="4366690" y="5061414"/>
                  <a:ext cx="527612" cy="2593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D546505-D7AB-426F-BEF3-53FE5F91BA41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V="1">
                  <a:off x="4321580" y="5330907"/>
                  <a:ext cx="568058" cy="2116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1BE14D9-DC71-4895-87DB-44CACF301E35}"/>
                    </a:ext>
                  </a:extLst>
                </p:cNvPr>
                <p:cNvCxnSpPr>
                  <a:cxnSpLocks/>
                  <a:stCxn id="49" idx="7"/>
                  <a:endCxn id="55" idx="3"/>
                </p:cNvCxnSpPr>
                <p:nvPr/>
              </p:nvCxnSpPr>
              <p:spPr>
                <a:xfrm flipV="1">
                  <a:off x="4768963" y="5341010"/>
                  <a:ext cx="125340" cy="3212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6FC574D-1739-4C49-943E-D7874D71B1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7894" y="5658295"/>
                <a:ext cx="528493" cy="29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4DCF614-FFD4-4D94-87F6-018B5CBF3C9B}"/>
                  </a:ext>
                </a:extLst>
              </p:cNvPr>
              <p:cNvCxnSpPr>
                <a:cxnSpLocks/>
                <a:stCxn id="41" idx="0"/>
                <a:endCxn id="56" idx="6"/>
              </p:cNvCxnSpPr>
              <p:nvPr/>
            </p:nvCxnSpPr>
            <p:spPr>
              <a:xfrm flipH="1">
                <a:off x="1546018" y="5006773"/>
                <a:ext cx="360137" cy="4631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F82B72-B056-48FE-830D-92929D9A2AA0}"/>
                  </a:ext>
                </a:extLst>
              </p:cNvPr>
              <p:cNvCxnSpPr>
                <a:cxnSpLocks/>
                <a:stCxn id="44" idx="1"/>
                <a:endCxn id="62" idx="0"/>
              </p:cNvCxnSpPr>
              <p:nvPr/>
            </p:nvCxnSpPr>
            <p:spPr>
              <a:xfrm flipH="1">
                <a:off x="1709844" y="4547678"/>
                <a:ext cx="487020" cy="2259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940320-085B-404F-A59E-CD792647FB9A}"/>
                  </a:ext>
                </a:extLst>
              </p:cNvPr>
              <p:cNvCxnSpPr>
                <a:cxnSpLocks/>
                <a:stCxn id="51" idx="4"/>
                <a:endCxn id="59" idx="3"/>
              </p:cNvCxnSpPr>
              <p:nvPr/>
            </p:nvCxnSpPr>
            <p:spPr>
              <a:xfrm flipH="1">
                <a:off x="2741448" y="5233643"/>
                <a:ext cx="196407" cy="47380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BC1CB1A-3515-4709-BB10-3BF03398E2D7}"/>
                  </a:ext>
                </a:extLst>
              </p:cNvPr>
              <p:cNvCxnSpPr>
                <a:cxnSpLocks/>
                <a:stCxn id="44" idx="7"/>
              </p:cNvCxnSpPr>
              <p:nvPr/>
            </p:nvCxnSpPr>
            <p:spPr>
              <a:xfrm flipV="1">
                <a:off x="2211912" y="4366657"/>
                <a:ext cx="178348" cy="181021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1B04159-A763-4127-857A-59110669DC5C}"/>
                  </a:ext>
                </a:extLst>
              </p:cNvPr>
              <p:cNvCxnSpPr>
                <a:cxnSpLocks/>
                <a:stCxn id="44" idx="6"/>
              </p:cNvCxnSpPr>
              <p:nvPr/>
            </p:nvCxnSpPr>
            <p:spPr>
              <a:xfrm flipV="1">
                <a:off x="2215029" y="4519059"/>
                <a:ext cx="327631" cy="367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DE6E74D-D445-450F-A180-ABD12E58602C}"/>
                  </a:ext>
                </a:extLst>
              </p:cNvPr>
              <p:cNvCxnSpPr>
                <a:cxnSpLocks/>
                <a:stCxn id="44" idx="6"/>
              </p:cNvCxnSpPr>
              <p:nvPr/>
            </p:nvCxnSpPr>
            <p:spPr>
              <a:xfrm>
                <a:off x="2215029" y="4555769"/>
                <a:ext cx="317250" cy="6120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50F5079-02E8-4355-9A10-7C234EC71087}"/>
                  </a:ext>
                </a:extLst>
              </p:cNvPr>
              <p:cNvSpPr/>
              <p:nvPr/>
            </p:nvSpPr>
            <p:spPr>
              <a:xfrm>
                <a:off x="2522285" y="4590529"/>
                <a:ext cx="21282" cy="22886"/>
              </a:xfrm>
              <a:prstGeom prst="ellipse">
                <a:avLst/>
              </a:prstGeom>
              <a:solidFill>
                <a:srgbClr val="467299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B9959F4-4824-4EFD-A60D-6612D62C511B}"/>
                  </a:ext>
                </a:extLst>
              </p:cNvPr>
              <p:cNvSpPr/>
              <p:nvPr/>
            </p:nvSpPr>
            <p:spPr>
              <a:xfrm>
                <a:off x="2533231" y="4505640"/>
                <a:ext cx="21282" cy="22886"/>
              </a:xfrm>
              <a:prstGeom prst="ellipse">
                <a:avLst/>
              </a:prstGeom>
              <a:solidFill>
                <a:srgbClr val="467299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0ACFA0-9DB4-4D66-AC37-11CCA3C6C983}"/>
                  </a:ext>
                </a:extLst>
              </p:cNvPr>
              <p:cNvSpPr txBox="1"/>
              <p:nvPr/>
            </p:nvSpPr>
            <p:spPr>
              <a:xfrm>
                <a:off x="283396" y="1802799"/>
                <a:ext cx="6097280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u="sng" dirty="0"/>
                  <a:t>Task:</a:t>
                </a:r>
                <a:r>
                  <a:rPr lang="en-US" sz="3200" dirty="0"/>
                  <a:t>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/>
                  <a:t>such that </a:t>
                </a:r>
              </a:p>
              <a:p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endParaRPr lang="en-US" sz="32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0ACFA0-9DB4-4D66-AC37-11CCA3C6C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" y="1802799"/>
                <a:ext cx="6097280" cy="2062103"/>
              </a:xfrm>
              <a:prstGeom prst="rect">
                <a:avLst/>
              </a:prstGeom>
              <a:blipFill>
                <a:blip r:embed="rId3"/>
                <a:stretch>
                  <a:fillRect l="-2498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3BA14D7-E821-4E92-AD90-5BFC420F4DDB}"/>
                  </a:ext>
                </a:extLst>
              </p:cNvPr>
              <p:cNvSpPr txBox="1"/>
              <p:nvPr/>
            </p:nvSpPr>
            <p:spPr>
              <a:xfrm>
                <a:off x="283396" y="3399716"/>
                <a:ext cx="5936446" cy="1517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Query Complexity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3/2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3BA14D7-E821-4E92-AD90-5BFC420F4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" y="3399716"/>
                <a:ext cx="5936446" cy="1517403"/>
              </a:xfrm>
              <a:prstGeom prst="rect">
                <a:avLst/>
              </a:prstGeom>
              <a:blipFill>
                <a:blip r:embed="rId4"/>
                <a:stretch>
                  <a:fillRect l="-2053" t="-4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B879BF-74E3-429C-B90A-127B1B16489F}"/>
                  </a:ext>
                </a:extLst>
              </p:cNvPr>
              <p:cNvSpPr txBox="1"/>
              <p:nvPr/>
            </p:nvSpPr>
            <p:spPr>
              <a:xfrm>
                <a:off x="283396" y="4904428"/>
                <a:ext cx="59364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Optimal</a:t>
                </a:r>
                <a:r>
                  <a:rPr lang="en-US" sz="2800" dirty="0"/>
                  <a:t> </a:t>
                </a:r>
                <a:r>
                  <a:rPr lang="en-US" sz="2400" dirty="0"/>
                  <a:t>(up to </a:t>
                </a:r>
                <a:r>
                  <a:rPr lang="en-US" sz="2400" dirty="0">
                    <a:solidFill>
                      <a:srgbClr val="4F81BD"/>
                    </a:solidFill>
                  </a:rPr>
                  <a:t>poly(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rgbClr val="4F81BD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4F81BD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rgbClr val="4F81BD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400" b="0" i="1" smtClean="0">
                        <a:solidFill>
                          <a:srgbClr val="4F81BD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4F81BD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>
                    <a:solidFill>
                      <a:srgbClr val="4F81BD"/>
                    </a:solidFill>
                  </a:rPr>
                  <a:t>) </a:t>
                </a:r>
                <a:r>
                  <a:rPr lang="en-US" sz="2400" dirty="0"/>
                  <a:t>factors)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B879BF-74E3-429C-B90A-127B1B164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" y="4904428"/>
                <a:ext cx="5936446" cy="523220"/>
              </a:xfrm>
              <a:prstGeom prst="rect">
                <a:avLst/>
              </a:prstGeom>
              <a:blipFill>
                <a:blip r:embed="rId5"/>
                <a:stretch>
                  <a:fillRect l="-2053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54E08559-5141-41A1-9DEA-691520D8623F}"/>
              </a:ext>
            </a:extLst>
          </p:cNvPr>
          <p:cNvSpPr/>
          <p:nvPr/>
        </p:nvSpPr>
        <p:spPr>
          <a:xfrm>
            <a:off x="1771443" y="5048203"/>
            <a:ext cx="4848625" cy="8529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FDCED3-F78D-4DBA-8889-775C9C13413F}"/>
              </a:ext>
            </a:extLst>
          </p:cNvPr>
          <p:cNvSpPr/>
          <p:nvPr/>
        </p:nvSpPr>
        <p:spPr>
          <a:xfrm>
            <a:off x="2778414" y="3864902"/>
            <a:ext cx="1389054" cy="984061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2BEC629-99DA-49DF-AC57-1E27F37C0D42}"/>
              </a:ext>
            </a:extLst>
          </p:cNvPr>
          <p:cNvSpPr/>
          <p:nvPr/>
        </p:nvSpPr>
        <p:spPr>
          <a:xfrm>
            <a:off x="4887103" y="3796825"/>
            <a:ext cx="220196" cy="1309751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76D05E4-8D70-4BEE-AE15-7AE5574EB1E6}"/>
              </a:ext>
            </a:extLst>
          </p:cNvPr>
          <p:cNvSpPr/>
          <p:nvPr/>
        </p:nvSpPr>
        <p:spPr>
          <a:xfrm>
            <a:off x="7438597" y="2300143"/>
            <a:ext cx="1127052" cy="43157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Query</a:t>
            </a:r>
            <a:endParaRPr lang="en-GB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311C9D00-4554-4C61-8545-508C038DFEC2}"/>
              </a:ext>
            </a:extLst>
          </p:cNvPr>
          <p:cNvSpPr/>
          <p:nvPr/>
        </p:nvSpPr>
        <p:spPr>
          <a:xfrm flipH="1">
            <a:off x="7399090" y="2649808"/>
            <a:ext cx="1082851" cy="47992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Answer</a:t>
            </a:r>
            <a:endParaRPr lang="en-GB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775F625-240E-46AD-9B09-B21CC9815262}"/>
              </a:ext>
            </a:extLst>
          </p:cNvPr>
          <p:cNvCxnSpPr>
            <a:cxnSpLocks/>
          </p:cNvCxnSpPr>
          <p:nvPr/>
        </p:nvCxnSpPr>
        <p:spPr>
          <a:xfrm flipV="1">
            <a:off x="8805373" y="2885886"/>
            <a:ext cx="664166" cy="205804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6CD7D86-98C4-4720-AECD-9E7BF35CE2DB}"/>
              </a:ext>
            </a:extLst>
          </p:cNvPr>
          <p:cNvCxnSpPr>
            <a:cxnSpLocks/>
          </p:cNvCxnSpPr>
          <p:nvPr/>
        </p:nvCxnSpPr>
        <p:spPr>
          <a:xfrm flipH="1">
            <a:off x="9748679" y="2456496"/>
            <a:ext cx="45078" cy="535367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7DF2F90-3406-4C06-87D3-B07B08B07627}"/>
              </a:ext>
            </a:extLst>
          </p:cNvPr>
          <p:cNvCxnSpPr>
            <a:cxnSpLocks/>
          </p:cNvCxnSpPr>
          <p:nvPr/>
        </p:nvCxnSpPr>
        <p:spPr>
          <a:xfrm>
            <a:off x="9775613" y="2981157"/>
            <a:ext cx="416710" cy="133432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C10FEAD-B6C0-4A69-AEA6-B1A271DCE106}"/>
              </a:ext>
            </a:extLst>
          </p:cNvPr>
          <p:cNvCxnSpPr>
            <a:cxnSpLocks/>
          </p:cNvCxnSpPr>
          <p:nvPr/>
        </p:nvCxnSpPr>
        <p:spPr>
          <a:xfrm>
            <a:off x="9809535" y="2471637"/>
            <a:ext cx="398566" cy="627810"/>
          </a:xfrm>
          <a:prstGeom prst="lin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B6F5F415-6ED9-460F-84CD-2B1112160AFA}"/>
              </a:ext>
            </a:extLst>
          </p:cNvPr>
          <p:cNvSpPr/>
          <p:nvPr/>
        </p:nvSpPr>
        <p:spPr>
          <a:xfrm>
            <a:off x="333456" y="5498027"/>
            <a:ext cx="3213758" cy="299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5563"/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Rosenbaum APPROX18</a:t>
            </a:r>
            <a:endParaRPr lang="en-US" sz="2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13B1E71-F665-40CF-9B1D-8A5465820B1E}"/>
                  </a:ext>
                </a:extLst>
              </p:cNvPr>
              <p:cNvSpPr txBox="1"/>
              <p:nvPr/>
            </p:nvSpPr>
            <p:spPr>
              <a:xfrm>
                <a:off x="7721342" y="4570354"/>
                <a:ext cx="4310361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𝑚</m:t>
                    </m:r>
                  </m:oMath>
                </a14:m>
                <a:r>
                  <a:rPr lang="en-US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 denote the number of edges </a:t>
                </a:r>
              </a:p>
              <a:p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(for simplicity, assume known)</a:t>
                </a:r>
              </a:p>
              <a:p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US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 denote the number of triangles </a:t>
                </a:r>
              </a:p>
              <a:p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</a:t>
                </a:r>
                <a:r>
                  <a:rPr lang="en-US" sz="2000" b="1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for simplicity,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assume crude estimate is known)</a:t>
                </a:r>
              </a:p>
              <a:p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13B1E71-F665-40CF-9B1D-8A5465820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342" y="4570354"/>
                <a:ext cx="4310361" cy="2246769"/>
              </a:xfrm>
              <a:prstGeom prst="rect">
                <a:avLst/>
              </a:prstGeom>
              <a:blipFill>
                <a:blip r:embed="rId5"/>
                <a:stretch>
                  <a:fillRect l="-1556" t="-1359" r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itle 1">
            <a:extLst>
              <a:ext uri="{FF2B5EF4-FFF2-40B4-BE49-F238E27FC236}">
                <a16:creationId xmlns:a16="http://schemas.microsoft.com/office/drawing/2014/main" id="{83A82C12-AE61-4F20-9A27-646B8379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31" y="279393"/>
            <a:ext cx="8579120" cy="990600"/>
          </a:xfrm>
        </p:spPr>
        <p:txBody>
          <a:bodyPr anchor="t"/>
          <a:lstStyle/>
          <a:p>
            <a:pPr algn="l"/>
            <a:r>
              <a:rPr lang="en-US" dirty="0"/>
              <a:t>COUNTING </a:t>
            </a:r>
            <a:r>
              <a:rPr lang="en-US" sz="4400" dirty="0">
                <a:solidFill>
                  <a:srgbClr val="C00000"/>
                </a:solidFill>
              </a:rPr>
              <a:t>TRIANGLES   </a:t>
            </a:r>
            <a:br>
              <a:rPr lang="en-US" sz="4400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0FACFA7-7A35-48A6-B660-9EE88BCFF13E}"/>
              </a:ext>
            </a:extLst>
          </p:cNvPr>
          <p:cNvSpPr/>
          <p:nvPr/>
        </p:nvSpPr>
        <p:spPr>
          <a:xfrm>
            <a:off x="1771443" y="5016998"/>
            <a:ext cx="3963531" cy="479339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2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0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06B15-6B59-587D-0674-0753C587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697ECA-1231-4BC1-84E6-B154BDC22F82}"/>
              </a:ext>
            </a:extLst>
          </p:cNvPr>
          <p:cNvGrpSpPr/>
          <p:nvPr/>
        </p:nvGrpSpPr>
        <p:grpSpPr>
          <a:xfrm>
            <a:off x="1122561" y="298082"/>
            <a:ext cx="4712198" cy="2971950"/>
            <a:chOff x="1321446" y="1243001"/>
            <a:chExt cx="5027475" cy="2971950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DE4670B-B74E-4F6E-B2AC-CC1F3F7CB8D3}"/>
                </a:ext>
              </a:extLst>
            </p:cNvPr>
            <p:cNvGrpSpPr/>
            <p:nvPr/>
          </p:nvGrpSpPr>
          <p:grpSpPr>
            <a:xfrm>
              <a:off x="1864471" y="2614673"/>
              <a:ext cx="1058023" cy="516721"/>
              <a:chOff x="1575675" y="5227535"/>
              <a:chExt cx="522016" cy="291813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4F98F92-9EE7-3440-18CA-B26ACE7A009B}"/>
                  </a:ext>
                </a:extLst>
              </p:cNvPr>
              <p:cNvCxnSpPr>
                <a:cxnSpLocks/>
                <a:stCxn id="132" idx="1"/>
                <a:endCxn id="133" idx="2"/>
              </p:cNvCxnSpPr>
              <p:nvPr/>
            </p:nvCxnSpPr>
            <p:spPr>
              <a:xfrm>
                <a:off x="1578792" y="5352379"/>
                <a:ext cx="508257" cy="1669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B3433E3-E4AE-C17C-7B2B-14ABE654966B}"/>
                  </a:ext>
                </a:extLst>
              </p:cNvPr>
              <p:cNvCxnSpPr>
                <a:cxnSpLocks/>
                <a:stCxn id="132" idx="2"/>
              </p:cNvCxnSpPr>
              <p:nvPr/>
            </p:nvCxnSpPr>
            <p:spPr>
              <a:xfrm flipV="1">
                <a:off x="1575675" y="5235954"/>
                <a:ext cx="448174" cy="1245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1F6913B-A85D-1D25-27AE-AFC14B0A16CD}"/>
                  </a:ext>
                </a:extLst>
              </p:cNvPr>
              <p:cNvCxnSpPr>
                <a:cxnSpLocks/>
                <a:stCxn id="137" idx="0"/>
                <a:endCxn id="133" idx="0"/>
              </p:cNvCxnSpPr>
              <p:nvPr/>
            </p:nvCxnSpPr>
            <p:spPr>
              <a:xfrm>
                <a:off x="2020610" y="5227535"/>
                <a:ext cx="77081" cy="2803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F14C6C2-887A-B8E6-AFC5-05FBCF33E346}"/>
                </a:ext>
              </a:extLst>
            </p:cNvPr>
            <p:cNvGrpSpPr/>
            <p:nvPr/>
          </p:nvGrpSpPr>
          <p:grpSpPr>
            <a:xfrm>
              <a:off x="1321446" y="1243001"/>
              <a:ext cx="5027475" cy="2971950"/>
              <a:chOff x="1185869" y="4228392"/>
              <a:chExt cx="2480497" cy="1678376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B6DDF3E-FBDE-EE91-4A08-C2F57B624522}"/>
                  </a:ext>
                </a:extLst>
              </p:cNvPr>
              <p:cNvGrpSpPr/>
              <p:nvPr/>
            </p:nvGrpSpPr>
            <p:grpSpPr>
              <a:xfrm>
                <a:off x="1185869" y="4228392"/>
                <a:ext cx="2480497" cy="1678376"/>
                <a:chOff x="2818909" y="4114697"/>
                <a:chExt cx="3711938" cy="2095874"/>
              </a:xfrm>
            </p:grpSpPr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4890FD25-99CD-DB59-F72B-046594AD5058}"/>
                    </a:ext>
                  </a:extLst>
                </p:cNvPr>
                <p:cNvGrpSpPr/>
                <p:nvPr/>
              </p:nvGrpSpPr>
              <p:grpSpPr>
                <a:xfrm>
                  <a:off x="2818909" y="4114697"/>
                  <a:ext cx="3711938" cy="2095874"/>
                  <a:chOff x="4242830" y="4419825"/>
                  <a:chExt cx="3711938" cy="2095874"/>
                </a:xfrm>
              </p:grpSpPr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E274E24D-149E-898F-E595-A4142C015C61}"/>
                      </a:ext>
                    </a:extLst>
                  </p:cNvPr>
                  <p:cNvGrpSpPr/>
                  <p:nvPr/>
                </p:nvGrpSpPr>
                <p:grpSpPr>
                  <a:xfrm>
                    <a:off x="4242830" y="4419825"/>
                    <a:ext cx="3711938" cy="2095874"/>
                    <a:chOff x="4203300" y="4391942"/>
                    <a:chExt cx="3711938" cy="2095874"/>
                  </a:xfrm>
                  <a:noFill/>
                </p:grpSpPr>
                <p:cxnSp>
                  <p:nvCxnSpPr>
                    <p:cNvPr id="125" name="Straight Connector 124">
                      <a:extLst>
                        <a:ext uri="{FF2B5EF4-FFF2-40B4-BE49-F238E27FC236}">
                          <a16:creationId xmlns:a16="http://schemas.microsoft.com/office/drawing/2014/main" id="{BFC0F53B-31E7-26E3-60EF-4E9D840455C3}"/>
                        </a:ext>
                      </a:extLst>
                    </p:cNvPr>
                    <p:cNvCxnSpPr>
                      <a:cxnSpLocks/>
                      <a:stCxn id="132" idx="4"/>
                      <a:endCxn id="146" idx="0"/>
                    </p:cNvCxnSpPr>
                    <p:nvPr/>
                  </p:nvCxnSpPr>
                  <p:spPr>
                    <a:xfrm>
                      <a:off x="4620158" y="5539567"/>
                      <a:ext cx="106163" cy="388436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>
                      <a:extLst>
                        <a:ext uri="{FF2B5EF4-FFF2-40B4-BE49-F238E27FC236}">
                          <a16:creationId xmlns:a16="http://schemas.microsoft.com/office/drawing/2014/main" id="{F7C03C96-15E9-DC60-981A-5C9F47053DC4}"/>
                        </a:ext>
                      </a:extLst>
                    </p:cNvPr>
                    <p:cNvCxnSpPr>
                      <a:cxnSpLocks/>
                      <a:stCxn id="146" idx="6"/>
                      <a:endCxn id="144" idx="2"/>
                    </p:cNvCxnSpPr>
                    <p:nvPr/>
                  </p:nvCxnSpPr>
                  <p:spPr>
                    <a:xfrm flipV="1">
                      <a:off x="4742245" y="5879386"/>
                      <a:ext cx="692591" cy="6290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>
                      <a:extLst>
                        <a:ext uri="{FF2B5EF4-FFF2-40B4-BE49-F238E27FC236}">
                          <a16:creationId xmlns:a16="http://schemas.microsoft.com/office/drawing/2014/main" id="{634EDDD0-1EA0-5BCF-6E60-4FCF9998E956}"/>
                        </a:ext>
                      </a:extLst>
                    </p:cNvPr>
                    <p:cNvCxnSpPr>
                      <a:cxnSpLocks/>
                      <a:stCxn id="153" idx="6"/>
                      <a:endCxn id="135" idx="1"/>
                    </p:cNvCxnSpPr>
                    <p:nvPr/>
                  </p:nvCxnSpPr>
                  <p:spPr>
                    <a:xfrm>
                      <a:off x="5003326" y="5087060"/>
                      <a:ext cx="440191" cy="119996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>
                      <a:extLst>
                        <a:ext uri="{FF2B5EF4-FFF2-40B4-BE49-F238E27FC236}">
                          <a16:creationId xmlns:a16="http://schemas.microsoft.com/office/drawing/2014/main" id="{8EBF859F-07F8-017C-5D10-E4606BC3385F}"/>
                        </a:ext>
                      </a:extLst>
                    </p:cNvPr>
                    <p:cNvCxnSpPr>
                      <a:cxnSpLocks/>
                      <a:stCxn id="154" idx="4"/>
                      <a:endCxn id="151" idx="0"/>
                    </p:cNvCxnSpPr>
                    <p:nvPr/>
                  </p:nvCxnSpPr>
                  <p:spPr>
                    <a:xfrm flipH="1">
                      <a:off x="6598998" y="5056336"/>
                      <a:ext cx="43727" cy="33152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Straight Connector 128">
                      <a:extLst>
                        <a:ext uri="{FF2B5EF4-FFF2-40B4-BE49-F238E27FC236}">
                          <a16:creationId xmlns:a16="http://schemas.microsoft.com/office/drawing/2014/main" id="{A630CEF3-4078-8746-D464-D9BDEB985C57}"/>
                        </a:ext>
                      </a:extLst>
                    </p:cNvPr>
                    <p:cNvCxnSpPr>
                      <a:cxnSpLocks/>
                      <a:stCxn id="150" idx="7"/>
                      <a:endCxn id="152" idx="3"/>
                    </p:cNvCxnSpPr>
                    <p:nvPr/>
                  </p:nvCxnSpPr>
                  <p:spPr>
                    <a:xfrm flipV="1">
                      <a:off x="6553663" y="5933922"/>
                      <a:ext cx="364279" cy="284773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Straight Connector 129">
                      <a:extLst>
                        <a:ext uri="{FF2B5EF4-FFF2-40B4-BE49-F238E27FC236}">
                          <a16:creationId xmlns:a16="http://schemas.microsoft.com/office/drawing/2014/main" id="{446134C8-38AD-DC94-ACF6-FDD296DE62D1}"/>
                        </a:ext>
                      </a:extLst>
                    </p:cNvPr>
                    <p:cNvCxnSpPr>
                      <a:cxnSpLocks/>
                      <a:stCxn id="152" idx="0"/>
                    </p:cNvCxnSpPr>
                    <p:nvPr/>
                  </p:nvCxnSpPr>
                  <p:spPr>
                    <a:xfrm flipH="1" flipV="1">
                      <a:off x="6811737" y="5622273"/>
                      <a:ext cx="117465" cy="287255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0DCFF954-9B64-2907-7634-024B154B2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3300" y="4472737"/>
                      <a:ext cx="3711938" cy="20150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D4AF93FB-6A50-A59C-5294-B42464FF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234" y="551098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6A32895E-1A3B-9727-B890-3015F10A1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9480" y="570938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98CB8932-3B26-50F1-4B7A-57CB0EF8C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538" y="4786460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F9CC34BA-BD8C-72F2-87F6-6186410A8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8853" y="5202871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65B7BB33-D62D-7DA6-3D73-65DA782F5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81" y="5200222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7" name="Oval 136">
                      <a:extLst>
                        <a:ext uri="{FF2B5EF4-FFF2-40B4-BE49-F238E27FC236}">
                          <a16:creationId xmlns:a16="http://schemas.microsoft.com/office/drawing/2014/main" id="{65DF6270-2620-620B-E738-8F6DABF22F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4132" y="5359277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F91E9A62-ECD5-2165-D918-9A6C59112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4675" y="6176814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17FB31DC-7CC4-E901-DA55-D48E6AC85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6170" y="5935323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0" name="Oval 139">
                      <a:extLst>
                        <a:ext uri="{FF2B5EF4-FFF2-40B4-BE49-F238E27FC236}">
                          <a16:creationId xmlns:a16="http://schemas.microsoft.com/office/drawing/2014/main" id="{1CDC269B-BBB9-C188-B9F4-E022C2142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0223" y="4540201"/>
                      <a:ext cx="31847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57D8E829-EEC0-B677-8ADC-5D1FF617D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9134" y="5618666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2" name="Oval 141">
                      <a:extLst>
                        <a:ext uri="{FF2B5EF4-FFF2-40B4-BE49-F238E27FC236}">
                          <a16:creationId xmlns:a16="http://schemas.microsoft.com/office/drawing/2014/main" id="{702449E4-0A30-03CA-541F-DF27F5D4A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9866" y="5624008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3" name="Oval 142">
                      <a:extLst>
                        <a:ext uri="{FF2B5EF4-FFF2-40B4-BE49-F238E27FC236}">
                          <a16:creationId xmlns:a16="http://schemas.microsoft.com/office/drawing/2014/main" id="{6EA4E6D2-5EE0-4967-5EA7-C0B711F0E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0202" y="6183231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4" name="Oval 143">
                      <a:extLst>
                        <a:ext uri="{FF2B5EF4-FFF2-40B4-BE49-F238E27FC236}">
                          <a16:creationId xmlns:a16="http://schemas.microsoft.com/office/drawing/2014/main" id="{7C37FA51-C49D-7F07-2120-09BF8B875C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836" y="5865096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2C3372B2-0767-6381-6D3F-49ED947A6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4029" y="5593862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9E681235-A1E1-27E3-B5C1-8E685C809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0397" y="5928003"/>
                      <a:ext cx="31848" cy="2857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8" name="Oval 147">
                      <a:extLst>
                        <a:ext uri="{FF2B5EF4-FFF2-40B4-BE49-F238E27FC236}">
                          <a16:creationId xmlns:a16="http://schemas.microsoft.com/office/drawing/2014/main" id="{AA63244A-ACED-DDEF-F931-60ABA65C3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3736" y="580940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9" name="Oval 148">
                      <a:extLst>
                        <a:ext uri="{FF2B5EF4-FFF2-40B4-BE49-F238E27FC236}">
                          <a16:creationId xmlns:a16="http://schemas.microsoft.com/office/drawing/2014/main" id="{8980175C-5CE0-15EF-61BA-027D96A5D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3897" y="5314265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50" name="Oval 149">
                      <a:extLst>
                        <a:ext uri="{FF2B5EF4-FFF2-40B4-BE49-F238E27FC236}">
                          <a16:creationId xmlns:a16="http://schemas.microsoft.com/office/drawing/2014/main" id="{FBF7371E-BC3A-39A5-37AC-73FB809BE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479" y="621451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51" name="Oval 150">
                      <a:extLst>
                        <a:ext uri="{FF2B5EF4-FFF2-40B4-BE49-F238E27FC236}">
                          <a16:creationId xmlns:a16="http://schemas.microsoft.com/office/drawing/2014/main" id="{1D697C95-BAEA-EAC2-01A7-DCF91ED9E8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074" y="538785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42F04E84-7F82-85DB-9627-E91E77141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3278" y="5909528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53" name="Oval 152">
                      <a:extLst>
                        <a:ext uri="{FF2B5EF4-FFF2-40B4-BE49-F238E27FC236}">
                          <a16:creationId xmlns:a16="http://schemas.microsoft.com/office/drawing/2014/main" id="{A29E502E-8097-446B-58C6-AFA122590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1478" y="5072770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54" name="Oval 153">
                      <a:extLst>
                        <a:ext uri="{FF2B5EF4-FFF2-40B4-BE49-F238E27FC236}">
                          <a16:creationId xmlns:a16="http://schemas.microsoft.com/office/drawing/2014/main" id="{DCD2FB8F-545F-280B-0AED-D8E6D0A3A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6801" y="502775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1A673790-CB82-7037-758B-D6A490C20B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60262" y="4391942"/>
                      <a:ext cx="351131" cy="368984"/>
                    </a:xfrm>
                    <a:prstGeom prst="rect">
                      <a:avLst/>
                    </a:prstGeom>
                    <a:grpFill/>
                    <a:ln w="1905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en-US" sz="2800" dirty="0">
                        <a:solidFill>
                          <a:srgbClr val="0070C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51136024-7A44-9AF7-599E-7A3C075DCF0E}"/>
                      </a:ext>
                    </a:extLst>
                  </p:cNvPr>
                  <p:cNvSpPr/>
                  <p:nvPr/>
                </p:nvSpPr>
                <p:spPr>
                  <a:xfrm>
                    <a:off x="7331366" y="6129165"/>
                    <a:ext cx="31848" cy="2857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3EAB68CE-45E0-E6AC-8954-EF8AFB44F3B7}"/>
                      </a:ext>
                    </a:extLst>
                  </p:cNvPr>
                  <p:cNvSpPr/>
                  <p:nvPr/>
                </p:nvSpPr>
                <p:spPr>
                  <a:xfrm>
                    <a:off x="6446589" y="5260724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0876C714-F5C0-6F19-7DB8-C0BD5146A787}"/>
                      </a:ext>
                    </a:extLst>
                  </p:cNvPr>
                  <p:cNvSpPr/>
                  <p:nvPr/>
                </p:nvSpPr>
                <p:spPr>
                  <a:xfrm>
                    <a:off x="6447036" y="5003645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</p:grp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B082E10-3C2A-93FD-88E1-320B6E9C03B9}"/>
                    </a:ext>
                  </a:extLst>
                </p:cNvPr>
                <p:cNvCxnSpPr>
                  <a:cxnSpLocks/>
                  <a:stCxn id="123" idx="5"/>
                  <a:endCxn id="151" idx="2"/>
                </p:cNvCxnSpPr>
                <p:nvPr/>
              </p:nvCxnSpPr>
              <p:spPr>
                <a:xfrm>
                  <a:off x="5049852" y="4979990"/>
                  <a:ext cx="148831" cy="14491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9B1BACF-9C19-448B-AC6E-2CE3DECE9F7F}"/>
                    </a:ext>
                  </a:extLst>
                </p:cNvPr>
                <p:cNvCxnSpPr>
                  <a:cxnSpLocks/>
                  <a:stCxn id="124" idx="4"/>
                  <a:endCxn id="151" idx="1"/>
                </p:cNvCxnSpPr>
                <p:nvPr/>
              </p:nvCxnSpPr>
              <p:spPr>
                <a:xfrm>
                  <a:off x="5039039" y="4727096"/>
                  <a:ext cx="164308" cy="3877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F3BF5CAD-37A3-4227-B61E-AEF466CEB496}"/>
                    </a:ext>
                  </a:extLst>
                </p:cNvPr>
                <p:cNvCxnSpPr>
                  <a:cxnSpLocks/>
                  <a:stCxn id="122" idx="7"/>
                </p:cNvCxnSpPr>
                <p:nvPr/>
              </p:nvCxnSpPr>
              <p:spPr>
                <a:xfrm flipV="1">
                  <a:off x="5934629" y="5350265"/>
                  <a:ext cx="272049" cy="4779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8644F987-1C89-7493-655D-E5FD5910AF53}"/>
                    </a:ext>
                  </a:extLst>
                </p:cNvPr>
                <p:cNvCxnSpPr>
                  <a:cxnSpLocks/>
                  <a:stCxn id="145" idx="1"/>
                  <a:endCxn id="149" idx="5"/>
                </p:cNvCxnSpPr>
                <p:nvPr/>
              </p:nvCxnSpPr>
              <p:spPr>
                <a:xfrm flipH="1" flipV="1">
                  <a:off x="4366690" y="5061414"/>
                  <a:ext cx="527612" cy="2593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D58CEF6B-BC82-E1E1-2F48-9263E3377454}"/>
                    </a:ext>
                  </a:extLst>
                </p:cNvPr>
                <p:cNvCxnSpPr>
                  <a:cxnSpLocks/>
                  <a:endCxn id="145" idx="2"/>
                </p:cNvCxnSpPr>
                <p:nvPr/>
              </p:nvCxnSpPr>
              <p:spPr>
                <a:xfrm flipV="1">
                  <a:off x="4321580" y="5330907"/>
                  <a:ext cx="568058" cy="2116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349FDDA0-6FFB-1848-F5AF-C282A7DD8162}"/>
                    </a:ext>
                  </a:extLst>
                </p:cNvPr>
                <p:cNvCxnSpPr>
                  <a:cxnSpLocks/>
                  <a:stCxn id="139" idx="7"/>
                  <a:endCxn id="145" idx="3"/>
                </p:cNvCxnSpPr>
                <p:nvPr/>
              </p:nvCxnSpPr>
              <p:spPr>
                <a:xfrm flipV="1">
                  <a:off x="4768963" y="5341010"/>
                  <a:ext cx="125340" cy="3212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366F2BF-61DB-A4AC-4F3C-D1BD9F86E0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7894" y="5669418"/>
                <a:ext cx="528493" cy="29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A963839-3A63-B81A-9699-C1AE1C7F64D5}"/>
                  </a:ext>
                </a:extLst>
              </p:cNvPr>
              <p:cNvCxnSpPr>
                <a:cxnSpLocks/>
                <a:endCxn id="146" idx="6"/>
              </p:cNvCxnSpPr>
              <p:nvPr/>
            </p:nvCxnSpPr>
            <p:spPr>
              <a:xfrm flipH="1">
                <a:off x="1546018" y="5006773"/>
                <a:ext cx="360137" cy="4631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B5C15AF-48EE-EF0E-7BA3-B12B75ABF2C0}"/>
                  </a:ext>
                </a:extLst>
              </p:cNvPr>
              <p:cNvCxnSpPr>
                <a:cxnSpLocks/>
                <a:stCxn id="134" idx="1"/>
                <a:endCxn id="153" idx="0"/>
              </p:cNvCxnSpPr>
              <p:nvPr/>
            </p:nvCxnSpPr>
            <p:spPr>
              <a:xfrm flipH="1">
                <a:off x="1709844" y="4547678"/>
                <a:ext cx="487020" cy="225925"/>
              </a:xfrm>
              <a:prstGeom prst="lin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7D0BF43-2003-4A68-DD81-95EC780FC510}"/>
                  </a:ext>
                </a:extLst>
              </p:cNvPr>
              <p:cNvCxnSpPr>
                <a:cxnSpLocks/>
                <a:stCxn id="141" idx="4"/>
                <a:endCxn id="150" idx="3"/>
              </p:cNvCxnSpPr>
              <p:nvPr/>
            </p:nvCxnSpPr>
            <p:spPr>
              <a:xfrm flipH="1">
                <a:off x="2741448" y="5233643"/>
                <a:ext cx="196407" cy="47380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46FB23E-E16D-4385-0B31-E72B8531C38C}"/>
                  </a:ext>
                </a:extLst>
              </p:cNvPr>
              <p:cNvCxnSpPr>
                <a:cxnSpLocks/>
                <a:stCxn id="134" idx="7"/>
              </p:cNvCxnSpPr>
              <p:nvPr/>
            </p:nvCxnSpPr>
            <p:spPr>
              <a:xfrm flipV="1">
                <a:off x="2211912" y="4366657"/>
                <a:ext cx="178348" cy="181021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40C553D-07C2-22BF-65F9-2C35380A30B5}"/>
                  </a:ext>
                </a:extLst>
              </p:cNvPr>
              <p:cNvCxnSpPr>
                <a:cxnSpLocks/>
                <a:stCxn id="134" idx="6"/>
              </p:cNvCxnSpPr>
              <p:nvPr/>
            </p:nvCxnSpPr>
            <p:spPr>
              <a:xfrm flipV="1">
                <a:off x="2215029" y="4519059"/>
                <a:ext cx="327631" cy="367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E8D11BD-D84C-2498-4E5D-3DF5ECC008BD}"/>
                  </a:ext>
                </a:extLst>
              </p:cNvPr>
              <p:cNvCxnSpPr>
                <a:cxnSpLocks/>
                <a:stCxn id="134" idx="6"/>
              </p:cNvCxnSpPr>
              <p:nvPr/>
            </p:nvCxnSpPr>
            <p:spPr>
              <a:xfrm>
                <a:off x="2215029" y="4555769"/>
                <a:ext cx="317250" cy="6120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8564A292-3F1E-90F1-A64E-B383F845191C}"/>
                  </a:ext>
                </a:extLst>
              </p:cNvPr>
              <p:cNvSpPr/>
              <p:nvPr/>
            </p:nvSpPr>
            <p:spPr>
              <a:xfrm>
                <a:off x="2522285" y="4590529"/>
                <a:ext cx="21282" cy="228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F19684F-8633-89BD-BD70-5C8237DD0558}"/>
                  </a:ext>
                </a:extLst>
              </p:cNvPr>
              <p:cNvSpPr/>
              <p:nvPr/>
            </p:nvSpPr>
            <p:spPr>
              <a:xfrm>
                <a:off x="2533231" y="4505640"/>
                <a:ext cx="21282" cy="228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29CF6AAC-DC51-F4FB-C52A-02DEAB4FDB59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FA340E3-2D53-EE27-FAB5-E7C52C5CB98E}"/>
                  </a:ext>
                </a:extLst>
              </p:cNvPr>
              <p:cNvSpPr/>
              <p:nvPr/>
            </p:nvSpPr>
            <p:spPr>
              <a:xfrm>
                <a:off x="9959967" y="1138559"/>
                <a:ext cx="2100653" cy="15021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5563"/>
                <a:r>
                  <a:rPr lang="en-US" sz="2000" i="1" dirty="0">
                    <a:solidFill>
                      <a:schemeClr val="tx1"/>
                    </a:solidFill>
                  </a:rPr>
                  <a:t>uniform vertices</a:t>
                </a:r>
              </a:p>
              <a:p>
                <a:pPr marL="5556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𝑑𝑒𝑔</m:t>
                      </m:r>
                      <m:r>
                        <a:rPr lang="en-US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556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𝑛𝑏𝑟</m:t>
                      </m:r>
                      <m:d>
                        <m:dPr>
                          <m:ctrlP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556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𝑝𝑎𝑖𝑟</m:t>
                      </m:r>
                      <m:d>
                        <m:d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31FC865-E8F8-46BE-B4E8-AA306F72F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967" y="1138559"/>
                <a:ext cx="2100653" cy="1502165"/>
              </a:xfrm>
              <a:prstGeom prst="rect">
                <a:avLst/>
              </a:prstGeom>
              <a:blipFill>
                <a:blip r:embed="rId6"/>
                <a:stretch>
                  <a:fillRect b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5737316-0284-8A97-FC40-145911BDD221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9D88C01-8576-4469-9ACB-04D09A0D1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FCCDBA3-879D-2AA3-2487-BADF19A23533}"/>
              </a:ext>
            </a:extLst>
          </p:cNvPr>
          <p:cNvGrpSpPr/>
          <p:nvPr/>
        </p:nvGrpSpPr>
        <p:grpSpPr>
          <a:xfrm>
            <a:off x="1641796" y="1673130"/>
            <a:ext cx="991674" cy="516721"/>
            <a:chOff x="1641796" y="1673130"/>
            <a:chExt cx="991674" cy="516721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E943CCB-6B8E-B21B-75FD-E2567C622746}"/>
                </a:ext>
              </a:extLst>
            </p:cNvPr>
            <p:cNvCxnSpPr>
              <a:cxnSpLocks/>
            </p:cNvCxnSpPr>
            <p:nvPr/>
          </p:nvCxnSpPr>
          <p:spPr>
            <a:xfrm>
              <a:off x="1647717" y="1894195"/>
              <a:ext cx="965536" cy="2956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AB1BE4-2E45-6AC1-4116-B5E0A0625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796" y="1688038"/>
              <a:ext cx="851396" cy="220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DEE214E-878B-B207-B1C7-785F6762285F}"/>
                </a:ext>
              </a:extLst>
            </p:cNvPr>
            <p:cNvCxnSpPr>
              <a:cxnSpLocks/>
            </p:cNvCxnSpPr>
            <p:nvPr/>
          </p:nvCxnSpPr>
          <p:spPr>
            <a:xfrm>
              <a:off x="2487039" y="1673130"/>
              <a:ext cx="146431" cy="496455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17A53-E7D6-817A-FA2D-44EF5D1A6A5B}"/>
              </a:ext>
            </a:extLst>
          </p:cNvPr>
          <p:cNvGrpSpPr/>
          <p:nvPr/>
        </p:nvGrpSpPr>
        <p:grpSpPr>
          <a:xfrm>
            <a:off x="4072124" y="2022668"/>
            <a:ext cx="505321" cy="874391"/>
            <a:chOff x="4230093" y="2195092"/>
            <a:chExt cx="505321" cy="874391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D4A0C95-BB10-8718-6588-482811F302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8679" y="2637010"/>
              <a:ext cx="462442" cy="4038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C426878-04C3-4973-5231-29084F6EEA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86296" y="2195092"/>
              <a:ext cx="149118" cy="407328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BDDF733-2ECA-F749-CDAF-C4238F120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0093" y="2230510"/>
              <a:ext cx="373114" cy="838973"/>
            </a:xfrm>
            <a:prstGeom prst="lin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041E40A-BF65-58BA-53F9-0CBED792C1D9}"/>
              </a:ext>
            </a:extLst>
          </p:cNvPr>
          <p:cNvGrpSpPr/>
          <p:nvPr/>
        </p:nvGrpSpPr>
        <p:grpSpPr>
          <a:xfrm>
            <a:off x="2424315" y="1467750"/>
            <a:ext cx="2074641" cy="894202"/>
            <a:chOff x="2424315" y="1467750"/>
            <a:chExt cx="2074641" cy="89420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A1F34E8-496B-14D1-D0DF-6405EB5A4611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92CF792-DE5F-05AA-61F1-DB9BE7D7BC92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4A21080-0BCC-3F78-3E7C-8D81C9271C20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04AA839-A943-E3CE-9087-73F53B332D2A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510C50A-31F3-802B-2BF8-D7EF9D63459A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3DB6734-B0B2-3E7D-1BFF-16FE9E3F320D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7890D9F-5BB9-6E37-5803-538D7DF468E2}"/>
                  </a:ext>
                </a:extLst>
              </p:cNvPr>
              <p:cNvSpPr/>
              <p:nvPr/>
            </p:nvSpPr>
            <p:spPr>
              <a:xfrm>
                <a:off x="277906" y="3908093"/>
                <a:ext cx="8958458" cy="27293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400050" indent="-344488"/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Alg </a:t>
                </a:r>
              </a:p>
              <a:p>
                <a:pPr indent="-344488">
                  <a:lnSpc>
                    <a:spcPts val="2880"/>
                  </a:lnSpc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Assign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triangles to vertices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/* to bound the variance */)</a:t>
                </a:r>
              </a:p>
              <a:p>
                <a:pPr indent="-344488">
                  <a:lnSpc>
                    <a:spcPts val="2880"/>
                  </a:lnSpc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a set of vertices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				        </a:t>
                </a:r>
              </a:p>
              <a:p>
                <a:pPr>
                  <a:lnSpc>
                    <a:spcPts val="288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/* sufficiently large to ensure number of assigned triangles is as expected */</a:t>
                </a:r>
              </a:p>
              <a:p>
                <a:pPr indent="-341313">
                  <a:lnSpc>
                    <a:spcPts val="2880"/>
                  </a:lnSpc>
                  <a:buFont typeface="+mj-lt"/>
                  <a:buAutoNum type="arabicPeriod" startAt="3"/>
                  <a:tabLst>
                    <a:tab pos="62865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Re-distribute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the triangles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i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indent="-344488">
                  <a:lnSpc>
                    <a:spcPts val="2880"/>
                  </a:lnSpc>
                  <a:buFont typeface="+mj-lt"/>
                  <a:buAutoNum type="arabicPeriod" startAt="3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𝑅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of edges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u.a.r.</a:t>
                </a:r>
                <a:endParaRPr lang="en-US" sz="24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indent="-344488">
                  <a:lnSpc>
                    <a:spcPts val="2880"/>
                  </a:lnSpc>
                  <a:buFont typeface="+mj-lt"/>
                  <a:buAutoNum type="arabicPeriod" startAt="3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Estimate their weight by trying to extend edges to triangles </a:t>
                </a: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7890D9F-5BB9-6E37-5803-538D7DF468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6" y="3908093"/>
                <a:ext cx="8958458" cy="2729356"/>
              </a:xfrm>
              <a:prstGeom prst="rect">
                <a:avLst/>
              </a:prstGeom>
              <a:blipFill>
                <a:blip r:embed="rId8"/>
                <a:stretch>
                  <a:fillRect l="-950" t="-1106" r="-204" b="-1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2BC312D-33DF-DF70-9D78-BB338E6EB1B9}"/>
                  </a:ext>
                </a:extLst>
              </p:cNvPr>
              <p:cNvSpPr txBox="1"/>
              <p:nvPr/>
            </p:nvSpPr>
            <p:spPr>
              <a:xfrm>
                <a:off x="9143079" y="220551"/>
                <a:ext cx="3301521" cy="731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2D96330-3B73-4CB5-827F-10982496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079" y="220551"/>
                <a:ext cx="3301521" cy="7314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CA64E2D-EF5C-5A8D-49B1-B212DB4263DC}"/>
              </a:ext>
            </a:extLst>
          </p:cNvPr>
          <p:cNvGrpSpPr/>
          <p:nvPr/>
        </p:nvGrpSpPr>
        <p:grpSpPr>
          <a:xfrm>
            <a:off x="1631533" y="1171914"/>
            <a:ext cx="2951481" cy="1750625"/>
            <a:chOff x="1864471" y="2111379"/>
            <a:chExt cx="3148954" cy="17506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A87FCE-5F70-557E-B319-1C027350F5C7}"/>
                </a:ext>
              </a:extLst>
            </p:cNvPr>
            <p:cNvGrpSpPr/>
            <p:nvPr/>
          </p:nvGrpSpPr>
          <p:grpSpPr>
            <a:xfrm>
              <a:off x="1864471" y="2614672"/>
              <a:ext cx="1058023" cy="496455"/>
              <a:chOff x="1575675" y="5227535"/>
              <a:chExt cx="522016" cy="28036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319ACD1-CF5D-6AD7-EA5E-0EBCA29D9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75675" y="5235954"/>
                <a:ext cx="448174" cy="124511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7B51BF9-A356-0DF5-D5B7-A7E7E7FF168F}"/>
                  </a:ext>
                </a:extLst>
              </p:cNvPr>
              <p:cNvCxnSpPr>
                <a:cxnSpLocks/>
                <a:stCxn id="40" idx="0"/>
                <a:endCxn id="36" idx="0"/>
              </p:cNvCxnSpPr>
              <p:nvPr/>
            </p:nvCxnSpPr>
            <p:spPr>
              <a:xfrm>
                <a:off x="2020610" y="5227535"/>
                <a:ext cx="77081" cy="280368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6AF538-319F-9605-1B74-BA4E4CC8F928}"/>
                </a:ext>
              </a:extLst>
            </p:cNvPr>
            <p:cNvGrpSpPr/>
            <p:nvPr/>
          </p:nvGrpSpPr>
          <p:grpSpPr>
            <a:xfrm>
              <a:off x="2744699" y="2111379"/>
              <a:ext cx="2268726" cy="1750625"/>
              <a:chOff x="1888086" y="4718798"/>
              <a:chExt cx="1119363" cy="98864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3B146B5-FC2C-3C88-F60B-8648AA49D901}"/>
                  </a:ext>
                </a:extLst>
              </p:cNvPr>
              <p:cNvGrpSpPr/>
              <p:nvPr/>
            </p:nvGrpSpPr>
            <p:grpSpPr>
              <a:xfrm>
                <a:off x="1888086" y="4718798"/>
                <a:ext cx="1119363" cy="748881"/>
                <a:chOff x="3869741" y="4727096"/>
                <a:chExt cx="1675070" cy="93516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C572841-AA01-646D-51E6-D19718554432}"/>
                    </a:ext>
                  </a:extLst>
                </p:cNvPr>
                <p:cNvGrpSpPr/>
                <p:nvPr/>
              </p:nvGrpSpPr>
              <p:grpSpPr>
                <a:xfrm>
                  <a:off x="3869741" y="4779091"/>
                  <a:ext cx="1675070" cy="853192"/>
                  <a:chOff x="5293662" y="5084219"/>
                  <a:chExt cx="1675070" cy="853192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F34BAE5A-FF4F-BA57-4C4A-57D82F4A9C7E}"/>
                      </a:ext>
                    </a:extLst>
                  </p:cNvPr>
                  <p:cNvGrpSpPr/>
                  <p:nvPr/>
                </p:nvGrpSpPr>
                <p:grpSpPr>
                  <a:xfrm>
                    <a:off x="5293662" y="5084219"/>
                    <a:ext cx="1675070" cy="853192"/>
                    <a:chOff x="5254132" y="5056336"/>
                    <a:chExt cx="1675070" cy="853192"/>
                  </a:xfrm>
                  <a:noFill/>
                </p:grpSpPr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BE4C5BB3-33B8-E1F3-BEEE-A6B06C0541D1}"/>
                        </a:ext>
                      </a:extLst>
                    </p:cNvPr>
                    <p:cNvCxnSpPr>
                      <a:cxnSpLocks/>
                      <a:endCxn id="53" idx="0"/>
                    </p:cNvCxnSpPr>
                    <p:nvPr/>
                  </p:nvCxnSpPr>
                  <p:spPr>
                    <a:xfrm flipH="1">
                      <a:off x="6598998" y="5056336"/>
                      <a:ext cx="43727" cy="33152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09E7C395-C6C4-02DF-EDE6-D51ABF556D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811737" y="5622273"/>
                      <a:ext cx="117465" cy="287255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FA89D92A-2C74-8DA4-E1BD-9C3BE7BC2C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9480" y="5709387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0EFF8CD0-0B90-48D5-405F-37A97DDDA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4132" y="5359277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CD7D3ABE-88C7-B216-9F3D-F1C76DC6C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9134" y="5618666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5639B59D-2623-CF75-600C-6125FE0FB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4029" y="5593862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F7909658-3710-0E19-9744-7CEDA9638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074" y="538785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E865A84B-1C5E-4869-0F36-B0783E2B561A}"/>
                      </a:ext>
                    </a:extLst>
                  </p:cNvPr>
                  <p:cNvSpPr/>
                  <p:nvPr/>
                </p:nvSpPr>
                <p:spPr>
                  <a:xfrm>
                    <a:off x="6446589" y="5260724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72E3BC3-20EB-D9DF-836C-BF6E4853875C}"/>
                    </a:ext>
                  </a:extLst>
                </p:cNvPr>
                <p:cNvCxnSpPr>
                  <a:cxnSpLocks/>
                  <a:stCxn id="26" idx="5"/>
                  <a:endCxn id="53" idx="2"/>
                </p:cNvCxnSpPr>
                <p:nvPr/>
              </p:nvCxnSpPr>
              <p:spPr>
                <a:xfrm>
                  <a:off x="5049852" y="4979990"/>
                  <a:ext cx="148831" cy="144911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F131FB2-2468-EFA7-9244-4EEA480FC54F}"/>
                    </a:ext>
                  </a:extLst>
                </p:cNvPr>
                <p:cNvCxnSpPr>
                  <a:cxnSpLocks/>
                  <a:endCxn id="53" idx="1"/>
                </p:cNvCxnSpPr>
                <p:nvPr/>
              </p:nvCxnSpPr>
              <p:spPr>
                <a:xfrm>
                  <a:off x="5039039" y="4727096"/>
                  <a:ext cx="164308" cy="38770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292F2A5-7217-0E22-808F-9F1EC7890FEA}"/>
                    </a:ext>
                  </a:extLst>
                </p:cNvPr>
                <p:cNvCxnSpPr>
                  <a:cxnSpLocks/>
                  <a:stCxn id="48" idx="1"/>
                </p:cNvCxnSpPr>
                <p:nvPr/>
              </p:nvCxnSpPr>
              <p:spPr>
                <a:xfrm flipH="1" flipV="1">
                  <a:off x="4366690" y="5061414"/>
                  <a:ext cx="527612" cy="259388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0DC70CF-D36F-EB49-53CC-9EF9D8DEA6F5}"/>
                    </a:ext>
                  </a:extLst>
                </p:cNvPr>
                <p:cNvCxnSpPr>
                  <a:cxnSpLocks/>
                  <a:endCxn id="48" idx="2"/>
                </p:cNvCxnSpPr>
                <p:nvPr/>
              </p:nvCxnSpPr>
              <p:spPr>
                <a:xfrm flipV="1">
                  <a:off x="4321580" y="5330907"/>
                  <a:ext cx="568058" cy="211666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67643F51-146E-3F39-29E3-75AAB2044E0F}"/>
                    </a:ext>
                  </a:extLst>
                </p:cNvPr>
                <p:cNvCxnSpPr>
                  <a:cxnSpLocks/>
                  <a:endCxn id="48" idx="3"/>
                </p:cNvCxnSpPr>
                <p:nvPr/>
              </p:nvCxnSpPr>
              <p:spPr>
                <a:xfrm flipV="1">
                  <a:off x="4768963" y="5341010"/>
                  <a:ext cx="125340" cy="321253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1C612D7-B9F3-2113-68B4-86C82C5B9335}"/>
                  </a:ext>
                </a:extLst>
              </p:cNvPr>
              <p:cNvCxnSpPr>
                <a:cxnSpLocks/>
                <a:stCxn id="44" idx="4"/>
              </p:cNvCxnSpPr>
              <p:nvPr/>
            </p:nvCxnSpPr>
            <p:spPr>
              <a:xfrm flipH="1">
                <a:off x="2741448" y="5233643"/>
                <a:ext cx="196407" cy="473801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CE70C19-E3B1-1089-2402-CDE9B35446C0}"/>
              </a:ext>
            </a:extLst>
          </p:cNvPr>
          <p:cNvSpPr txBox="1"/>
          <p:nvPr/>
        </p:nvSpPr>
        <p:spPr>
          <a:xfrm>
            <a:off x="8948305" y="4029635"/>
            <a:ext cx="3112315" cy="200906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Assign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Sample Redistribute Repeat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22792C1-7E1D-50FB-7385-136190471971}"/>
              </a:ext>
            </a:extLst>
          </p:cNvPr>
          <p:cNvGrpSpPr/>
          <p:nvPr/>
        </p:nvGrpSpPr>
        <p:grpSpPr>
          <a:xfrm>
            <a:off x="1631661" y="1166475"/>
            <a:ext cx="2937060" cy="1289483"/>
            <a:chOff x="1864471" y="2111395"/>
            <a:chExt cx="3133568" cy="1289483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ED89C99-7715-07BE-23C8-104C66C7B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4471" y="2629580"/>
              <a:ext cx="908360" cy="220475"/>
            </a:xfrm>
            <a:prstGeom prst="lin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4DE9C9E-2D7B-B35B-5BB0-3302897715AC}"/>
                </a:ext>
              </a:extLst>
            </p:cNvPr>
            <p:cNvGrpSpPr/>
            <p:nvPr/>
          </p:nvGrpSpPr>
          <p:grpSpPr>
            <a:xfrm>
              <a:off x="2744700" y="2111395"/>
              <a:ext cx="2253339" cy="1289483"/>
              <a:chOff x="1888086" y="4718806"/>
              <a:chExt cx="1111771" cy="728221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7CEBD253-2399-A78D-98E3-CAE4525BD42D}"/>
                  </a:ext>
                </a:extLst>
              </p:cNvPr>
              <p:cNvGrpSpPr/>
              <p:nvPr/>
            </p:nvGrpSpPr>
            <p:grpSpPr>
              <a:xfrm>
                <a:off x="1888086" y="4718806"/>
                <a:ext cx="1060410" cy="514838"/>
                <a:chOff x="3869741" y="4727096"/>
                <a:chExt cx="1586850" cy="642904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08C18CB-B021-957C-EDB4-F74B82DCEAA0}"/>
                    </a:ext>
                  </a:extLst>
                </p:cNvPr>
                <p:cNvGrpSpPr/>
                <p:nvPr/>
              </p:nvGrpSpPr>
              <p:grpSpPr>
                <a:xfrm>
                  <a:off x="3869741" y="4779091"/>
                  <a:ext cx="1586850" cy="590909"/>
                  <a:chOff x="5293662" y="5084219"/>
                  <a:chExt cx="1586850" cy="590909"/>
                </a:xfrm>
              </p:grpSpPr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3862D92D-3CC9-0BEE-1908-7AF8DF06C0D0}"/>
                      </a:ext>
                    </a:extLst>
                  </p:cNvPr>
                  <p:cNvGrpSpPr/>
                  <p:nvPr/>
                </p:nvGrpSpPr>
                <p:grpSpPr>
                  <a:xfrm>
                    <a:off x="5293662" y="5084219"/>
                    <a:ext cx="1586850" cy="590909"/>
                    <a:chOff x="5254132" y="5056336"/>
                    <a:chExt cx="1586850" cy="590909"/>
                  </a:xfrm>
                  <a:noFill/>
                </p:grpSpPr>
                <p:cxnSp>
                  <p:nvCxnSpPr>
                    <p:cNvPr id="175" name="Straight Connector 174">
                      <a:extLst>
                        <a:ext uri="{FF2B5EF4-FFF2-40B4-BE49-F238E27FC236}">
                          <a16:creationId xmlns:a16="http://schemas.microsoft.com/office/drawing/2014/main" id="{4FC8EF33-EB50-42B8-C823-7091A7A02E3E}"/>
                        </a:ext>
                      </a:extLst>
                    </p:cNvPr>
                    <p:cNvCxnSpPr>
                      <a:cxnSpLocks/>
                      <a:endCxn id="185" idx="0"/>
                    </p:cNvCxnSpPr>
                    <p:nvPr/>
                  </p:nvCxnSpPr>
                  <p:spPr>
                    <a:xfrm flipH="1">
                      <a:off x="6598998" y="5056336"/>
                      <a:ext cx="43727" cy="33152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5AD9F7E4-F9F2-F4C7-3604-A69B3A8B8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4132" y="5359277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326DFB50-56FA-239C-46ED-5A408A3EEC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9134" y="5618666"/>
                      <a:ext cx="31848" cy="2857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29AA5B28-4783-5571-A532-C5BAE95BF2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4029" y="5593862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DE1719A7-2988-C32E-3755-E0280D556C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074" y="5387856"/>
                      <a:ext cx="31848" cy="28579"/>
                    </a:xfrm>
                    <a:prstGeom prst="ellipse">
                      <a:avLst/>
                    </a:prstGeom>
                    <a:solidFill>
                      <a:srgbClr val="467299"/>
                    </a:solidFill>
                    <a:ln w="1905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C9D8CBA1-6B17-C33A-F2BE-7B0B42B440F7}"/>
                      </a:ext>
                    </a:extLst>
                  </p:cNvPr>
                  <p:cNvSpPr/>
                  <p:nvPr/>
                </p:nvSpPr>
                <p:spPr>
                  <a:xfrm>
                    <a:off x="6446589" y="5260724"/>
                    <a:ext cx="31848" cy="28579"/>
                  </a:xfrm>
                  <a:prstGeom prst="ellipse">
                    <a:avLst/>
                  </a:prstGeom>
                  <a:solidFill>
                    <a:srgbClr val="467299"/>
                  </a:solidFill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Roboto" panose="02000000000000000000" pitchFamily="2" charset="0"/>
                      <a:ea typeface="Roboto" panose="02000000000000000000" pitchFamily="2" charset="0"/>
                    </a:endParaRPr>
                  </a:p>
                </p:txBody>
              </p:sp>
            </p:grp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83F1D14B-559F-A890-9F0E-0EBF6B32633F}"/>
                    </a:ext>
                  </a:extLst>
                </p:cNvPr>
                <p:cNvCxnSpPr>
                  <a:cxnSpLocks/>
                  <a:endCxn id="185" idx="1"/>
                </p:cNvCxnSpPr>
                <p:nvPr/>
              </p:nvCxnSpPr>
              <p:spPr>
                <a:xfrm>
                  <a:off x="5039039" y="4727096"/>
                  <a:ext cx="164308" cy="38770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A3F16FB-3886-31EF-07FF-C23DCD18BE53}"/>
                    </a:ext>
                  </a:extLst>
                </p:cNvPr>
                <p:cNvCxnSpPr>
                  <a:cxnSpLocks/>
                  <a:stCxn id="182" idx="1"/>
                </p:cNvCxnSpPr>
                <p:nvPr/>
              </p:nvCxnSpPr>
              <p:spPr>
                <a:xfrm flipH="1" flipV="1">
                  <a:off x="4366690" y="5061414"/>
                  <a:ext cx="527612" cy="259388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F1EDBBC-4B1B-CB60-EE8E-E64BB65698E3}"/>
                  </a:ext>
                </a:extLst>
              </p:cNvPr>
              <p:cNvCxnSpPr>
                <a:cxnSpLocks/>
                <a:stCxn id="181" idx="4"/>
                <a:endCxn id="152" idx="1"/>
              </p:cNvCxnSpPr>
              <p:nvPr/>
            </p:nvCxnSpPr>
            <p:spPr>
              <a:xfrm>
                <a:off x="2937855" y="5233644"/>
                <a:ext cx="62002" cy="213383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B34084E-2C80-9E3E-0418-2B8FAB436383}"/>
              </a:ext>
            </a:extLst>
          </p:cNvPr>
          <p:cNvCxnSpPr>
            <a:cxnSpLocks/>
          </p:cNvCxnSpPr>
          <p:nvPr/>
        </p:nvCxnSpPr>
        <p:spPr>
          <a:xfrm flipH="1" flipV="1">
            <a:off x="4579642" y="2456183"/>
            <a:ext cx="417377" cy="101128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A41B5C1-51BC-4D22-580F-45CC4D0F3D33}"/>
              </a:ext>
            </a:extLst>
          </p:cNvPr>
          <p:cNvCxnSpPr>
            <a:cxnSpLocks/>
          </p:cNvCxnSpPr>
          <p:nvPr/>
        </p:nvCxnSpPr>
        <p:spPr>
          <a:xfrm>
            <a:off x="4434668" y="2048326"/>
            <a:ext cx="573272" cy="545822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5185866F-5A93-73F5-918F-49DB8B5246A5}"/>
              </a:ext>
            </a:extLst>
          </p:cNvPr>
          <p:cNvCxnSpPr>
            <a:cxnSpLocks/>
          </p:cNvCxnSpPr>
          <p:nvPr/>
        </p:nvCxnSpPr>
        <p:spPr>
          <a:xfrm flipH="1" flipV="1">
            <a:off x="1666044" y="1881298"/>
            <a:ext cx="957164" cy="275395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05EB845D-0F03-90BB-7394-EE3BA63DCBCE}"/>
              </a:ext>
            </a:extLst>
          </p:cNvPr>
          <p:cNvCxnSpPr>
            <a:cxnSpLocks/>
          </p:cNvCxnSpPr>
          <p:nvPr/>
        </p:nvCxnSpPr>
        <p:spPr>
          <a:xfrm>
            <a:off x="2495147" y="1694839"/>
            <a:ext cx="148276" cy="559865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Speech Bubble: Rectangle with Corners Rounded 199">
            <a:extLst>
              <a:ext uri="{FF2B5EF4-FFF2-40B4-BE49-F238E27FC236}">
                <a16:creationId xmlns:a16="http://schemas.microsoft.com/office/drawing/2014/main" id="{9E303146-AA6D-A45C-3FA7-F0CFFA75D633}"/>
              </a:ext>
            </a:extLst>
          </p:cNvPr>
          <p:cNvSpPr/>
          <p:nvPr/>
        </p:nvSpPr>
        <p:spPr>
          <a:xfrm>
            <a:off x="7025315" y="5370246"/>
            <a:ext cx="2117764" cy="645218"/>
          </a:xfrm>
          <a:prstGeom prst="wedgeRoundRectCallout">
            <a:avLst>
              <a:gd name="adj1" fmla="val -87473"/>
              <a:gd name="adj2" fmla="val 6213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346075" algn="l"/>
              </a:tabLst>
            </a:pPr>
            <a:r>
              <a:rPr lang="en-US" dirty="0">
                <a:solidFill>
                  <a:schemeClr val="tx1"/>
                </a:solidFill>
                <a:ea typeface="Roboto" panose="02000000000000000000" pitchFamily="2" charset="0"/>
              </a:rPr>
              <a:t>How to extend?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Speech Bubble: Rectangle with Corners Rounded 200">
                <a:extLst>
                  <a:ext uri="{FF2B5EF4-FFF2-40B4-BE49-F238E27FC236}">
                    <a16:creationId xmlns:a16="http://schemas.microsoft.com/office/drawing/2014/main" id="{889D70AC-654D-E13E-05B1-7E4623CB34A9}"/>
                  </a:ext>
                </a:extLst>
              </p:cNvPr>
              <p:cNvSpPr/>
              <p:nvPr/>
            </p:nvSpPr>
            <p:spPr>
              <a:xfrm>
                <a:off x="5918199" y="3077704"/>
                <a:ext cx="2473366" cy="830389"/>
              </a:xfrm>
              <a:prstGeom prst="wedgeRoundRectCallout">
                <a:avLst>
                  <a:gd name="adj1" fmla="val -116712"/>
                  <a:gd name="adj2" fmla="val 141582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How large should the sets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 be?</a:t>
                </a:r>
              </a:p>
            </p:txBody>
          </p:sp>
        </mc:Choice>
        <mc:Fallback xmlns="">
          <p:sp>
            <p:nvSpPr>
              <p:cNvPr id="201" name="Speech Bubble: Rectangle with Corners Rounded 200">
                <a:extLst>
                  <a:ext uri="{FF2B5EF4-FFF2-40B4-BE49-F238E27FC236}">
                    <a16:creationId xmlns:a16="http://schemas.microsoft.com/office/drawing/2014/main" id="{889D70AC-654D-E13E-05B1-7E4623CB3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99" y="3077704"/>
                <a:ext cx="2473366" cy="830389"/>
              </a:xfrm>
              <a:prstGeom prst="wedgeRoundRectCallout">
                <a:avLst>
                  <a:gd name="adj1" fmla="val -116712"/>
                  <a:gd name="adj2" fmla="val 141582"/>
                  <a:gd name="adj3" fmla="val 16667"/>
                </a:avLst>
              </a:prstGeom>
              <a:blipFill>
                <a:blip r:embed="rId10"/>
                <a:stretch>
                  <a:fillRect r="-58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4411C44E-55E0-F576-8BD3-B086640BEB2E}"/>
              </a:ext>
            </a:extLst>
          </p:cNvPr>
          <p:cNvCxnSpPr>
            <a:cxnSpLocks/>
          </p:cNvCxnSpPr>
          <p:nvPr/>
        </p:nvCxnSpPr>
        <p:spPr>
          <a:xfrm flipV="1">
            <a:off x="1946646" y="1772491"/>
            <a:ext cx="185088" cy="439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5C74D4C-08BE-0329-806C-3582D197FBC5}"/>
              </a:ext>
            </a:extLst>
          </p:cNvPr>
          <p:cNvCxnSpPr>
            <a:cxnSpLocks/>
          </p:cNvCxnSpPr>
          <p:nvPr/>
        </p:nvCxnSpPr>
        <p:spPr>
          <a:xfrm flipH="1">
            <a:off x="4200739" y="2387015"/>
            <a:ext cx="109779" cy="253709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Speech Bubble: Rectangle with Corners Rounded 213">
                <a:extLst>
                  <a:ext uri="{FF2B5EF4-FFF2-40B4-BE49-F238E27FC236}">
                    <a16:creationId xmlns:a16="http://schemas.microsoft.com/office/drawing/2014/main" id="{DEB6C10A-B1A5-68DA-5362-EF5AD54791B5}"/>
                  </a:ext>
                </a:extLst>
              </p:cNvPr>
              <p:cNvSpPr/>
              <p:nvPr/>
            </p:nvSpPr>
            <p:spPr>
              <a:xfrm>
                <a:off x="7471846" y="4461963"/>
                <a:ext cx="2117764" cy="645218"/>
              </a:xfrm>
              <a:prstGeom prst="wedgeRoundRectCallout">
                <a:avLst>
                  <a:gd name="adj1" fmla="val -135907"/>
                  <a:gd name="adj2" fmla="val 127451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How to sample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14" name="Speech Bubble: Rectangle with Corners Rounded 213">
                <a:extLst>
                  <a:ext uri="{FF2B5EF4-FFF2-40B4-BE49-F238E27FC236}">
                    <a16:creationId xmlns:a16="http://schemas.microsoft.com/office/drawing/2014/main" id="{DEB6C10A-B1A5-68DA-5362-EF5AD54791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846" y="4461963"/>
                <a:ext cx="2117764" cy="645218"/>
              </a:xfrm>
              <a:prstGeom prst="wedgeRoundRectCallout">
                <a:avLst>
                  <a:gd name="adj1" fmla="val -135907"/>
                  <a:gd name="adj2" fmla="val 127451"/>
                  <a:gd name="adj3" fmla="val 16667"/>
                </a:avLst>
              </a:prstGeom>
              <a:blipFill>
                <a:blip r:embed="rId11"/>
                <a:stretch>
                  <a:fillRect t="-155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15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1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/>
      <p:bldP spid="80" grpId="0" animBg="1"/>
      <p:bldP spid="62" grpId="0" animBg="1"/>
      <p:bldP spid="200" grpId="0" animBg="1"/>
      <p:bldP spid="201" grpId="0" animBg="1"/>
      <p:bldP spid="2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>
            <a:extLst>
              <a:ext uri="{FF2B5EF4-FFF2-40B4-BE49-F238E27FC236}">
                <a16:creationId xmlns:a16="http://schemas.microsoft.com/office/drawing/2014/main" id="{08CCA3D6-A143-45FD-91EB-D35A75EE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270" y="228600"/>
            <a:ext cx="11803276" cy="990600"/>
          </a:xfrm>
        </p:spPr>
        <p:txBody>
          <a:bodyPr/>
          <a:lstStyle/>
          <a:p>
            <a:r>
              <a:rPr lang="en-US" dirty="0"/>
              <a:t>DETOUR: </a:t>
            </a:r>
            <a:r>
              <a:rPr lang="en-US" dirty="0">
                <a:solidFill>
                  <a:srgbClr val="C00000"/>
                </a:solidFill>
              </a:rPr>
              <a:t>ARBITRARY</a:t>
            </a:r>
            <a:r>
              <a:rPr lang="en-US" dirty="0"/>
              <a:t> WEIGHTS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91470B-635A-4BDD-9980-5B5B4AD8F2F1}"/>
              </a:ext>
            </a:extLst>
          </p:cNvPr>
          <p:cNvSpPr txBox="1"/>
          <p:nvPr/>
        </p:nvSpPr>
        <p:spPr>
          <a:xfrm>
            <a:off x="459288" y="1346986"/>
            <a:ext cx="4051981" cy="8429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 u="sng" dirty="0"/>
              <a:t>Task:</a:t>
            </a:r>
            <a:r>
              <a:rPr lang="en-US" sz="2400" dirty="0"/>
              <a:t> approximate sum of arbitrary weights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7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1AB65887-FF14-4690-BC35-EE855D9BC587}"/>
              </a:ext>
            </a:extLst>
          </p:cNvPr>
          <p:cNvCxnSpPr>
            <a:cxnSpLocks/>
          </p:cNvCxnSpPr>
          <p:nvPr/>
        </p:nvCxnSpPr>
        <p:spPr>
          <a:xfrm>
            <a:off x="8962947" y="4122633"/>
            <a:ext cx="321266" cy="0"/>
          </a:xfrm>
          <a:prstGeom prst="line">
            <a:avLst/>
          </a:prstGeom>
          <a:ln w="57150"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C7681404-7345-4BC7-B7B5-8BA4E07187F3}"/>
              </a:ext>
            </a:extLst>
          </p:cNvPr>
          <p:cNvCxnSpPr>
            <a:cxnSpLocks/>
          </p:cNvCxnSpPr>
          <p:nvPr/>
        </p:nvCxnSpPr>
        <p:spPr>
          <a:xfrm flipH="1" flipV="1">
            <a:off x="6756889" y="1809378"/>
            <a:ext cx="5510" cy="24934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9E2B1990-115D-43D3-ADA5-51FDA5C4F618}"/>
              </a:ext>
            </a:extLst>
          </p:cNvPr>
          <p:cNvCxnSpPr>
            <a:cxnSpLocks/>
          </p:cNvCxnSpPr>
          <p:nvPr/>
        </p:nvCxnSpPr>
        <p:spPr>
          <a:xfrm>
            <a:off x="6411467" y="3996271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448381D-C5D7-4797-BBE5-06D9AB87C511}"/>
              </a:ext>
            </a:extLst>
          </p:cNvPr>
          <p:cNvCxnSpPr>
            <a:cxnSpLocks/>
          </p:cNvCxnSpPr>
          <p:nvPr/>
        </p:nvCxnSpPr>
        <p:spPr>
          <a:xfrm>
            <a:off x="6411467" y="4304736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A202E25C-4EF6-4FCD-87F7-5957B55C01B6}"/>
              </a:ext>
            </a:extLst>
          </p:cNvPr>
          <p:cNvCxnSpPr>
            <a:cxnSpLocks/>
          </p:cNvCxnSpPr>
          <p:nvPr/>
        </p:nvCxnSpPr>
        <p:spPr>
          <a:xfrm>
            <a:off x="6415462" y="368780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815E33D-5C0C-4614-98B9-59FA458DDDE3}"/>
              </a:ext>
            </a:extLst>
          </p:cNvPr>
          <p:cNvCxnSpPr>
            <a:cxnSpLocks/>
          </p:cNvCxnSpPr>
          <p:nvPr/>
        </p:nvCxnSpPr>
        <p:spPr>
          <a:xfrm>
            <a:off x="6415462" y="3996271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6321CC1-A48C-489D-AD2A-10525AA8C4D5}"/>
              </a:ext>
            </a:extLst>
          </p:cNvPr>
          <p:cNvCxnSpPr>
            <a:cxnSpLocks/>
          </p:cNvCxnSpPr>
          <p:nvPr/>
        </p:nvCxnSpPr>
        <p:spPr>
          <a:xfrm>
            <a:off x="6415462" y="3379340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31AB2A7-D1CA-453A-AFE8-1AB383D080C7}"/>
              </a:ext>
            </a:extLst>
          </p:cNvPr>
          <p:cNvCxnSpPr>
            <a:cxnSpLocks/>
          </p:cNvCxnSpPr>
          <p:nvPr/>
        </p:nvCxnSpPr>
        <p:spPr>
          <a:xfrm>
            <a:off x="6415462" y="368780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AE7D1CA-249C-4A4E-BCCD-41E3E2E66142}"/>
              </a:ext>
            </a:extLst>
          </p:cNvPr>
          <p:cNvCxnSpPr>
            <a:cxnSpLocks/>
          </p:cNvCxnSpPr>
          <p:nvPr/>
        </p:nvCxnSpPr>
        <p:spPr>
          <a:xfrm>
            <a:off x="6411467" y="30708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D36A8FB2-D434-42D7-AFAD-84586A7D8D69}"/>
              </a:ext>
            </a:extLst>
          </p:cNvPr>
          <p:cNvCxnSpPr>
            <a:cxnSpLocks/>
          </p:cNvCxnSpPr>
          <p:nvPr/>
        </p:nvCxnSpPr>
        <p:spPr>
          <a:xfrm>
            <a:off x="6411467" y="3379340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D0CE6E-E536-4ADF-BFD3-6B98E82E4AFB}"/>
              </a:ext>
            </a:extLst>
          </p:cNvPr>
          <p:cNvCxnSpPr>
            <a:cxnSpLocks/>
          </p:cNvCxnSpPr>
          <p:nvPr/>
        </p:nvCxnSpPr>
        <p:spPr>
          <a:xfrm>
            <a:off x="6415462" y="2762409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B93CCF-808B-4405-89A6-D0ADA2DCD859}"/>
              </a:ext>
            </a:extLst>
          </p:cNvPr>
          <p:cNvCxnSpPr>
            <a:cxnSpLocks/>
          </p:cNvCxnSpPr>
          <p:nvPr/>
        </p:nvCxnSpPr>
        <p:spPr>
          <a:xfrm>
            <a:off x="6415462" y="30708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B68B3930-FE81-47D5-A64C-901D875E8BD5}"/>
              </a:ext>
            </a:extLst>
          </p:cNvPr>
          <p:cNvCxnSpPr>
            <a:cxnSpLocks/>
          </p:cNvCxnSpPr>
          <p:nvPr/>
        </p:nvCxnSpPr>
        <p:spPr>
          <a:xfrm>
            <a:off x="6415462" y="2453944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77A9504-7F25-4F90-BB54-849C27AE6DD1}"/>
              </a:ext>
            </a:extLst>
          </p:cNvPr>
          <p:cNvCxnSpPr>
            <a:cxnSpLocks/>
          </p:cNvCxnSpPr>
          <p:nvPr/>
        </p:nvCxnSpPr>
        <p:spPr>
          <a:xfrm>
            <a:off x="6415462" y="2762409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9728F07-CB7E-484A-94FC-5061B20848BD}"/>
              </a:ext>
            </a:extLst>
          </p:cNvPr>
          <p:cNvCxnSpPr>
            <a:cxnSpLocks/>
          </p:cNvCxnSpPr>
          <p:nvPr/>
        </p:nvCxnSpPr>
        <p:spPr>
          <a:xfrm>
            <a:off x="6415462" y="21440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1B37663-2EA0-4941-B762-E595387FF482}"/>
              </a:ext>
            </a:extLst>
          </p:cNvPr>
          <p:cNvCxnSpPr>
            <a:cxnSpLocks/>
          </p:cNvCxnSpPr>
          <p:nvPr/>
        </p:nvCxnSpPr>
        <p:spPr>
          <a:xfrm>
            <a:off x="6415462" y="21440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1BC140B2-783C-4A9D-9D73-2721B40A565D}"/>
              </a:ext>
            </a:extLst>
          </p:cNvPr>
          <p:cNvSpPr txBox="1"/>
          <p:nvPr/>
        </p:nvSpPr>
        <p:spPr>
          <a:xfrm>
            <a:off x="5844078" y="1325277"/>
            <a:ext cx="18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  <a:endParaRPr lang="en-US" sz="1400" dirty="0"/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BEEA3D4-3319-41C5-9B91-647FC715CC50}"/>
              </a:ext>
            </a:extLst>
          </p:cNvPr>
          <p:cNvCxnSpPr>
            <a:cxnSpLocks/>
          </p:cNvCxnSpPr>
          <p:nvPr/>
        </p:nvCxnSpPr>
        <p:spPr>
          <a:xfrm flipV="1">
            <a:off x="6757844" y="4288309"/>
            <a:ext cx="4861842" cy="11161"/>
          </a:xfrm>
          <a:prstGeom prst="straightConnector1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6EF88E65-A540-4795-9169-917BED2324B1}"/>
              </a:ext>
            </a:extLst>
          </p:cNvPr>
          <p:cNvSpPr txBox="1"/>
          <p:nvPr/>
        </p:nvSpPr>
        <p:spPr>
          <a:xfrm>
            <a:off x="6823633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D7115EA9-FC43-4D61-9EF1-4A3E4EA93BDD}"/>
              </a:ext>
            </a:extLst>
          </p:cNvPr>
          <p:cNvSpPr txBox="1"/>
          <p:nvPr/>
        </p:nvSpPr>
        <p:spPr>
          <a:xfrm>
            <a:off x="7216787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D044EC6-443A-438E-BD65-49D8029B6274}"/>
              </a:ext>
            </a:extLst>
          </p:cNvPr>
          <p:cNvSpPr txBox="1"/>
          <p:nvPr/>
        </p:nvSpPr>
        <p:spPr>
          <a:xfrm>
            <a:off x="7612833" y="436391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1EAE5EF-0B4F-4407-9AEB-7D4AD2C72AB4}"/>
              </a:ext>
            </a:extLst>
          </p:cNvPr>
          <p:cNvSpPr txBox="1"/>
          <p:nvPr/>
        </p:nvSpPr>
        <p:spPr>
          <a:xfrm>
            <a:off x="9575644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F922FD9-4609-4558-802E-1DDBDF49A74D}"/>
              </a:ext>
            </a:extLst>
          </p:cNvPr>
          <p:cNvGrpSpPr/>
          <p:nvPr/>
        </p:nvGrpSpPr>
        <p:grpSpPr>
          <a:xfrm>
            <a:off x="6750139" y="3093197"/>
            <a:ext cx="4716544" cy="1203817"/>
            <a:chOff x="4287537" y="4134193"/>
            <a:chExt cx="7625795" cy="2196103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2B25B8B4-6AA0-4C0A-9095-F631C9A29E5F}"/>
                </a:ext>
              </a:extLst>
            </p:cNvPr>
            <p:cNvSpPr/>
            <p:nvPr/>
          </p:nvSpPr>
          <p:spPr>
            <a:xfrm>
              <a:off x="6898888" y="4689652"/>
              <a:ext cx="599355" cy="16406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1F899AF-C448-42D3-90CB-B05E72BFAAAE}"/>
                </a:ext>
              </a:extLst>
            </p:cNvPr>
            <p:cNvSpPr/>
            <p:nvPr/>
          </p:nvSpPr>
          <p:spPr>
            <a:xfrm>
              <a:off x="6194624" y="5282227"/>
              <a:ext cx="667959" cy="10480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8B0B797-E808-469A-8595-A408E8482082}"/>
                </a:ext>
              </a:extLst>
            </p:cNvPr>
            <p:cNvSpPr/>
            <p:nvPr/>
          </p:nvSpPr>
          <p:spPr>
            <a:xfrm>
              <a:off x="10729954" y="4134193"/>
              <a:ext cx="582017" cy="21788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2B3C71E-7555-4FBE-8B72-5FD301A2F8E5}"/>
                </a:ext>
              </a:extLst>
            </p:cNvPr>
            <p:cNvSpPr/>
            <p:nvPr/>
          </p:nvSpPr>
          <p:spPr>
            <a:xfrm>
              <a:off x="10034756" y="5781654"/>
              <a:ext cx="667959" cy="532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CFE4062-2420-42E6-B0CE-8D8DF90EB685}"/>
                </a:ext>
              </a:extLst>
            </p:cNvPr>
            <p:cNvSpPr/>
            <p:nvPr/>
          </p:nvSpPr>
          <p:spPr>
            <a:xfrm>
              <a:off x="9370693" y="4950758"/>
              <a:ext cx="669964" cy="13636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8CFA729-D2B7-4F83-96DE-298BB39454D4}"/>
                </a:ext>
              </a:extLst>
            </p:cNvPr>
            <p:cNvSpPr/>
            <p:nvPr/>
          </p:nvSpPr>
          <p:spPr>
            <a:xfrm>
              <a:off x="5558854" y="5074460"/>
              <a:ext cx="667959" cy="1255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1363615-25DB-4EDE-B6AE-BAAF11B470EA}"/>
                </a:ext>
              </a:extLst>
            </p:cNvPr>
            <p:cNvSpPr/>
            <p:nvPr/>
          </p:nvSpPr>
          <p:spPr>
            <a:xfrm>
              <a:off x="4923196" y="4838868"/>
              <a:ext cx="667959" cy="1491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8B24ACA-80A8-4C11-8F93-8CA61BF7CE8C}"/>
                </a:ext>
              </a:extLst>
            </p:cNvPr>
            <p:cNvSpPr/>
            <p:nvPr/>
          </p:nvSpPr>
          <p:spPr>
            <a:xfrm>
              <a:off x="4287537" y="5781654"/>
              <a:ext cx="667959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1A97E91-A5B5-4D36-B242-D7A5A1CD7766}"/>
                </a:ext>
              </a:extLst>
            </p:cNvPr>
            <p:cNvSpPr/>
            <p:nvPr/>
          </p:nvSpPr>
          <p:spPr>
            <a:xfrm>
              <a:off x="11313977" y="5775742"/>
              <a:ext cx="599355" cy="532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1AF0B5EB-748F-4ABC-AAA6-D48C67635D40}"/>
                  </a:ext>
                </a:extLst>
              </p:cNvPr>
              <p:cNvSpPr txBox="1"/>
              <p:nvPr/>
            </p:nvSpPr>
            <p:spPr>
              <a:xfrm>
                <a:off x="11148260" y="4335593"/>
                <a:ext cx="266143" cy="506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1AF0B5EB-748F-4ABC-AAA6-D48C6763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8260" y="4335593"/>
                <a:ext cx="266143" cy="506133"/>
              </a:xfrm>
              <a:prstGeom prst="rect">
                <a:avLst/>
              </a:prstGeom>
              <a:blipFill>
                <a:blip r:embed="rId2"/>
                <a:stretch>
                  <a:fillRect l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2" name="Rectangle 261">
            <a:extLst>
              <a:ext uri="{FF2B5EF4-FFF2-40B4-BE49-F238E27FC236}">
                <a16:creationId xmlns:a16="http://schemas.microsoft.com/office/drawing/2014/main" id="{424DF59E-FD62-41C6-B100-877335B12E1E}"/>
              </a:ext>
            </a:extLst>
          </p:cNvPr>
          <p:cNvSpPr/>
          <p:nvPr/>
        </p:nvSpPr>
        <p:spPr>
          <a:xfrm>
            <a:off x="9523364" y="3722503"/>
            <a:ext cx="370700" cy="55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12DF03-7D51-4606-A976-04854C4BD707}"/>
              </a:ext>
            </a:extLst>
          </p:cNvPr>
          <p:cNvSpPr/>
          <p:nvPr/>
        </p:nvSpPr>
        <p:spPr>
          <a:xfrm>
            <a:off x="9064551" y="1683088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C582EFC-6A1E-4612-B2AC-C56E69A6F1B0}"/>
              </a:ext>
            </a:extLst>
          </p:cNvPr>
          <p:cNvSpPr/>
          <p:nvPr/>
        </p:nvSpPr>
        <p:spPr>
          <a:xfrm>
            <a:off x="9385817" y="1698735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4B9E52A-962A-45E0-B4BE-9C8DB61EF7B5}"/>
              </a:ext>
            </a:extLst>
          </p:cNvPr>
          <p:cNvSpPr txBox="1"/>
          <p:nvPr/>
        </p:nvSpPr>
        <p:spPr>
          <a:xfrm>
            <a:off x="464360" y="2647783"/>
            <a:ext cx="3323689" cy="8429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dirty="0"/>
              <a:t>No </a:t>
            </a:r>
            <a:r>
              <a:rPr lang="en-US" sz="2400" dirty="0">
                <a:solidFill>
                  <a:srgbClr val="C00000"/>
                </a:solidFill>
              </a:rPr>
              <a:t>sublinear</a:t>
            </a:r>
            <a:r>
              <a:rPr lang="en-US" sz="2400" dirty="0"/>
              <a:t> algorithm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id="{08CCA3D6-A143-45FD-91EB-D35A75EE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270" y="228600"/>
            <a:ext cx="11803276" cy="990600"/>
          </a:xfrm>
        </p:spPr>
        <p:txBody>
          <a:bodyPr/>
          <a:lstStyle/>
          <a:p>
            <a:r>
              <a:rPr lang="en-US" dirty="0"/>
              <a:t>DETOUR: </a:t>
            </a:r>
            <a:r>
              <a:rPr lang="en-US" dirty="0">
                <a:solidFill>
                  <a:srgbClr val="C00000"/>
                </a:solidFill>
              </a:rPr>
              <a:t>ARBITRARY</a:t>
            </a:r>
            <a:r>
              <a:rPr lang="en-US" dirty="0"/>
              <a:t> WEIGHTS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50A8417-EAFE-4D1E-9E7E-0E6E1FBC2471}"/>
              </a:ext>
            </a:extLst>
          </p:cNvPr>
          <p:cNvSpPr txBox="1"/>
          <p:nvPr/>
        </p:nvSpPr>
        <p:spPr>
          <a:xfrm>
            <a:off x="9767710" y="1059773"/>
            <a:ext cx="253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</a:rPr>
              <a:t>Query_weight</a:t>
            </a:r>
            <a:r>
              <a:rPr lang="en-US" sz="2400" i="1" dirty="0">
                <a:solidFill>
                  <a:srgbClr val="0070C0"/>
                </a:solidFill>
              </a:rPr>
              <a:t>(</a:t>
            </a:r>
            <a:r>
              <a:rPr lang="en-US" sz="2400" i="1" dirty="0" err="1">
                <a:solidFill>
                  <a:srgbClr val="0070C0"/>
                </a:solidFill>
              </a:rPr>
              <a:t>i</a:t>
            </a:r>
            <a:r>
              <a:rPr lang="en-US" sz="2400" i="1" dirty="0">
                <a:solidFill>
                  <a:srgbClr val="0070C0"/>
                </a:solidFill>
              </a:rPr>
              <a:t>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728DF36-2485-491D-B5B0-7A8E1C349DD8}"/>
              </a:ext>
            </a:extLst>
          </p:cNvPr>
          <p:cNvSpPr/>
          <p:nvPr/>
        </p:nvSpPr>
        <p:spPr>
          <a:xfrm>
            <a:off x="9511001" y="1922649"/>
            <a:ext cx="381822" cy="235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91470B-635A-4BDD-9980-5B5B4AD8F2F1}"/>
              </a:ext>
            </a:extLst>
          </p:cNvPr>
          <p:cNvSpPr txBox="1"/>
          <p:nvPr/>
        </p:nvSpPr>
        <p:spPr>
          <a:xfrm>
            <a:off x="459288" y="1346986"/>
            <a:ext cx="4051981" cy="8429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 u="sng" dirty="0"/>
              <a:t>Task:</a:t>
            </a:r>
            <a:r>
              <a:rPr lang="en-US" sz="2400" dirty="0"/>
              <a:t> approximate sum of arbitrary weights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243A37-EF2E-4BB5-A24B-3708837BC15D}"/>
              </a:ext>
            </a:extLst>
          </p:cNvPr>
          <p:cNvSpPr txBox="1"/>
          <p:nvPr/>
        </p:nvSpPr>
        <p:spPr>
          <a:xfrm rot="20642615">
            <a:off x="5011352" y="209128"/>
            <a:ext cx="4024975" cy="769441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TRIANGLES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E3697A-07DA-4C76-ACE7-E1B3EFC0D89E}"/>
              </a:ext>
            </a:extLst>
          </p:cNvPr>
          <p:cNvSpPr txBox="1"/>
          <p:nvPr/>
        </p:nvSpPr>
        <p:spPr>
          <a:xfrm>
            <a:off x="11376624" y="4010664"/>
            <a:ext cx="97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node index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85DAB-1743-4107-82F9-9C651D3C1881}"/>
                  </a:ext>
                </a:extLst>
              </p:cNvPr>
              <p:cNvSpPr txBox="1"/>
              <p:nvPr/>
            </p:nvSpPr>
            <p:spPr>
              <a:xfrm>
                <a:off x="1087223" y="4991339"/>
                <a:ext cx="10379460" cy="898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𝑞𝑢𝑒𝑟𝑖𝑒𝑠</m:t>
                      </m:r>
                      <m:r>
                        <a:rPr lang="en-US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𝐸𝑥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𝑤𝑒𝑖𝑔h𝑡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𝐸𝑥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𝐸𝑥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𝑤𝑡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𝐸𝑥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 </m:t>
                              </m:r>
                            </m:fName>
                            <m:e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𝑤𝑡</m:t>
                              </m:r>
                            </m:e>
                          </m:func>
                        </m:num>
                        <m:den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𝑎𝑣𝑔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𝑤𝑡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85DAB-1743-4107-82F9-9C651D3C1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23" y="4991339"/>
                <a:ext cx="10379460" cy="898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35553C1-F597-47FC-5351-BCE9473337EC}"/>
              </a:ext>
            </a:extLst>
          </p:cNvPr>
          <p:cNvSpPr/>
          <p:nvPr/>
        </p:nvSpPr>
        <p:spPr>
          <a:xfrm>
            <a:off x="3023751" y="4957992"/>
            <a:ext cx="1982919" cy="8846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B33EE-922D-B107-9621-F5B16D3E7516}"/>
              </a:ext>
            </a:extLst>
          </p:cNvPr>
          <p:cNvSpPr/>
          <p:nvPr/>
        </p:nvSpPr>
        <p:spPr>
          <a:xfrm>
            <a:off x="5004331" y="5023427"/>
            <a:ext cx="1819302" cy="85935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5D2C1-3470-FAC0-CABD-CD099113CC9B}"/>
              </a:ext>
            </a:extLst>
          </p:cNvPr>
          <p:cNvSpPr/>
          <p:nvPr/>
        </p:nvSpPr>
        <p:spPr>
          <a:xfrm>
            <a:off x="6823632" y="5074424"/>
            <a:ext cx="2699731" cy="85935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BAFDA-E29B-FD2B-D048-8AC1A7C74DC5}"/>
              </a:ext>
            </a:extLst>
          </p:cNvPr>
          <p:cNvSpPr/>
          <p:nvPr/>
        </p:nvSpPr>
        <p:spPr>
          <a:xfrm>
            <a:off x="9524769" y="4991339"/>
            <a:ext cx="1729029" cy="9662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9217E3-0D5D-3441-D004-24EF1BBB0415}"/>
                  </a:ext>
                </a:extLst>
              </p:cNvPr>
              <p:cNvSpPr txBox="1"/>
              <p:nvPr/>
            </p:nvSpPr>
            <p:spPr>
              <a:xfrm>
                <a:off x="486323" y="4383795"/>
                <a:ext cx="35273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Chebyshe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inequality</m:t>
                      </m:r>
                      <m: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9217E3-0D5D-3441-D004-24EF1BBB0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23" y="4383795"/>
                <a:ext cx="3527302" cy="523220"/>
              </a:xfrm>
              <a:prstGeom prst="rect">
                <a:avLst/>
              </a:prstGeom>
              <a:blipFill>
                <a:blip r:embed="rId4"/>
                <a:stretch>
                  <a:fillRect r="-4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942E1D6-B4D0-7442-4842-3A89D51083BA}"/>
              </a:ext>
            </a:extLst>
          </p:cNvPr>
          <p:cNvSpPr/>
          <p:nvPr/>
        </p:nvSpPr>
        <p:spPr>
          <a:xfrm>
            <a:off x="315017" y="4225774"/>
            <a:ext cx="4148588" cy="8846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8C85A7-5F07-B12E-CAF2-41A7C7F66D09}"/>
              </a:ext>
            </a:extLst>
          </p:cNvPr>
          <p:cNvSpPr/>
          <p:nvPr/>
        </p:nvSpPr>
        <p:spPr>
          <a:xfrm>
            <a:off x="9511000" y="4965962"/>
            <a:ext cx="1756569" cy="9678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3" grpId="1" animBg="1"/>
      <p:bldP spid="114" grpId="0"/>
      <p:bldP spid="115" grpId="0" animBg="1"/>
      <p:bldP spid="48" grpId="0" animBg="1"/>
      <p:bldP spid="54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8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C7681404-7345-4BC7-B7B5-8BA4E07187F3}"/>
              </a:ext>
            </a:extLst>
          </p:cNvPr>
          <p:cNvCxnSpPr>
            <a:cxnSpLocks/>
          </p:cNvCxnSpPr>
          <p:nvPr/>
        </p:nvCxnSpPr>
        <p:spPr>
          <a:xfrm flipH="1" flipV="1">
            <a:off x="6756889" y="1809378"/>
            <a:ext cx="5510" cy="24934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9E2B1990-115D-43D3-ADA5-51FDA5C4F618}"/>
              </a:ext>
            </a:extLst>
          </p:cNvPr>
          <p:cNvCxnSpPr>
            <a:cxnSpLocks/>
          </p:cNvCxnSpPr>
          <p:nvPr/>
        </p:nvCxnSpPr>
        <p:spPr>
          <a:xfrm>
            <a:off x="6411467" y="3996271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448381D-C5D7-4797-BBE5-06D9AB87C511}"/>
              </a:ext>
            </a:extLst>
          </p:cNvPr>
          <p:cNvCxnSpPr>
            <a:cxnSpLocks/>
          </p:cNvCxnSpPr>
          <p:nvPr/>
        </p:nvCxnSpPr>
        <p:spPr>
          <a:xfrm>
            <a:off x="6411467" y="4304736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A202E25C-4EF6-4FCD-87F7-5957B55C01B6}"/>
              </a:ext>
            </a:extLst>
          </p:cNvPr>
          <p:cNvCxnSpPr>
            <a:cxnSpLocks/>
          </p:cNvCxnSpPr>
          <p:nvPr/>
        </p:nvCxnSpPr>
        <p:spPr>
          <a:xfrm>
            <a:off x="6415462" y="368780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815E33D-5C0C-4614-98B9-59FA458DDDE3}"/>
              </a:ext>
            </a:extLst>
          </p:cNvPr>
          <p:cNvCxnSpPr>
            <a:cxnSpLocks/>
          </p:cNvCxnSpPr>
          <p:nvPr/>
        </p:nvCxnSpPr>
        <p:spPr>
          <a:xfrm>
            <a:off x="6415462" y="3996271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6321CC1-A48C-489D-AD2A-10525AA8C4D5}"/>
              </a:ext>
            </a:extLst>
          </p:cNvPr>
          <p:cNvCxnSpPr>
            <a:cxnSpLocks/>
          </p:cNvCxnSpPr>
          <p:nvPr/>
        </p:nvCxnSpPr>
        <p:spPr>
          <a:xfrm>
            <a:off x="6415462" y="3379340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31AB2A7-D1CA-453A-AFE8-1AB383D080C7}"/>
              </a:ext>
            </a:extLst>
          </p:cNvPr>
          <p:cNvCxnSpPr>
            <a:cxnSpLocks/>
          </p:cNvCxnSpPr>
          <p:nvPr/>
        </p:nvCxnSpPr>
        <p:spPr>
          <a:xfrm>
            <a:off x="6415462" y="368780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AE7D1CA-249C-4A4E-BCCD-41E3E2E66142}"/>
              </a:ext>
            </a:extLst>
          </p:cNvPr>
          <p:cNvCxnSpPr>
            <a:cxnSpLocks/>
          </p:cNvCxnSpPr>
          <p:nvPr/>
        </p:nvCxnSpPr>
        <p:spPr>
          <a:xfrm>
            <a:off x="6411467" y="30708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D36A8FB2-D434-42D7-AFAD-84586A7D8D69}"/>
              </a:ext>
            </a:extLst>
          </p:cNvPr>
          <p:cNvCxnSpPr>
            <a:cxnSpLocks/>
          </p:cNvCxnSpPr>
          <p:nvPr/>
        </p:nvCxnSpPr>
        <p:spPr>
          <a:xfrm>
            <a:off x="6411467" y="3379340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D0CE6E-E536-4ADF-BFD3-6B98E82E4AFB}"/>
              </a:ext>
            </a:extLst>
          </p:cNvPr>
          <p:cNvCxnSpPr>
            <a:cxnSpLocks/>
          </p:cNvCxnSpPr>
          <p:nvPr/>
        </p:nvCxnSpPr>
        <p:spPr>
          <a:xfrm>
            <a:off x="6415462" y="2762409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B93CCF-808B-4405-89A6-D0ADA2DCD859}"/>
              </a:ext>
            </a:extLst>
          </p:cNvPr>
          <p:cNvCxnSpPr>
            <a:cxnSpLocks/>
          </p:cNvCxnSpPr>
          <p:nvPr/>
        </p:nvCxnSpPr>
        <p:spPr>
          <a:xfrm>
            <a:off x="6415462" y="30708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B68B3930-FE81-47D5-A64C-901D875E8BD5}"/>
              </a:ext>
            </a:extLst>
          </p:cNvPr>
          <p:cNvCxnSpPr>
            <a:cxnSpLocks/>
          </p:cNvCxnSpPr>
          <p:nvPr/>
        </p:nvCxnSpPr>
        <p:spPr>
          <a:xfrm>
            <a:off x="6415462" y="2453944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77A9504-7F25-4F90-BB54-849C27AE6DD1}"/>
              </a:ext>
            </a:extLst>
          </p:cNvPr>
          <p:cNvCxnSpPr>
            <a:cxnSpLocks/>
          </p:cNvCxnSpPr>
          <p:nvPr/>
        </p:nvCxnSpPr>
        <p:spPr>
          <a:xfrm>
            <a:off x="6415462" y="2762409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9728F07-CB7E-484A-94FC-5061B20848BD}"/>
              </a:ext>
            </a:extLst>
          </p:cNvPr>
          <p:cNvCxnSpPr>
            <a:cxnSpLocks/>
          </p:cNvCxnSpPr>
          <p:nvPr/>
        </p:nvCxnSpPr>
        <p:spPr>
          <a:xfrm>
            <a:off x="6415462" y="21440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1B37663-2EA0-4941-B762-E595387FF482}"/>
              </a:ext>
            </a:extLst>
          </p:cNvPr>
          <p:cNvCxnSpPr>
            <a:cxnSpLocks/>
          </p:cNvCxnSpPr>
          <p:nvPr/>
        </p:nvCxnSpPr>
        <p:spPr>
          <a:xfrm>
            <a:off x="6415462" y="21440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1BC140B2-783C-4A9D-9D73-2721B40A565D}"/>
              </a:ext>
            </a:extLst>
          </p:cNvPr>
          <p:cNvSpPr txBox="1"/>
          <p:nvPr/>
        </p:nvSpPr>
        <p:spPr>
          <a:xfrm>
            <a:off x="5844078" y="1325277"/>
            <a:ext cx="18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  <a:endParaRPr lang="en-US" sz="1400" dirty="0"/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BEEA3D4-3319-41C5-9B91-647FC715CC50}"/>
              </a:ext>
            </a:extLst>
          </p:cNvPr>
          <p:cNvCxnSpPr>
            <a:cxnSpLocks/>
          </p:cNvCxnSpPr>
          <p:nvPr/>
        </p:nvCxnSpPr>
        <p:spPr>
          <a:xfrm flipV="1">
            <a:off x="6757844" y="4288309"/>
            <a:ext cx="4861842" cy="11161"/>
          </a:xfrm>
          <a:prstGeom prst="straightConnector1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6EF88E65-A540-4795-9169-917BED2324B1}"/>
              </a:ext>
            </a:extLst>
          </p:cNvPr>
          <p:cNvSpPr txBox="1"/>
          <p:nvPr/>
        </p:nvSpPr>
        <p:spPr>
          <a:xfrm>
            <a:off x="6823633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D7115EA9-FC43-4D61-9EF1-4A3E4EA93BDD}"/>
              </a:ext>
            </a:extLst>
          </p:cNvPr>
          <p:cNvSpPr txBox="1"/>
          <p:nvPr/>
        </p:nvSpPr>
        <p:spPr>
          <a:xfrm>
            <a:off x="7216787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D044EC6-443A-438E-BD65-49D8029B6274}"/>
              </a:ext>
            </a:extLst>
          </p:cNvPr>
          <p:cNvSpPr txBox="1"/>
          <p:nvPr/>
        </p:nvSpPr>
        <p:spPr>
          <a:xfrm>
            <a:off x="7612833" y="436391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1EAE5EF-0B4F-4407-9AEB-7D4AD2C72AB4}"/>
              </a:ext>
            </a:extLst>
          </p:cNvPr>
          <p:cNvSpPr txBox="1"/>
          <p:nvPr/>
        </p:nvSpPr>
        <p:spPr>
          <a:xfrm>
            <a:off x="9575644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1AF0B5EB-748F-4ABC-AAA6-D48C67635D40}"/>
                  </a:ext>
                </a:extLst>
              </p:cNvPr>
              <p:cNvSpPr txBox="1"/>
              <p:nvPr/>
            </p:nvSpPr>
            <p:spPr>
              <a:xfrm>
                <a:off x="11148260" y="4335593"/>
                <a:ext cx="266143" cy="506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1AF0B5EB-748F-4ABC-AAA6-D48C6763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8260" y="4335593"/>
                <a:ext cx="266143" cy="506133"/>
              </a:xfrm>
              <a:prstGeom prst="rect">
                <a:avLst/>
              </a:prstGeom>
              <a:blipFill>
                <a:blip r:embed="rId2"/>
                <a:stretch>
                  <a:fillRect l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2" name="Rectangle 261">
            <a:extLst>
              <a:ext uri="{FF2B5EF4-FFF2-40B4-BE49-F238E27FC236}">
                <a16:creationId xmlns:a16="http://schemas.microsoft.com/office/drawing/2014/main" id="{424DF59E-FD62-41C6-B100-877335B12E1E}"/>
              </a:ext>
            </a:extLst>
          </p:cNvPr>
          <p:cNvSpPr/>
          <p:nvPr/>
        </p:nvSpPr>
        <p:spPr>
          <a:xfrm>
            <a:off x="9523364" y="3722503"/>
            <a:ext cx="370700" cy="55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12DF03-7D51-4606-A976-04854C4BD707}"/>
              </a:ext>
            </a:extLst>
          </p:cNvPr>
          <p:cNvSpPr/>
          <p:nvPr/>
        </p:nvSpPr>
        <p:spPr>
          <a:xfrm>
            <a:off x="9064551" y="1683088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C582EFC-6A1E-4612-B2AC-C56E69A6F1B0}"/>
              </a:ext>
            </a:extLst>
          </p:cNvPr>
          <p:cNvSpPr/>
          <p:nvPr/>
        </p:nvSpPr>
        <p:spPr>
          <a:xfrm>
            <a:off x="9385817" y="1698735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50A8417-EAFE-4D1E-9E7E-0E6E1FBC2471}"/>
              </a:ext>
            </a:extLst>
          </p:cNvPr>
          <p:cNvSpPr txBox="1"/>
          <p:nvPr/>
        </p:nvSpPr>
        <p:spPr>
          <a:xfrm>
            <a:off x="9767710" y="1059773"/>
            <a:ext cx="253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</a:rPr>
              <a:t>Query_weight</a:t>
            </a:r>
            <a:r>
              <a:rPr lang="en-US" sz="2400" i="1" dirty="0">
                <a:solidFill>
                  <a:srgbClr val="0070C0"/>
                </a:solidFill>
              </a:rPr>
              <a:t>(</a:t>
            </a:r>
            <a:r>
              <a:rPr lang="en-US" sz="2400" i="1" dirty="0" err="1">
                <a:solidFill>
                  <a:srgbClr val="0070C0"/>
                </a:solidFill>
              </a:rPr>
              <a:t>i</a:t>
            </a:r>
            <a:r>
              <a:rPr lang="en-US" sz="2400" i="1" dirty="0">
                <a:solidFill>
                  <a:srgbClr val="0070C0"/>
                </a:solidFill>
              </a:rPr>
              <a:t>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728DF36-2485-491D-B5B0-7A8E1C349DD8}"/>
              </a:ext>
            </a:extLst>
          </p:cNvPr>
          <p:cNvSpPr/>
          <p:nvPr/>
        </p:nvSpPr>
        <p:spPr>
          <a:xfrm>
            <a:off x="9511001" y="1922649"/>
            <a:ext cx="381822" cy="235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E3697A-07DA-4C76-ACE7-E1B3EFC0D89E}"/>
              </a:ext>
            </a:extLst>
          </p:cNvPr>
          <p:cNvSpPr txBox="1"/>
          <p:nvPr/>
        </p:nvSpPr>
        <p:spPr>
          <a:xfrm>
            <a:off x="11376624" y="4010664"/>
            <a:ext cx="97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node index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85DAB-1743-4107-82F9-9C651D3C1881}"/>
                  </a:ext>
                </a:extLst>
              </p:cNvPr>
              <p:cNvSpPr txBox="1"/>
              <p:nvPr/>
            </p:nvSpPr>
            <p:spPr>
              <a:xfrm>
                <a:off x="9925551" y="4930002"/>
                <a:ext cx="1313189" cy="882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85DAB-1743-4107-82F9-9C651D3C1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551" y="4930002"/>
                <a:ext cx="1313189" cy="8828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714F7587-FD85-4E4A-A699-C9ADECD06033}"/>
              </a:ext>
            </a:extLst>
          </p:cNvPr>
          <p:cNvSpPr txBox="1"/>
          <p:nvPr/>
        </p:nvSpPr>
        <p:spPr>
          <a:xfrm>
            <a:off x="5844078" y="1170378"/>
            <a:ext cx="183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incident</a:t>
            </a:r>
          </a:p>
          <a:p>
            <a:pPr algn="ctr"/>
            <a:r>
              <a:rPr lang="en-US" dirty="0"/>
              <a:t>triangles</a:t>
            </a:r>
            <a:endParaRPr 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2B5988-C55D-4096-97CC-D3C1BDA9F970}"/>
              </a:ext>
            </a:extLst>
          </p:cNvPr>
          <p:cNvSpPr txBox="1"/>
          <p:nvPr/>
        </p:nvSpPr>
        <p:spPr>
          <a:xfrm>
            <a:off x="9523364" y="1076960"/>
            <a:ext cx="287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</a:rPr>
              <a:t>Query_triangles</a:t>
            </a:r>
            <a:r>
              <a:rPr lang="en-US" sz="2400" i="1" dirty="0">
                <a:solidFill>
                  <a:srgbClr val="0070C0"/>
                </a:solidFill>
              </a:rPr>
              <a:t>(</a:t>
            </a:r>
            <a:r>
              <a:rPr lang="en-US" sz="2400" i="1" dirty="0" err="1">
                <a:solidFill>
                  <a:srgbClr val="0070C0"/>
                </a:solidFill>
              </a:rPr>
              <a:t>i</a:t>
            </a:r>
            <a:r>
              <a:rPr lang="en-US" sz="2400" i="1" dirty="0">
                <a:solidFill>
                  <a:srgbClr val="0070C0"/>
                </a:solidFill>
              </a:rPr>
              <a:t>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03D41A0-C3EF-4045-B0A6-3353C244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4" y="228600"/>
            <a:ext cx="10871201" cy="990600"/>
          </a:xfrm>
        </p:spPr>
        <p:txBody>
          <a:bodyPr/>
          <a:lstStyle/>
          <a:p>
            <a:r>
              <a:rPr lang="en-US" dirty="0"/>
              <a:t>BACK TO </a:t>
            </a:r>
            <a:r>
              <a:rPr lang="en-US" dirty="0">
                <a:solidFill>
                  <a:srgbClr val="C00000"/>
                </a:solidFill>
              </a:rPr>
              <a:t>TRIANGLES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307ED6-18DC-5ED9-B64D-63B56CF421BF}"/>
              </a:ext>
            </a:extLst>
          </p:cNvPr>
          <p:cNvSpPr/>
          <p:nvPr/>
        </p:nvSpPr>
        <p:spPr>
          <a:xfrm>
            <a:off x="10100955" y="4955455"/>
            <a:ext cx="946055" cy="8846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C13831-C315-1A97-6E91-C2181F6B686D}"/>
                  </a:ext>
                </a:extLst>
              </p:cNvPr>
              <p:cNvSpPr txBox="1"/>
              <p:nvPr/>
            </p:nvSpPr>
            <p:spPr>
              <a:xfrm>
                <a:off x="6747616" y="4926387"/>
                <a:ext cx="3421848" cy="858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𝑞𝑢𝑒𝑟𝑖𝑒𝑠</m:t>
                      </m:r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 </m:t>
                              </m:r>
                            </m:fName>
                            <m:e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func>
                        </m:num>
                        <m:den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𝑎𝑣𝑔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𝑤𝑒𝑖𝑔h𝑡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C13831-C315-1A97-6E91-C2181F6B6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616" y="4926387"/>
                <a:ext cx="3421848" cy="858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FD4E1ED-195A-C736-F654-17E3E25F3088}"/>
              </a:ext>
            </a:extLst>
          </p:cNvPr>
          <p:cNvSpPr txBox="1"/>
          <p:nvPr/>
        </p:nvSpPr>
        <p:spPr>
          <a:xfrm>
            <a:off x="2277263" y="6221738"/>
            <a:ext cx="940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Use the structure of the graph to bound the maximum wt. (variance)!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E89637-ECC8-1C9E-E613-C6D978135290}"/>
              </a:ext>
            </a:extLst>
          </p:cNvPr>
          <p:cNvGrpSpPr/>
          <p:nvPr/>
        </p:nvGrpSpPr>
        <p:grpSpPr>
          <a:xfrm>
            <a:off x="1692447" y="6139791"/>
            <a:ext cx="650709" cy="625558"/>
            <a:chOff x="1430502" y="4762919"/>
            <a:chExt cx="990600" cy="1033155"/>
          </a:xfrm>
        </p:grpSpPr>
        <p:pic>
          <p:nvPicPr>
            <p:cNvPr id="23" name="Picture 2" descr="Bulb Clipart Images | Free Download | PNG Transparent Background - Pngtree">
              <a:extLst>
                <a:ext uri="{FF2B5EF4-FFF2-40B4-BE49-F238E27FC236}">
                  <a16:creationId xmlns:a16="http://schemas.microsoft.com/office/drawing/2014/main" id="{FA770C80-1396-0785-8573-79AA0E7CE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02" y="4805474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6F9D375-B331-36DA-C019-57DC36CFEBA7}"/>
                </a:ext>
              </a:extLst>
            </p:cNvPr>
            <p:cNvCxnSpPr>
              <a:cxnSpLocks/>
            </p:cNvCxnSpPr>
            <p:nvPr/>
          </p:nvCxnSpPr>
          <p:spPr>
            <a:xfrm>
              <a:off x="1652679" y="4955455"/>
              <a:ext cx="71847" cy="42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287D2F-C760-69E9-71F4-35CAD6755622}"/>
                </a:ext>
              </a:extLst>
            </p:cNvPr>
            <p:cNvCxnSpPr>
              <a:cxnSpLocks/>
            </p:cNvCxnSpPr>
            <p:nvPr/>
          </p:nvCxnSpPr>
          <p:spPr>
            <a:xfrm>
              <a:off x="1731385" y="4813002"/>
              <a:ext cx="97886" cy="125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1F799E-20F9-95CB-1AB0-7E33FD42D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38253" y="4762919"/>
              <a:ext cx="0" cy="161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59E3D2-4932-82C2-4F38-C6E8D8CF3B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211" y="4813001"/>
              <a:ext cx="97886" cy="125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CF4FFAF-9AE3-EE5E-9756-4B323FE474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2032" y="4955455"/>
              <a:ext cx="71847" cy="42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900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262" grpId="0" animBg="1"/>
      <p:bldP spid="114" grpId="0"/>
      <p:bldP spid="115" grpId="0" animBg="1"/>
      <p:bldP spid="50" grpId="0"/>
      <p:bldP spid="51" grpId="0"/>
      <p:bldP spid="2" grpId="0" animBg="1"/>
      <p:bldP spid="2" grpId="1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C7681404-7345-4BC7-B7B5-8BA4E07187F3}"/>
              </a:ext>
            </a:extLst>
          </p:cNvPr>
          <p:cNvCxnSpPr>
            <a:cxnSpLocks/>
          </p:cNvCxnSpPr>
          <p:nvPr/>
        </p:nvCxnSpPr>
        <p:spPr>
          <a:xfrm flipH="1" flipV="1">
            <a:off x="6756889" y="1809378"/>
            <a:ext cx="5510" cy="24934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9E2B1990-115D-43D3-ADA5-51FDA5C4F618}"/>
              </a:ext>
            </a:extLst>
          </p:cNvPr>
          <p:cNvCxnSpPr>
            <a:cxnSpLocks/>
          </p:cNvCxnSpPr>
          <p:nvPr/>
        </p:nvCxnSpPr>
        <p:spPr>
          <a:xfrm>
            <a:off x="6411467" y="3996271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448381D-C5D7-4797-BBE5-06D9AB87C511}"/>
              </a:ext>
            </a:extLst>
          </p:cNvPr>
          <p:cNvCxnSpPr>
            <a:cxnSpLocks/>
          </p:cNvCxnSpPr>
          <p:nvPr/>
        </p:nvCxnSpPr>
        <p:spPr>
          <a:xfrm>
            <a:off x="6411467" y="4304736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A202E25C-4EF6-4FCD-87F7-5957B55C01B6}"/>
              </a:ext>
            </a:extLst>
          </p:cNvPr>
          <p:cNvCxnSpPr>
            <a:cxnSpLocks/>
          </p:cNvCxnSpPr>
          <p:nvPr/>
        </p:nvCxnSpPr>
        <p:spPr>
          <a:xfrm>
            <a:off x="6415462" y="368780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815E33D-5C0C-4614-98B9-59FA458DDDE3}"/>
              </a:ext>
            </a:extLst>
          </p:cNvPr>
          <p:cNvCxnSpPr>
            <a:cxnSpLocks/>
          </p:cNvCxnSpPr>
          <p:nvPr/>
        </p:nvCxnSpPr>
        <p:spPr>
          <a:xfrm>
            <a:off x="6415462" y="3996271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6321CC1-A48C-489D-AD2A-10525AA8C4D5}"/>
              </a:ext>
            </a:extLst>
          </p:cNvPr>
          <p:cNvCxnSpPr>
            <a:cxnSpLocks/>
          </p:cNvCxnSpPr>
          <p:nvPr/>
        </p:nvCxnSpPr>
        <p:spPr>
          <a:xfrm>
            <a:off x="6415462" y="3379340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31AB2A7-D1CA-453A-AFE8-1AB383D080C7}"/>
              </a:ext>
            </a:extLst>
          </p:cNvPr>
          <p:cNvCxnSpPr>
            <a:cxnSpLocks/>
          </p:cNvCxnSpPr>
          <p:nvPr/>
        </p:nvCxnSpPr>
        <p:spPr>
          <a:xfrm>
            <a:off x="6415462" y="368780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AE7D1CA-249C-4A4E-BCCD-41E3E2E66142}"/>
              </a:ext>
            </a:extLst>
          </p:cNvPr>
          <p:cNvCxnSpPr>
            <a:cxnSpLocks/>
          </p:cNvCxnSpPr>
          <p:nvPr/>
        </p:nvCxnSpPr>
        <p:spPr>
          <a:xfrm>
            <a:off x="6411467" y="30708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D36A8FB2-D434-42D7-AFAD-84586A7D8D69}"/>
              </a:ext>
            </a:extLst>
          </p:cNvPr>
          <p:cNvCxnSpPr>
            <a:cxnSpLocks/>
          </p:cNvCxnSpPr>
          <p:nvPr/>
        </p:nvCxnSpPr>
        <p:spPr>
          <a:xfrm>
            <a:off x="6411467" y="3379340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D0CE6E-E536-4ADF-BFD3-6B98E82E4AFB}"/>
              </a:ext>
            </a:extLst>
          </p:cNvPr>
          <p:cNvCxnSpPr>
            <a:cxnSpLocks/>
          </p:cNvCxnSpPr>
          <p:nvPr/>
        </p:nvCxnSpPr>
        <p:spPr>
          <a:xfrm>
            <a:off x="6415462" y="2762409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B93CCF-808B-4405-89A6-D0ADA2DCD859}"/>
              </a:ext>
            </a:extLst>
          </p:cNvPr>
          <p:cNvCxnSpPr>
            <a:cxnSpLocks/>
          </p:cNvCxnSpPr>
          <p:nvPr/>
        </p:nvCxnSpPr>
        <p:spPr>
          <a:xfrm>
            <a:off x="6415462" y="30708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B68B3930-FE81-47D5-A64C-901D875E8BD5}"/>
              </a:ext>
            </a:extLst>
          </p:cNvPr>
          <p:cNvCxnSpPr>
            <a:cxnSpLocks/>
          </p:cNvCxnSpPr>
          <p:nvPr/>
        </p:nvCxnSpPr>
        <p:spPr>
          <a:xfrm>
            <a:off x="6415462" y="2453944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77A9504-7F25-4F90-BB54-849C27AE6DD1}"/>
              </a:ext>
            </a:extLst>
          </p:cNvPr>
          <p:cNvCxnSpPr>
            <a:cxnSpLocks/>
          </p:cNvCxnSpPr>
          <p:nvPr/>
        </p:nvCxnSpPr>
        <p:spPr>
          <a:xfrm>
            <a:off x="6415462" y="2762409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9728F07-CB7E-484A-94FC-5061B20848BD}"/>
              </a:ext>
            </a:extLst>
          </p:cNvPr>
          <p:cNvCxnSpPr>
            <a:cxnSpLocks/>
          </p:cNvCxnSpPr>
          <p:nvPr/>
        </p:nvCxnSpPr>
        <p:spPr>
          <a:xfrm>
            <a:off x="6415462" y="21440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1B37663-2EA0-4941-B762-E595387FF482}"/>
              </a:ext>
            </a:extLst>
          </p:cNvPr>
          <p:cNvCxnSpPr>
            <a:cxnSpLocks/>
          </p:cNvCxnSpPr>
          <p:nvPr/>
        </p:nvCxnSpPr>
        <p:spPr>
          <a:xfrm>
            <a:off x="6415462" y="2144075"/>
            <a:ext cx="3469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BEEA3D4-3319-41C5-9B91-647FC715CC50}"/>
              </a:ext>
            </a:extLst>
          </p:cNvPr>
          <p:cNvCxnSpPr>
            <a:cxnSpLocks/>
          </p:cNvCxnSpPr>
          <p:nvPr/>
        </p:nvCxnSpPr>
        <p:spPr>
          <a:xfrm flipV="1">
            <a:off x="6757844" y="4288309"/>
            <a:ext cx="4861842" cy="11161"/>
          </a:xfrm>
          <a:prstGeom prst="straightConnector1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6EF88E65-A540-4795-9169-917BED2324B1}"/>
              </a:ext>
            </a:extLst>
          </p:cNvPr>
          <p:cNvSpPr txBox="1"/>
          <p:nvPr/>
        </p:nvSpPr>
        <p:spPr>
          <a:xfrm>
            <a:off x="6823633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D7115EA9-FC43-4D61-9EF1-4A3E4EA93BDD}"/>
              </a:ext>
            </a:extLst>
          </p:cNvPr>
          <p:cNvSpPr txBox="1"/>
          <p:nvPr/>
        </p:nvSpPr>
        <p:spPr>
          <a:xfrm>
            <a:off x="7216787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D044EC6-443A-438E-BD65-49D8029B6274}"/>
              </a:ext>
            </a:extLst>
          </p:cNvPr>
          <p:cNvSpPr txBox="1"/>
          <p:nvPr/>
        </p:nvSpPr>
        <p:spPr>
          <a:xfrm>
            <a:off x="7612833" y="436391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1EAE5EF-0B4F-4407-9AEB-7D4AD2C72AB4}"/>
              </a:ext>
            </a:extLst>
          </p:cNvPr>
          <p:cNvSpPr txBox="1"/>
          <p:nvPr/>
        </p:nvSpPr>
        <p:spPr>
          <a:xfrm>
            <a:off x="9575644" y="4360058"/>
            <a:ext cx="266143" cy="2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1AF0B5EB-748F-4ABC-AAA6-D48C67635D40}"/>
                  </a:ext>
                </a:extLst>
              </p:cNvPr>
              <p:cNvSpPr txBox="1"/>
              <p:nvPr/>
            </p:nvSpPr>
            <p:spPr>
              <a:xfrm>
                <a:off x="11148260" y="4335593"/>
                <a:ext cx="266143" cy="506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1AF0B5EB-748F-4ABC-AAA6-D48C6763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8260" y="4335593"/>
                <a:ext cx="266143" cy="506133"/>
              </a:xfrm>
              <a:prstGeom prst="rect">
                <a:avLst/>
              </a:prstGeom>
              <a:blipFill>
                <a:blip r:embed="rId2"/>
                <a:stretch>
                  <a:fillRect l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2D12DF03-7D51-4606-A976-04854C4BD707}"/>
              </a:ext>
            </a:extLst>
          </p:cNvPr>
          <p:cNvSpPr/>
          <p:nvPr/>
        </p:nvSpPr>
        <p:spPr>
          <a:xfrm>
            <a:off x="9064551" y="1683088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C582EFC-6A1E-4612-B2AC-C56E69A6F1B0}"/>
              </a:ext>
            </a:extLst>
          </p:cNvPr>
          <p:cNvSpPr/>
          <p:nvPr/>
        </p:nvSpPr>
        <p:spPr>
          <a:xfrm>
            <a:off x="9385817" y="1698735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E3697A-07DA-4C76-ACE7-E1B3EFC0D89E}"/>
              </a:ext>
            </a:extLst>
          </p:cNvPr>
          <p:cNvSpPr txBox="1"/>
          <p:nvPr/>
        </p:nvSpPr>
        <p:spPr>
          <a:xfrm>
            <a:off x="11376624" y="4010664"/>
            <a:ext cx="97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node index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85DAB-1743-4107-82F9-9C651D3C1881}"/>
                  </a:ext>
                </a:extLst>
              </p:cNvPr>
              <p:cNvSpPr txBox="1"/>
              <p:nvPr/>
            </p:nvSpPr>
            <p:spPr>
              <a:xfrm>
                <a:off x="6747616" y="4926387"/>
                <a:ext cx="3421848" cy="858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𝑞𝑢𝑒𝑟𝑖𝑒𝑠</m:t>
                      </m:r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 </m:t>
                              </m:r>
                            </m:fName>
                            <m:e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func>
                        </m:num>
                        <m:den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𝑎𝑣𝑔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𝑤𝑒𝑖𝑔h𝑡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85DAB-1743-4107-82F9-9C651D3C1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616" y="4926387"/>
                <a:ext cx="3421848" cy="858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714F7587-FD85-4E4A-A699-C9ADECD06033}"/>
              </a:ext>
            </a:extLst>
          </p:cNvPr>
          <p:cNvSpPr txBox="1"/>
          <p:nvPr/>
        </p:nvSpPr>
        <p:spPr>
          <a:xfrm>
            <a:off x="5844078" y="1170378"/>
            <a:ext cx="183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incident</a:t>
            </a:r>
          </a:p>
          <a:p>
            <a:pPr algn="ctr"/>
            <a:r>
              <a:rPr lang="en-US" dirty="0"/>
              <a:t>triangles</a:t>
            </a:r>
            <a:endParaRPr 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2B5988-C55D-4096-97CC-D3C1BDA9F970}"/>
              </a:ext>
            </a:extLst>
          </p:cNvPr>
          <p:cNvSpPr txBox="1"/>
          <p:nvPr/>
        </p:nvSpPr>
        <p:spPr>
          <a:xfrm>
            <a:off x="9523364" y="1076960"/>
            <a:ext cx="287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</a:rPr>
              <a:t>Query_triangles</a:t>
            </a:r>
            <a:r>
              <a:rPr lang="en-US" sz="2400" i="1" dirty="0">
                <a:solidFill>
                  <a:srgbClr val="0070C0"/>
                </a:solidFill>
              </a:rPr>
              <a:t>(</a:t>
            </a:r>
            <a:r>
              <a:rPr lang="en-US" sz="2400" i="1" dirty="0" err="1">
                <a:solidFill>
                  <a:srgbClr val="0070C0"/>
                </a:solidFill>
              </a:rPr>
              <a:t>i</a:t>
            </a:r>
            <a:r>
              <a:rPr lang="en-US" sz="2400" i="1" dirty="0">
                <a:solidFill>
                  <a:srgbClr val="0070C0"/>
                </a:solidFill>
              </a:rPr>
              <a:t>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2FE202-6012-40BC-B45B-6EBDDDE6EDB3}"/>
              </a:ext>
            </a:extLst>
          </p:cNvPr>
          <p:cNvGrpSpPr/>
          <p:nvPr/>
        </p:nvGrpSpPr>
        <p:grpSpPr>
          <a:xfrm>
            <a:off x="2251020" y="1242812"/>
            <a:ext cx="2383320" cy="2643114"/>
            <a:chOff x="2251020" y="1242812"/>
            <a:chExt cx="2383320" cy="264311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D4F963E-CA40-4388-9B1B-C7392D74E1AC}"/>
                </a:ext>
              </a:extLst>
            </p:cNvPr>
            <p:cNvGrpSpPr/>
            <p:nvPr/>
          </p:nvGrpSpPr>
          <p:grpSpPr>
            <a:xfrm>
              <a:off x="3552588" y="2712944"/>
              <a:ext cx="1081752" cy="1040548"/>
              <a:chOff x="3552588" y="2712944"/>
              <a:chExt cx="1081752" cy="1040548"/>
            </a:xfrm>
          </p:grpSpPr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9B4B3088-FAEC-4D1C-A32A-59812E5D1FBA}"/>
                  </a:ext>
                </a:extLst>
              </p:cNvPr>
              <p:cNvSpPr/>
              <p:nvPr/>
            </p:nvSpPr>
            <p:spPr>
              <a:xfrm rot="13647617">
                <a:off x="3855122" y="2510119"/>
                <a:ext cx="388931" cy="794582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0E939828-70C5-4EBF-9447-618E18B11D9B}"/>
                  </a:ext>
                </a:extLst>
              </p:cNvPr>
              <p:cNvSpPr/>
              <p:nvPr/>
            </p:nvSpPr>
            <p:spPr>
              <a:xfrm rot="17618792">
                <a:off x="4029395" y="2783573"/>
                <a:ext cx="388931" cy="794582"/>
              </a:xfrm>
              <a:prstGeom prst="triangle">
                <a:avLst>
                  <a:gd name="adj" fmla="val 9053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13A9B444-E40C-4C2B-9176-C7B567017F9A}"/>
                  </a:ext>
                </a:extLst>
              </p:cNvPr>
              <p:cNvSpPr/>
              <p:nvPr/>
            </p:nvSpPr>
            <p:spPr>
              <a:xfrm rot="17618792">
                <a:off x="3975446" y="2970213"/>
                <a:ext cx="388931" cy="928856"/>
              </a:xfrm>
              <a:prstGeom prst="triangle">
                <a:avLst>
                  <a:gd name="adj" fmla="val 6493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DE193E71-B12F-4393-81FF-9D678660AFC7}"/>
                  </a:ext>
                </a:extLst>
              </p:cNvPr>
              <p:cNvSpPr/>
              <p:nvPr/>
            </p:nvSpPr>
            <p:spPr>
              <a:xfrm rot="18674415">
                <a:off x="3712723" y="3119046"/>
                <a:ext cx="474311" cy="794582"/>
              </a:xfrm>
              <a:prstGeom prst="triangle">
                <a:avLst>
                  <a:gd name="adj" fmla="val 8138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3CE99A4-E9D5-437E-89F2-BF0717F231F9}"/>
                  </a:ext>
                </a:extLst>
              </p:cNvPr>
              <p:cNvCxnSpPr>
                <a:cxnSpLocks/>
              </p:cNvCxnSpPr>
              <p:nvPr/>
            </p:nvCxnSpPr>
            <p:spPr>
              <a:xfrm rot="6442610" flipV="1">
                <a:off x="4393165" y="2973690"/>
                <a:ext cx="91249" cy="758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A5F1504-082E-46A4-AC5A-969AD802B32E}"/>
                  </a:ext>
                </a:extLst>
              </p:cNvPr>
              <p:cNvSpPr/>
              <p:nvPr/>
            </p:nvSpPr>
            <p:spPr>
              <a:xfrm rot="19973757">
                <a:off x="3738890" y="3118417"/>
                <a:ext cx="85083" cy="8963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38173D4-F2A5-4B99-B402-73043BF0E449}"/>
                </a:ext>
              </a:extLst>
            </p:cNvPr>
            <p:cNvGrpSpPr/>
            <p:nvPr/>
          </p:nvGrpSpPr>
          <p:grpSpPr>
            <a:xfrm rot="2880652">
              <a:off x="2423595" y="1341837"/>
              <a:ext cx="1245361" cy="1047312"/>
              <a:chOff x="2357491" y="1104907"/>
              <a:chExt cx="2075602" cy="1745520"/>
            </a:xfrm>
          </p:grpSpPr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F411E971-2677-468F-B589-21568E7E64AE}"/>
                  </a:ext>
                </a:extLst>
              </p:cNvPr>
              <p:cNvSpPr/>
              <p:nvPr/>
            </p:nvSpPr>
            <p:spPr>
              <a:xfrm rot="7205007">
                <a:off x="2695534" y="1670626"/>
                <a:ext cx="648218" cy="1324304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D00DA255-9FD6-48B7-84AA-BF3977603516}"/>
                  </a:ext>
                </a:extLst>
              </p:cNvPr>
              <p:cNvSpPr/>
              <p:nvPr/>
            </p:nvSpPr>
            <p:spPr>
              <a:xfrm rot="11176182">
                <a:off x="3043748" y="1257313"/>
                <a:ext cx="648218" cy="1324304"/>
              </a:xfrm>
              <a:prstGeom prst="triangle">
                <a:avLst>
                  <a:gd name="adj" fmla="val 9053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D387AA67-7D20-4AE3-A18D-67056318481D}"/>
                  </a:ext>
                </a:extLst>
              </p:cNvPr>
              <p:cNvSpPr/>
              <p:nvPr/>
            </p:nvSpPr>
            <p:spPr>
              <a:xfrm rot="11176182">
                <a:off x="3474259" y="1104907"/>
                <a:ext cx="648218" cy="1548094"/>
              </a:xfrm>
              <a:prstGeom prst="triangle">
                <a:avLst>
                  <a:gd name="adj" fmla="val 6493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14B7A81B-A0F7-4976-AEF2-A04F252E18D8}"/>
                  </a:ext>
                </a:extLst>
              </p:cNvPr>
              <p:cNvSpPr/>
              <p:nvPr/>
            </p:nvSpPr>
            <p:spPr>
              <a:xfrm rot="12231805">
                <a:off x="3642575" y="1526123"/>
                <a:ext cx="790518" cy="1324304"/>
              </a:xfrm>
              <a:prstGeom prst="triangle">
                <a:avLst>
                  <a:gd name="adj" fmla="val 8138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C387E3E-BC2F-469D-88E9-DE4889D112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5658" y="1598581"/>
                <a:ext cx="152082" cy="1264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F81839A-493A-4CE1-BF0E-1C8DCA76B2F8}"/>
                  </a:ext>
                </a:extLst>
              </p:cNvPr>
              <p:cNvSpPr/>
              <p:nvPr/>
            </p:nvSpPr>
            <p:spPr>
              <a:xfrm rot="13531147">
                <a:off x="3489134" y="2557273"/>
                <a:ext cx="141805" cy="1493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E28B7F-AD3B-4316-B6B3-DD568EDC6B1B}"/>
                </a:ext>
              </a:extLst>
            </p:cNvPr>
            <p:cNvGrpSpPr/>
            <p:nvPr/>
          </p:nvGrpSpPr>
          <p:grpSpPr>
            <a:xfrm rot="14509884">
              <a:off x="2139763" y="2727358"/>
              <a:ext cx="1269825" cy="1047312"/>
              <a:chOff x="2316717" y="1104907"/>
              <a:chExt cx="2116376" cy="1745520"/>
            </a:xfrm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FF921184-26D0-4776-8FE1-713BE6C85312}"/>
                  </a:ext>
                </a:extLst>
              </p:cNvPr>
              <p:cNvSpPr/>
              <p:nvPr/>
            </p:nvSpPr>
            <p:spPr>
              <a:xfrm rot="7205007">
                <a:off x="2617779" y="1629853"/>
                <a:ext cx="803727" cy="1405851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D96014BB-F63E-460E-9105-AA2682DBF87C}"/>
                  </a:ext>
                </a:extLst>
              </p:cNvPr>
              <p:cNvSpPr/>
              <p:nvPr/>
            </p:nvSpPr>
            <p:spPr>
              <a:xfrm rot="11176182">
                <a:off x="3043748" y="1257313"/>
                <a:ext cx="648218" cy="1324304"/>
              </a:xfrm>
              <a:prstGeom prst="triangle">
                <a:avLst>
                  <a:gd name="adj" fmla="val 9053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D6B6E0D0-4431-4709-88EF-B234F3BE6F66}"/>
                  </a:ext>
                </a:extLst>
              </p:cNvPr>
              <p:cNvSpPr/>
              <p:nvPr/>
            </p:nvSpPr>
            <p:spPr>
              <a:xfrm rot="11176182">
                <a:off x="3474259" y="1104907"/>
                <a:ext cx="648218" cy="1548094"/>
              </a:xfrm>
              <a:prstGeom prst="triangle">
                <a:avLst>
                  <a:gd name="adj" fmla="val 6493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726441F-96C3-40EF-A912-E8BCE4A7D002}"/>
                  </a:ext>
                </a:extLst>
              </p:cNvPr>
              <p:cNvSpPr/>
              <p:nvPr/>
            </p:nvSpPr>
            <p:spPr>
              <a:xfrm rot="12231805">
                <a:off x="3642575" y="1526123"/>
                <a:ext cx="790518" cy="1324304"/>
              </a:xfrm>
              <a:prstGeom prst="triangle">
                <a:avLst>
                  <a:gd name="adj" fmla="val 8138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7AF546B-8944-46F9-8FA0-8072FAE535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5658" y="1598581"/>
                <a:ext cx="152082" cy="1264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18828BC-E443-4909-A820-043EFB030D70}"/>
                  </a:ext>
                </a:extLst>
              </p:cNvPr>
              <p:cNvSpPr/>
              <p:nvPr/>
            </p:nvSpPr>
            <p:spPr>
              <a:xfrm rot="13531147">
                <a:off x="3489134" y="2557273"/>
                <a:ext cx="141805" cy="1493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7515426-3633-414D-B5DB-6063F2EC2FD8}"/>
                </a:ext>
              </a:extLst>
            </p:cNvPr>
            <p:cNvGrpSpPr/>
            <p:nvPr/>
          </p:nvGrpSpPr>
          <p:grpSpPr>
            <a:xfrm rot="2880652">
              <a:off x="2527064" y="2620680"/>
              <a:ext cx="1302927" cy="388049"/>
              <a:chOff x="3135720" y="3050697"/>
              <a:chExt cx="2171545" cy="646753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BAA663C-5E0F-4DF2-8CE1-4E40409DBCB3}"/>
                  </a:ext>
                </a:extLst>
              </p:cNvPr>
              <p:cNvCxnSpPr>
                <a:cxnSpLocks/>
                <a:stCxn id="72" idx="3"/>
                <a:endCxn id="78" idx="1"/>
              </p:cNvCxnSpPr>
              <p:nvPr/>
            </p:nvCxnSpPr>
            <p:spPr>
              <a:xfrm flipV="1">
                <a:off x="3135720" y="3050696"/>
                <a:ext cx="2125836" cy="819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19E8357-8303-4ABD-B739-CD1944BCED92}"/>
                  </a:ext>
                </a:extLst>
              </p:cNvPr>
              <p:cNvCxnSpPr>
                <a:cxnSpLocks/>
                <a:stCxn id="72" idx="3"/>
                <a:endCxn id="66" idx="2"/>
              </p:cNvCxnSpPr>
              <p:nvPr/>
            </p:nvCxnSpPr>
            <p:spPr>
              <a:xfrm>
                <a:off x="3135720" y="3132616"/>
                <a:ext cx="1116350" cy="4876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43BF480-8F1F-44C9-808B-7ED3786E5A15}"/>
                  </a:ext>
                </a:extLst>
              </p:cNvPr>
              <p:cNvCxnSpPr>
                <a:cxnSpLocks/>
                <a:stCxn id="78" idx="2"/>
                <a:endCxn id="66" idx="7"/>
              </p:cNvCxnSpPr>
              <p:nvPr/>
            </p:nvCxnSpPr>
            <p:spPr>
              <a:xfrm flipH="1">
                <a:off x="4359226" y="3084333"/>
                <a:ext cx="948039" cy="61311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D8CE66A2-0B5A-4F22-A86E-99492EAF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4" y="228600"/>
            <a:ext cx="10871201" cy="990600"/>
          </a:xfrm>
        </p:spPr>
        <p:txBody>
          <a:bodyPr/>
          <a:lstStyle/>
          <a:p>
            <a:r>
              <a:rPr lang="en-US" dirty="0"/>
              <a:t>BACK TO </a:t>
            </a:r>
            <a:r>
              <a:rPr lang="en-US" dirty="0">
                <a:solidFill>
                  <a:srgbClr val="C00000"/>
                </a:solidFill>
              </a:rPr>
              <a:t>TRIANGLES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7101B0-2978-31A7-517F-6FAD9E071FEA}"/>
                  </a:ext>
                </a:extLst>
              </p:cNvPr>
              <p:cNvSpPr txBox="1"/>
              <p:nvPr/>
            </p:nvSpPr>
            <p:spPr>
              <a:xfrm>
                <a:off x="9925551" y="4930002"/>
                <a:ext cx="1313189" cy="882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7101B0-2978-31A7-517F-6FAD9E071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551" y="4930002"/>
                <a:ext cx="1313189" cy="882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11E7C3-8E95-A8E6-4982-1F287D155B68}"/>
              </a:ext>
            </a:extLst>
          </p:cNvPr>
          <p:cNvSpPr txBox="1"/>
          <p:nvPr/>
        </p:nvSpPr>
        <p:spPr>
          <a:xfrm>
            <a:off x="2277263" y="6221738"/>
            <a:ext cx="940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Use the structure of the graph to bound the maximum wt. (variance)!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76D75F-F1C1-9257-FC4A-AFE09B7255AF}"/>
              </a:ext>
            </a:extLst>
          </p:cNvPr>
          <p:cNvGrpSpPr/>
          <p:nvPr/>
        </p:nvGrpSpPr>
        <p:grpSpPr>
          <a:xfrm>
            <a:off x="1692447" y="6139791"/>
            <a:ext cx="650709" cy="625558"/>
            <a:chOff x="1430502" y="4762919"/>
            <a:chExt cx="990600" cy="1033155"/>
          </a:xfrm>
        </p:grpSpPr>
        <p:pic>
          <p:nvPicPr>
            <p:cNvPr id="8" name="Picture 2" descr="Bulb Clipart Images | Free Download | PNG Transparent Background - Pngtree">
              <a:extLst>
                <a:ext uri="{FF2B5EF4-FFF2-40B4-BE49-F238E27FC236}">
                  <a16:creationId xmlns:a16="http://schemas.microsoft.com/office/drawing/2014/main" id="{905CDE62-4691-031C-1DF3-6207E968D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02" y="4805474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BA075F0-E390-31E1-FCFB-690CB570DDBD}"/>
                </a:ext>
              </a:extLst>
            </p:cNvPr>
            <p:cNvCxnSpPr>
              <a:cxnSpLocks/>
            </p:cNvCxnSpPr>
            <p:nvPr/>
          </p:nvCxnSpPr>
          <p:spPr>
            <a:xfrm>
              <a:off x="1652679" y="4955455"/>
              <a:ext cx="71847" cy="42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8B03FA-2CEF-A2E5-C557-2A5F20AED7B1}"/>
                </a:ext>
              </a:extLst>
            </p:cNvPr>
            <p:cNvCxnSpPr>
              <a:cxnSpLocks/>
            </p:cNvCxnSpPr>
            <p:nvPr/>
          </p:nvCxnSpPr>
          <p:spPr>
            <a:xfrm>
              <a:off x="1731385" y="4813002"/>
              <a:ext cx="97886" cy="125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B28A01-2121-E2A2-646A-E7211600F6E3}"/>
                </a:ext>
              </a:extLst>
            </p:cNvPr>
            <p:cNvCxnSpPr>
              <a:cxnSpLocks/>
            </p:cNvCxnSpPr>
            <p:nvPr/>
          </p:nvCxnSpPr>
          <p:spPr>
            <a:xfrm>
              <a:off x="1938253" y="4762919"/>
              <a:ext cx="0" cy="161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EFB35C-8E45-AF8D-9B4E-1E3AEF0F83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211" y="4813001"/>
              <a:ext cx="97886" cy="125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DADE6E-93F5-F44C-8D3E-26FB6038C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2032" y="4955455"/>
              <a:ext cx="71847" cy="42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712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4A9A1AF-8BB8-66A0-F552-AB0C66F2C922}"/>
              </a:ext>
            </a:extLst>
          </p:cNvPr>
          <p:cNvGrpSpPr/>
          <p:nvPr/>
        </p:nvGrpSpPr>
        <p:grpSpPr>
          <a:xfrm>
            <a:off x="6747616" y="3997414"/>
            <a:ext cx="4716544" cy="303984"/>
            <a:chOff x="6747616" y="3997414"/>
            <a:chExt cx="4716544" cy="30398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23439F0-4016-4BFB-A9D9-0A89B15BA8DC}"/>
                </a:ext>
              </a:extLst>
            </p:cNvPr>
            <p:cNvCxnSpPr>
              <a:cxnSpLocks/>
            </p:cNvCxnSpPr>
            <p:nvPr/>
          </p:nvCxnSpPr>
          <p:spPr>
            <a:xfrm>
              <a:off x="8973254" y="4127017"/>
              <a:ext cx="323146" cy="0"/>
            </a:xfrm>
            <a:prstGeom prst="line">
              <a:avLst/>
            </a:prstGeom>
            <a:ln w="57150"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363B2D-5A15-4785-B597-9F0EDF06A877}"/>
                </a:ext>
              </a:extLst>
            </p:cNvPr>
            <p:cNvSpPr/>
            <p:nvPr/>
          </p:nvSpPr>
          <p:spPr>
            <a:xfrm>
              <a:off x="8320301" y="4000655"/>
              <a:ext cx="413132" cy="300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567958-3C92-4945-A667-217CB159971B}"/>
                </a:ext>
              </a:extLst>
            </p:cNvPr>
            <p:cNvSpPr/>
            <p:nvPr/>
          </p:nvSpPr>
          <p:spPr>
            <a:xfrm>
              <a:off x="7927147" y="4000655"/>
              <a:ext cx="413132" cy="300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01EBC6B-8AD8-452C-891A-1224CC65BA5B}"/>
                </a:ext>
              </a:extLst>
            </p:cNvPr>
            <p:cNvSpPr/>
            <p:nvPr/>
          </p:nvSpPr>
          <p:spPr>
            <a:xfrm>
              <a:off x="10304406" y="4000655"/>
              <a:ext cx="413132" cy="292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5D34BC-708D-4821-856A-CC1EEB2D6B39}"/>
                </a:ext>
              </a:extLst>
            </p:cNvPr>
            <p:cNvSpPr/>
            <p:nvPr/>
          </p:nvSpPr>
          <p:spPr>
            <a:xfrm>
              <a:off x="7533924" y="4000655"/>
              <a:ext cx="413132" cy="300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66A9F7-DFC8-47D7-AD77-EC784F6880DB}"/>
                </a:ext>
              </a:extLst>
            </p:cNvPr>
            <p:cNvSpPr/>
            <p:nvPr/>
          </p:nvSpPr>
          <p:spPr>
            <a:xfrm>
              <a:off x="7140770" y="4000655"/>
              <a:ext cx="413132" cy="300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365459-0C01-428B-882C-DDBC8E35EA7C}"/>
                </a:ext>
              </a:extLst>
            </p:cNvPr>
            <p:cNvSpPr/>
            <p:nvPr/>
          </p:nvSpPr>
          <p:spPr>
            <a:xfrm>
              <a:off x="6747616" y="4000655"/>
              <a:ext cx="413132" cy="300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410D22C-2DC1-4D92-AF7A-8DEB26B3796A}"/>
                </a:ext>
              </a:extLst>
            </p:cNvPr>
            <p:cNvSpPr/>
            <p:nvPr/>
          </p:nvSpPr>
          <p:spPr>
            <a:xfrm>
              <a:off x="11093460" y="3997414"/>
              <a:ext cx="370700" cy="292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08CCA3D6-A143-45FD-91EB-D35A75EE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4" y="228600"/>
            <a:ext cx="10871201" cy="990600"/>
          </a:xfrm>
        </p:spPr>
        <p:txBody>
          <a:bodyPr/>
          <a:lstStyle/>
          <a:p>
            <a:r>
              <a:rPr lang="en-US" dirty="0"/>
              <a:t>BACK TO </a:t>
            </a:r>
            <a:r>
              <a:rPr lang="en-US" dirty="0">
                <a:solidFill>
                  <a:srgbClr val="C00000"/>
                </a:solidFill>
              </a:rPr>
              <a:t>TRIANGLES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FDEB07-5D59-4872-921F-892E77203665}"/>
              </a:ext>
            </a:extLst>
          </p:cNvPr>
          <p:cNvGrpSpPr/>
          <p:nvPr/>
        </p:nvGrpSpPr>
        <p:grpSpPr>
          <a:xfrm>
            <a:off x="2251020" y="1242812"/>
            <a:ext cx="2383320" cy="2643114"/>
            <a:chOff x="2251020" y="1242812"/>
            <a:chExt cx="2383320" cy="26431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C9A58AC-0FFB-4C25-ACA6-454783F573CA}"/>
                </a:ext>
              </a:extLst>
            </p:cNvPr>
            <p:cNvGrpSpPr/>
            <p:nvPr/>
          </p:nvGrpSpPr>
          <p:grpSpPr>
            <a:xfrm>
              <a:off x="3552588" y="2712944"/>
              <a:ext cx="1081752" cy="1040548"/>
              <a:chOff x="3552588" y="2712944"/>
              <a:chExt cx="1081752" cy="1040548"/>
            </a:xfrm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BC135673-3938-47AB-9737-9251E417D226}"/>
                  </a:ext>
                </a:extLst>
              </p:cNvPr>
              <p:cNvSpPr/>
              <p:nvPr/>
            </p:nvSpPr>
            <p:spPr>
              <a:xfrm rot="13647617">
                <a:off x="3855122" y="2510119"/>
                <a:ext cx="388931" cy="794582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BA86FE86-D4DD-4F13-B23F-9C83CD0A5E3E}"/>
                  </a:ext>
                </a:extLst>
              </p:cNvPr>
              <p:cNvSpPr/>
              <p:nvPr/>
            </p:nvSpPr>
            <p:spPr>
              <a:xfrm rot="17618792">
                <a:off x="4029395" y="2783573"/>
                <a:ext cx="388931" cy="794582"/>
              </a:xfrm>
              <a:prstGeom prst="triangle">
                <a:avLst>
                  <a:gd name="adj" fmla="val 9053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E6275A6E-DBFF-44E3-8511-C22F5A714F05}"/>
                  </a:ext>
                </a:extLst>
              </p:cNvPr>
              <p:cNvSpPr/>
              <p:nvPr/>
            </p:nvSpPr>
            <p:spPr>
              <a:xfrm rot="17618792">
                <a:off x="3975446" y="2970213"/>
                <a:ext cx="388931" cy="928856"/>
              </a:xfrm>
              <a:prstGeom prst="triangle">
                <a:avLst>
                  <a:gd name="adj" fmla="val 6493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0F2EE13A-985B-4518-AB23-917D9FEDE550}"/>
                  </a:ext>
                </a:extLst>
              </p:cNvPr>
              <p:cNvSpPr/>
              <p:nvPr/>
            </p:nvSpPr>
            <p:spPr>
              <a:xfrm rot="18674415">
                <a:off x="3712723" y="3119046"/>
                <a:ext cx="474311" cy="794582"/>
              </a:xfrm>
              <a:prstGeom prst="triangle">
                <a:avLst>
                  <a:gd name="adj" fmla="val 8138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763796B-6F89-45DA-8D15-15BBC9741139}"/>
                  </a:ext>
                </a:extLst>
              </p:cNvPr>
              <p:cNvCxnSpPr>
                <a:cxnSpLocks/>
              </p:cNvCxnSpPr>
              <p:nvPr/>
            </p:nvCxnSpPr>
            <p:spPr>
              <a:xfrm rot="6442610" flipV="1">
                <a:off x="4393165" y="2973690"/>
                <a:ext cx="91249" cy="758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B71C479-3A3E-499D-B677-8A2826AC6486}"/>
                  </a:ext>
                </a:extLst>
              </p:cNvPr>
              <p:cNvSpPr/>
              <p:nvPr/>
            </p:nvSpPr>
            <p:spPr>
              <a:xfrm rot="19973757">
                <a:off x="3738890" y="3118417"/>
                <a:ext cx="85083" cy="8963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73F054-17C1-4AA0-85B0-D59A27FFF1D2}"/>
                </a:ext>
              </a:extLst>
            </p:cNvPr>
            <p:cNvGrpSpPr/>
            <p:nvPr/>
          </p:nvGrpSpPr>
          <p:grpSpPr>
            <a:xfrm rot="2880652">
              <a:off x="2423595" y="1341837"/>
              <a:ext cx="1245361" cy="1047312"/>
              <a:chOff x="2357491" y="1104907"/>
              <a:chExt cx="2075602" cy="1745520"/>
            </a:xfrm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9524C75C-0933-4D00-BF4A-DE6184B173D2}"/>
                  </a:ext>
                </a:extLst>
              </p:cNvPr>
              <p:cNvSpPr/>
              <p:nvPr/>
            </p:nvSpPr>
            <p:spPr>
              <a:xfrm rot="7205007">
                <a:off x="2695534" y="1670626"/>
                <a:ext cx="648218" cy="1324304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92E25DB1-C6BC-4E31-9BF4-124BF5387432}"/>
                  </a:ext>
                </a:extLst>
              </p:cNvPr>
              <p:cNvSpPr/>
              <p:nvPr/>
            </p:nvSpPr>
            <p:spPr>
              <a:xfrm rot="11176182">
                <a:off x="3043748" y="1257313"/>
                <a:ext cx="648218" cy="1324304"/>
              </a:xfrm>
              <a:prstGeom prst="triangle">
                <a:avLst>
                  <a:gd name="adj" fmla="val 9053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35AF67E8-187B-4A58-BD23-7466EBD7C6E5}"/>
                  </a:ext>
                </a:extLst>
              </p:cNvPr>
              <p:cNvSpPr/>
              <p:nvPr/>
            </p:nvSpPr>
            <p:spPr>
              <a:xfrm rot="11176182">
                <a:off x="3474259" y="1104907"/>
                <a:ext cx="648218" cy="1548094"/>
              </a:xfrm>
              <a:prstGeom prst="triangle">
                <a:avLst>
                  <a:gd name="adj" fmla="val 6493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F298EF5-45C0-4286-BEA7-D3A201B42E98}"/>
                  </a:ext>
                </a:extLst>
              </p:cNvPr>
              <p:cNvSpPr/>
              <p:nvPr/>
            </p:nvSpPr>
            <p:spPr>
              <a:xfrm rot="12231805">
                <a:off x="3642575" y="1526123"/>
                <a:ext cx="790518" cy="1324304"/>
              </a:xfrm>
              <a:prstGeom prst="triangle">
                <a:avLst>
                  <a:gd name="adj" fmla="val 8138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2BD6F35-F15C-48C6-9E08-A07D829B26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5658" y="1598581"/>
                <a:ext cx="152082" cy="1264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16FF67D-EA8F-41CA-96E4-31EE3C6B5A1C}"/>
                  </a:ext>
                </a:extLst>
              </p:cNvPr>
              <p:cNvSpPr/>
              <p:nvPr/>
            </p:nvSpPr>
            <p:spPr>
              <a:xfrm rot="13531147">
                <a:off x="3489134" y="2557273"/>
                <a:ext cx="141805" cy="1493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16E1BE1-D3B7-4AAF-8D9D-4F6232034947}"/>
                </a:ext>
              </a:extLst>
            </p:cNvPr>
            <p:cNvGrpSpPr/>
            <p:nvPr/>
          </p:nvGrpSpPr>
          <p:grpSpPr>
            <a:xfrm rot="14509884">
              <a:off x="2139763" y="2727358"/>
              <a:ext cx="1269825" cy="1047312"/>
              <a:chOff x="2316717" y="1104907"/>
              <a:chExt cx="2116376" cy="1745520"/>
            </a:xfrm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177BCF37-F7E4-4A70-97E6-A064F546C958}"/>
                  </a:ext>
                </a:extLst>
              </p:cNvPr>
              <p:cNvSpPr/>
              <p:nvPr/>
            </p:nvSpPr>
            <p:spPr>
              <a:xfrm rot="7205007">
                <a:off x="2617779" y="1629853"/>
                <a:ext cx="803727" cy="1405851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16AF7A15-10AE-4410-9B7F-2355AC74D903}"/>
                  </a:ext>
                </a:extLst>
              </p:cNvPr>
              <p:cNvSpPr/>
              <p:nvPr/>
            </p:nvSpPr>
            <p:spPr>
              <a:xfrm rot="11176182">
                <a:off x="3043748" y="1257313"/>
                <a:ext cx="648218" cy="1324304"/>
              </a:xfrm>
              <a:prstGeom prst="triangle">
                <a:avLst>
                  <a:gd name="adj" fmla="val 9053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830AFC58-2982-46AF-AD05-9C8791AA6F55}"/>
                  </a:ext>
                </a:extLst>
              </p:cNvPr>
              <p:cNvSpPr/>
              <p:nvPr/>
            </p:nvSpPr>
            <p:spPr>
              <a:xfrm rot="11176182">
                <a:off x="3474259" y="1104907"/>
                <a:ext cx="648218" cy="1548094"/>
              </a:xfrm>
              <a:prstGeom prst="triangle">
                <a:avLst>
                  <a:gd name="adj" fmla="val 6493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B69D9AC0-DA3B-4DAB-8B71-DC439FE8EE29}"/>
                  </a:ext>
                </a:extLst>
              </p:cNvPr>
              <p:cNvSpPr/>
              <p:nvPr/>
            </p:nvSpPr>
            <p:spPr>
              <a:xfrm rot="12231805">
                <a:off x="3642575" y="1526123"/>
                <a:ext cx="790518" cy="1324304"/>
              </a:xfrm>
              <a:prstGeom prst="triangle">
                <a:avLst>
                  <a:gd name="adj" fmla="val 8138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D967945-60BF-4FE6-89CF-1FEC9B8B6F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5658" y="1598581"/>
                <a:ext cx="152082" cy="1264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6761B81-1A35-40F7-ACF0-6ECE7C418FE5}"/>
                  </a:ext>
                </a:extLst>
              </p:cNvPr>
              <p:cNvSpPr/>
              <p:nvPr/>
            </p:nvSpPr>
            <p:spPr>
              <a:xfrm rot="13531147">
                <a:off x="3489134" y="2557273"/>
                <a:ext cx="141805" cy="1493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8FDE72B-D2C4-4D7C-90DB-0AA6BD53F0B1}"/>
                </a:ext>
              </a:extLst>
            </p:cNvPr>
            <p:cNvGrpSpPr/>
            <p:nvPr/>
          </p:nvGrpSpPr>
          <p:grpSpPr>
            <a:xfrm rot="2880652">
              <a:off x="2527064" y="2620680"/>
              <a:ext cx="1302927" cy="388049"/>
              <a:chOff x="3135720" y="3050697"/>
              <a:chExt cx="2171545" cy="646753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DFF464A-7FCE-4450-84BB-3938323CA8B4}"/>
                  </a:ext>
                </a:extLst>
              </p:cNvPr>
              <p:cNvCxnSpPr>
                <a:cxnSpLocks/>
                <a:stCxn id="73" idx="3"/>
                <a:endCxn id="79" idx="1"/>
              </p:cNvCxnSpPr>
              <p:nvPr/>
            </p:nvCxnSpPr>
            <p:spPr>
              <a:xfrm flipV="1">
                <a:off x="3135720" y="3050696"/>
                <a:ext cx="2125836" cy="819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930FA9C-7841-4057-9981-45DFA54C3D8E}"/>
                  </a:ext>
                </a:extLst>
              </p:cNvPr>
              <p:cNvCxnSpPr>
                <a:cxnSpLocks/>
                <a:stCxn id="73" idx="3"/>
                <a:endCxn id="67" idx="2"/>
              </p:cNvCxnSpPr>
              <p:nvPr/>
            </p:nvCxnSpPr>
            <p:spPr>
              <a:xfrm>
                <a:off x="3135720" y="3132616"/>
                <a:ext cx="1116350" cy="4876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7CC475B-D296-4C0F-BC42-30DCC5D47C77}"/>
                  </a:ext>
                </a:extLst>
              </p:cNvPr>
              <p:cNvCxnSpPr>
                <a:cxnSpLocks/>
                <a:stCxn id="79" idx="2"/>
                <a:endCxn id="67" idx="7"/>
              </p:cNvCxnSpPr>
              <p:nvPr/>
            </p:nvCxnSpPr>
            <p:spPr>
              <a:xfrm flipH="1">
                <a:off x="4359226" y="3084333"/>
                <a:ext cx="948039" cy="61311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475CF3-A9AA-4DDC-A023-4EB092B9968B}"/>
              </a:ext>
            </a:extLst>
          </p:cNvPr>
          <p:cNvGrpSpPr/>
          <p:nvPr/>
        </p:nvGrpSpPr>
        <p:grpSpPr>
          <a:xfrm>
            <a:off x="2203379" y="1435832"/>
            <a:ext cx="2488437" cy="2356961"/>
            <a:chOff x="829771" y="4003984"/>
            <a:chExt cx="2488437" cy="2356961"/>
          </a:xfrm>
          <a:solidFill>
            <a:srgbClr val="C00000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D9156A-EB55-43DB-9C73-41A9C914BBC0}"/>
                </a:ext>
              </a:extLst>
            </p:cNvPr>
            <p:cNvGrpSpPr/>
            <p:nvPr/>
          </p:nvGrpSpPr>
          <p:grpSpPr>
            <a:xfrm>
              <a:off x="1064763" y="4003984"/>
              <a:ext cx="1108644" cy="501039"/>
              <a:chOff x="1064763" y="4003984"/>
              <a:chExt cx="1108644" cy="501039"/>
            </a:xfrm>
            <a:grpFill/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FEDE519-2BC8-454D-837C-1048FBF8C78B}"/>
                  </a:ext>
                </a:extLst>
              </p:cNvPr>
              <p:cNvSpPr/>
              <p:nvPr/>
            </p:nvSpPr>
            <p:spPr>
              <a:xfrm rot="2880652">
                <a:off x="1064763" y="4023929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C8C9D09-82CA-4C4A-8A02-B179ABC7C2F0}"/>
                  </a:ext>
                </a:extLst>
              </p:cNvPr>
              <p:cNvSpPr/>
              <p:nvPr/>
            </p:nvSpPr>
            <p:spPr>
              <a:xfrm rot="2880652">
                <a:off x="1864650" y="4003984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6685EF9-90F8-4149-842C-9D2C4B0F61A5}"/>
                  </a:ext>
                </a:extLst>
              </p:cNvPr>
              <p:cNvSpPr/>
              <p:nvPr/>
            </p:nvSpPr>
            <p:spPr>
              <a:xfrm rot="2880652">
                <a:off x="2106401" y="4130201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FB7B3C-7E39-497F-AD5F-DF6D2C7561EE}"/>
                  </a:ext>
                </a:extLst>
              </p:cNvPr>
              <p:cNvSpPr/>
              <p:nvPr/>
            </p:nvSpPr>
            <p:spPr>
              <a:xfrm rot="2880652">
                <a:off x="2118543" y="4450159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CC1D25-55F4-42DC-AFAC-6EBC6D02FAD7}"/>
                </a:ext>
              </a:extLst>
            </p:cNvPr>
            <p:cNvGrpSpPr/>
            <p:nvPr/>
          </p:nvGrpSpPr>
          <p:grpSpPr>
            <a:xfrm>
              <a:off x="2804374" y="5060081"/>
              <a:ext cx="513834" cy="1149683"/>
              <a:chOff x="2804374" y="5060081"/>
              <a:chExt cx="513834" cy="1149683"/>
            </a:xfrm>
            <a:grpFill/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039B162-2FB2-4A88-8C87-B0D792550D2A}"/>
                  </a:ext>
                </a:extLst>
              </p:cNvPr>
              <p:cNvSpPr/>
              <p:nvPr/>
            </p:nvSpPr>
            <p:spPr>
              <a:xfrm rot="2880652">
                <a:off x="2804374" y="5060081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74DE967-D89D-478D-9735-B3D9CE717A62}"/>
                  </a:ext>
                </a:extLst>
              </p:cNvPr>
              <p:cNvSpPr/>
              <p:nvPr/>
            </p:nvSpPr>
            <p:spPr>
              <a:xfrm rot="2880652">
                <a:off x="3249131" y="5716834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D317D97-1CE8-4E52-BCAE-69A680260521}"/>
                  </a:ext>
                </a:extLst>
              </p:cNvPr>
              <p:cNvSpPr/>
              <p:nvPr/>
            </p:nvSpPr>
            <p:spPr>
              <a:xfrm rot="2880652">
                <a:off x="3263344" y="5988410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70D9500-5AE3-4A85-9451-5D54800211EC}"/>
                  </a:ext>
                </a:extLst>
              </p:cNvPr>
              <p:cNvSpPr/>
              <p:nvPr/>
            </p:nvSpPr>
            <p:spPr>
              <a:xfrm rot="2880652">
                <a:off x="3013125" y="6154900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BBC01F-A2C5-40D2-94AF-69539D8CC3B4}"/>
                </a:ext>
              </a:extLst>
            </p:cNvPr>
            <p:cNvGrpSpPr/>
            <p:nvPr/>
          </p:nvGrpSpPr>
          <p:grpSpPr>
            <a:xfrm>
              <a:off x="829771" y="5648541"/>
              <a:ext cx="1113295" cy="712404"/>
              <a:chOff x="829771" y="5648541"/>
              <a:chExt cx="1113295" cy="712404"/>
            </a:xfrm>
            <a:grpFill/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71F6FEC-901F-4EFD-B2C1-9452843642D6}"/>
                  </a:ext>
                </a:extLst>
              </p:cNvPr>
              <p:cNvSpPr/>
              <p:nvPr/>
            </p:nvSpPr>
            <p:spPr>
              <a:xfrm rot="2880652">
                <a:off x="1888202" y="6306081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8551B4-51F2-41D2-9AD7-2F067FB741D0}"/>
                  </a:ext>
                </a:extLst>
              </p:cNvPr>
              <p:cNvSpPr/>
              <p:nvPr/>
            </p:nvSpPr>
            <p:spPr>
              <a:xfrm rot="2880652">
                <a:off x="1046186" y="6143582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71CBFA8-060F-4765-8706-4D09542B6144}"/>
                  </a:ext>
                </a:extLst>
              </p:cNvPr>
              <p:cNvSpPr/>
              <p:nvPr/>
            </p:nvSpPr>
            <p:spPr>
              <a:xfrm rot="2880652">
                <a:off x="829771" y="5939438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38B8C95-6E95-4954-8ED2-94AE725F1C91}"/>
                  </a:ext>
                </a:extLst>
              </p:cNvPr>
              <p:cNvSpPr/>
              <p:nvPr/>
            </p:nvSpPr>
            <p:spPr>
              <a:xfrm rot="2880652">
                <a:off x="910226" y="5648541"/>
                <a:ext cx="54864" cy="54864"/>
              </a:xfrm>
              <a:prstGeom prst="ellips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E8DDD8C4-4C6C-4C39-90B4-1AFC6B62F6DD}"/>
              </a:ext>
            </a:extLst>
          </p:cNvPr>
          <p:cNvGrpSpPr/>
          <p:nvPr/>
        </p:nvGrpSpPr>
        <p:grpSpPr>
          <a:xfrm>
            <a:off x="6408944" y="1813762"/>
            <a:ext cx="5208219" cy="3032348"/>
            <a:chOff x="6975110" y="1389985"/>
            <a:chExt cx="3368298" cy="2212744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409708B0-0A96-4E6C-A0FE-3D6A213A53F9}"/>
                </a:ext>
              </a:extLst>
            </p:cNvPr>
            <p:cNvGrpSpPr/>
            <p:nvPr/>
          </p:nvGrpSpPr>
          <p:grpSpPr>
            <a:xfrm>
              <a:off x="6975110" y="1389985"/>
              <a:ext cx="3368298" cy="2212744"/>
              <a:chOff x="3739966" y="1792144"/>
              <a:chExt cx="8420744" cy="5531860"/>
            </a:xfrm>
          </p:grpSpPr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E4F95CA4-EAFB-4172-9C65-881CC5D28A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98451" y="1792144"/>
                <a:ext cx="8908" cy="45486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241FF429-25CC-46C9-87A7-BDD5B6E37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5781654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B8D8C9D1-C73E-4583-A7BA-3A44E9425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6344382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220FE9BF-388C-48EF-A915-F8FF97CD3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52189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E1C45475-E0BA-46E5-9BB9-55771F638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5781654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5E597757-4BD0-497D-9340-8E3568F324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4656198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70031387-2FB7-472D-8FB9-3A5D2395D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52189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6924A487-F92E-46A5-9F5D-C8FC03BC8C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4093470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11027D01-727E-4220-BDF1-E2A8C5E49B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4656198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3AB4D6E4-F1FF-48CE-9CED-D6E7A41CC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3530742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F721CEDB-1F4F-47BB-82D8-F1A5CCAF37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4093470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CF5458D2-E86F-470A-8616-E452F1816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2968014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C5403913-B990-4B33-9EE0-9B68FFE5A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3530742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E2F404DD-461A-4189-828E-CDAD6C919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24027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84C1A3AD-175F-43A2-B6C7-928F9A658C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24027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4C92C0C0-2DD1-453F-B1BF-DAEFC636CE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9995" y="6314414"/>
                <a:ext cx="7860715" cy="20361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C7D587D9-DC7D-48F5-84AE-39F21834179C}"/>
                  </a:ext>
                </a:extLst>
              </p:cNvPr>
              <p:cNvSpPr txBox="1"/>
              <p:nvPr/>
            </p:nvSpPr>
            <p:spPr>
              <a:xfrm>
                <a:off x="4406363" y="6445305"/>
                <a:ext cx="43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195119FD-3142-49E4-8462-D068333DFEFC}"/>
                  </a:ext>
                </a:extLst>
              </p:cNvPr>
              <p:cNvSpPr txBox="1"/>
              <p:nvPr/>
            </p:nvSpPr>
            <p:spPr>
              <a:xfrm>
                <a:off x="5042022" y="6445305"/>
                <a:ext cx="43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3F2D2D0-ED9F-4C4B-8644-4D8923BA9530}"/>
                  </a:ext>
                </a:extLst>
              </p:cNvPr>
              <p:cNvSpPr txBox="1"/>
              <p:nvPr/>
            </p:nvSpPr>
            <p:spPr>
              <a:xfrm>
                <a:off x="5682357" y="6452347"/>
                <a:ext cx="43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0" name="TextBox 249">
                    <a:extLst>
                      <a:ext uri="{FF2B5EF4-FFF2-40B4-BE49-F238E27FC236}">
                        <a16:creationId xmlns:a16="http://schemas.microsoft.com/office/drawing/2014/main" id="{2D3E9601-EEF1-4379-A750-99A3A368B24A}"/>
                      </a:ext>
                    </a:extLst>
                  </p:cNvPr>
                  <p:cNvSpPr txBox="1"/>
                  <p:nvPr/>
                </p:nvSpPr>
                <p:spPr>
                  <a:xfrm>
                    <a:off x="8855865" y="6445305"/>
                    <a:ext cx="430305" cy="6737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0" name="TextBox 249">
                    <a:extLst>
                      <a:ext uri="{FF2B5EF4-FFF2-40B4-BE49-F238E27FC236}">
                        <a16:creationId xmlns:a16="http://schemas.microsoft.com/office/drawing/2014/main" id="{2D3E9601-EEF1-4379-A750-99A3A368B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55865" y="6445305"/>
                    <a:ext cx="430305" cy="673766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3287E697-BD29-4E7D-9956-5390A1BF61BB}"/>
                  </a:ext>
                </a:extLst>
              </p:cNvPr>
              <p:cNvGrpSpPr/>
              <p:nvPr/>
            </p:nvGrpSpPr>
            <p:grpSpPr>
              <a:xfrm>
                <a:off x="9171522" y="2364255"/>
                <a:ext cx="2140450" cy="3950159"/>
                <a:chOff x="9171522" y="2364255"/>
                <a:chExt cx="2140450" cy="3950159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A85C9263-2A3E-4A06-B6AA-08C92448139A}"/>
                    </a:ext>
                  </a:extLst>
                </p:cNvPr>
                <p:cNvSpPr/>
                <p:nvPr/>
              </p:nvSpPr>
              <p:spPr>
                <a:xfrm>
                  <a:off x="10729954" y="2364255"/>
                  <a:ext cx="582018" cy="394883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0C96EA14-33F0-4A60-973A-969C9B3A4CAE}"/>
                    </a:ext>
                  </a:extLst>
                </p:cNvPr>
                <p:cNvSpPr/>
                <p:nvPr/>
              </p:nvSpPr>
              <p:spPr>
                <a:xfrm>
                  <a:off x="9171522" y="2375428"/>
                  <a:ext cx="869135" cy="39389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2" name="TextBox 251">
                    <a:extLst>
                      <a:ext uri="{FF2B5EF4-FFF2-40B4-BE49-F238E27FC236}">
                        <a16:creationId xmlns:a16="http://schemas.microsoft.com/office/drawing/2014/main" id="{48C4B030-A685-4D37-8212-2A4161E5FB3C}"/>
                      </a:ext>
                    </a:extLst>
                  </p:cNvPr>
                  <p:cNvSpPr txBox="1"/>
                  <p:nvPr/>
                </p:nvSpPr>
                <p:spPr>
                  <a:xfrm>
                    <a:off x="11398500" y="6400674"/>
                    <a:ext cx="43030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1AF0B5EB-748F-4ABC-AAA6-D48C67635D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8500" y="6400674"/>
                    <a:ext cx="430305" cy="9233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FB75D5F-D524-4D95-96A5-9396FEFB1E4B}"/>
                </a:ext>
              </a:extLst>
            </p:cNvPr>
            <p:cNvSpPr/>
            <p:nvPr/>
          </p:nvSpPr>
          <p:spPr>
            <a:xfrm>
              <a:off x="8987659" y="1623297"/>
              <a:ext cx="239742" cy="15710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8A5B18C6-3E29-4578-A3D7-EDD831117C80}"/>
                  </a:ext>
                </a:extLst>
              </p:cNvPr>
              <p:cNvSpPr txBox="1"/>
              <p:nvPr/>
            </p:nvSpPr>
            <p:spPr>
              <a:xfrm>
                <a:off x="6747616" y="4926387"/>
                <a:ext cx="3421848" cy="858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𝑞𝑢𝑒𝑟𝑖𝑒𝑠</m:t>
                      </m:r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 </m:t>
                              </m:r>
                            </m:fName>
                            <m:e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func>
                        </m:num>
                        <m:den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𝑎𝑣𝑔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  <m:r>
                            <a:rPr lang="en-US" sz="2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𝑤𝑒𝑖𝑔h𝑡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8A5B18C6-3E29-4578-A3D7-EDD831117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616" y="4926387"/>
                <a:ext cx="3421848" cy="858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A2FF2AB-971D-4C9D-A544-25821E389067}"/>
                  </a:ext>
                </a:extLst>
              </p:cNvPr>
              <p:cNvSpPr txBox="1"/>
              <p:nvPr/>
            </p:nvSpPr>
            <p:spPr>
              <a:xfrm>
                <a:off x="5421347" y="2138620"/>
                <a:ext cx="13923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𝑡h𝑟𝑒𝑠h𝑜𝑙𝑑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A2FF2AB-971D-4C9D-A544-25821E389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347" y="2138620"/>
                <a:ext cx="139236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5" name="Group 264">
            <a:extLst>
              <a:ext uri="{FF2B5EF4-FFF2-40B4-BE49-F238E27FC236}">
                <a16:creationId xmlns:a16="http://schemas.microsoft.com/office/drawing/2014/main" id="{B0CC9021-AD0F-4650-8570-C79DC64552FD}"/>
              </a:ext>
            </a:extLst>
          </p:cNvPr>
          <p:cNvGrpSpPr/>
          <p:nvPr/>
        </p:nvGrpSpPr>
        <p:grpSpPr>
          <a:xfrm>
            <a:off x="6667495" y="2103672"/>
            <a:ext cx="4425960" cy="354318"/>
            <a:chOff x="6772838" y="-249298"/>
            <a:chExt cx="4425960" cy="354318"/>
          </a:xfrm>
        </p:grpSpPr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1E90FC30-E2DF-451C-9BC6-8B53232F93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2838" y="90207"/>
              <a:ext cx="4357517" cy="14813"/>
            </a:xfrm>
            <a:prstGeom prst="line">
              <a:avLst/>
            </a:prstGeom>
            <a:ln w="31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24583F5C-701B-40D3-8453-7E7310C3A9D8}"/>
                </a:ext>
              </a:extLst>
            </p:cNvPr>
            <p:cNvSpPr/>
            <p:nvPr/>
          </p:nvSpPr>
          <p:spPr>
            <a:xfrm>
              <a:off x="9601145" y="-249298"/>
              <a:ext cx="1597653" cy="344926"/>
            </a:xfrm>
            <a:prstGeom prst="rect">
              <a:avLst/>
            </a:prstGeom>
            <a:solidFill>
              <a:srgbClr val="DBEEE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EE8E1424-CDDE-48DF-9240-6F2C98E74719}"/>
                  </a:ext>
                </a:extLst>
              </p:cNvPr>
              <p:cNvSpPr txBox="1"/>
              <p:nvPr/>
            </p:nvSpPr>
            <p:spPr>
              <a:xfrm>
                <a:off x="9818506" y="2158456"/>
                <a:ext cx="13923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EE8E1424-CDDE-48DF-9240-6F2C98E74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506" y="2158456"/>
                <a:ext cx="13923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9" name="Rectangle 268">
            <a:extLst>
              <a:ext uri="{FF2B5EF4-FFF2-40B4-BE49-F238E27FC236}">
                <a16:creationId xmlns:a16="http://schemas.microsoft.com/office/drawing/2014/main" id="{77D7A6CD-4A66-4823-99DA-649B682489CF}"/>
              </a:ext>
            </a:extLst>
          </p:cNvPr>
          <p:cNvSpPr/>
          <p:nvPr/>
        </p:nvSpPr>
        <p:spPr>
          <a:xfrm>
            <a:off x="9062028" y="1687471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97624A01-115B-421E-8742-145543029024}"/>
              </a:ext>
            </a:extLst>
          </p:cNvPr>
          <p:cNvSpPr/>
          <p:nvPr/>
        </p:nvSpPr>
        <p:spPr>
          <a:xfrm>
            <a:off x="9383294" y="1703118"/>
            <a:ext cx="2396622" cy="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7AB8C983-4E83-499F-A833-6F2E91DACD96}"/>
                  </a:ext>
                </a:extLst>
              </p:cNvPr>
              <p:cNvSpPr txBox="1"/>
              <p:nvPr/>
            </p:nvSpPr>
            <p:spPr>
              <a:xfrm>
                <a:off x="6882486" y="2296750"/>
                <a:ext cx="684252" cy="676404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𝑡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𝜖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7AB8C983-4E83-499F-A833-6F2E91DAC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486" y="2296750"/>
                <a:ext cx="684252" cy="6764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C577891E-437C-4302-BB60-5C2E33F8769D}"/>
                  </a:ext>
                </a:extLst>
              </p:cNvPr>
              <p:cNvSpPr txBox="1"/>
              <p:nvPr/>
            </p:nvSpPr>
            <p:spPr>
              <a:xfrm>
                <a:off x="9314088" y="4817160"/>
                <a:ext cx="3421848" cy="90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400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4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den>
                      </m:f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4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C577891E-437C-4302-BB60-5C2E33F87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088" y="4817160"/>
                <a:ext cx="3421848" cy="90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4" name="Rectangle 273">
            <a:extLst>
              <a:ext uri="{FF2B5EF4-FFF2-40B4-BE49-F238E27FC236}">
                <a16:creationId xmlns:a16="http://schemas.microsoft.com/office/drawing/2014/main" id="{FE679D7D-E0A4-4C28-8B72-A6550E991F33}"/>
              </a:ext>
            </a:extLst>
          </p:cNvPr>
          <p:cNvSpPr/>
          <p:nvPr/>
        </p:nvSpPr>
        <p:spPr>
          <a:xfrm>
            <a:off x="10398787" y="4704432"/>
            <a:ext cx="649092" cy="569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1EDFC07-06D1-483A-903B-60EB7065DAF6}"/>
              </a:ext>
            </a:extLst>
          </p:cNvPr>
          <p:cNvSpPr/>
          <p:nvPr/>
        </p:nvSpPr>
        <p:spPr>
          <a:xfrm>
            <a:off x="11047879" y="4877613"/>
            <a:ext cx="972246" cy="7742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5F7AD9D3-D2A6-4693-8E70-39060A3FE49C}"/>
              </a:ext>
            </a:extLst>
          </p:cNvPr>
          <p:cNvGrpSpPr/>
          <p:nvPr/>
        </p:nvGrpSpPr>
        <p:grpSpPr>
          <a:xfrm>
            <a:off x="6413563" y="2153078"/>
            <a:ext cx="5002937" cy="2697651"/>
            <a:chOff x="3739966" y="2402726"/>
            <a:chExt cx="8088839" cy="4921278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7D682BB8-1813-4E7B-A223-91A2AB3EBF52}"/>
                </a:ext>
              </a:extLst>
            </p:cNvPr>
            <p:cNvCxnSpPr>
              <a:cxnSpLocks/>
            </p:cNvCxnSpPr>
            <p:nvPr/>
          </p:nvCxnSpPr>
          <p:spPr>
            <a:xfrm>
              <a:off x="3739966" y="5781654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8847ABB8-7E4D-4555-B5C4-74C945DD0B59}"/>
                </a:ext>
              </a:extLst>
            </p:cNvPr>
            <p:cNvCxnSpPr>
              <a:cxnSpLocks/>
            </p:cNvCxnSpPr>
            <p:nvPr/>
          </p:nvCxnSpPr>
          <p:spPr>
            <a:xfrm>
              <a:off x="3739966" y="6344382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A97E7684-CC8C-4636-AF1E-8E5BF739F262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5218926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D250C111-6577-443F-9F25-5D794D00D02E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5781654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CDE1F859-9660-4883-9C48-A402F899AB59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4656198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7DF7B37F-D414-40C2-9D2A-D11A430D8E70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5218926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B1B9A0E0-EEC7-4638-9AC3-FD392CF21C59}"/>
                </a:ext>
              </a:extLst>
            </p:cNvPr>
            <p:cNvCxnSpPr>
              <a:cxnSpLocks/>
            </p:cNvCxnSpPr>
            <p:nvPr/>
          </p:nvCxnSpPr>
          <p:spPr>
            <a:xfrm>
              <a:off x="3739966" y="4093470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1F35941C-3169-46F1-B739-AF216CFD313C}"/>
                </a:ext>
              </a:extLst>
            </p:cNvPr>
            <p:cNvCxnSpPr>
              <a:cxnSpLocks/>
            </p:cNvCxnSpPr>
            <p:nvPr/>
          </p:nvCxnSpPr>
          <p:spPr>
            <a:xfrm>
              <a:off x="3739966" y="4656198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D363B5ED-F26E-493D-BE35-9852BDE2DB88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3530742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A314075-2988-47C4-8F3D-FE900FD27242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4093470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40BF833F-21A7-4A2E-A632-174F8001ADC8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2968014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68023379-6482-4AD2-97FB-374D263BF9F4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3530742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725D6E90-DFA7-4D5C-9CE6-A8BC9E4909E1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2402726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84B34B0-39EF-4018-AE4A-1D3C4B6FC2DB}"/>
                </a:ext>
              </a:extLst>
            </p:cNvPr>
            <p:cNvCxnSpPr>
              <a:cxnSpLocks/>
            </p:cNvCxnSpPr>
            <p:nvPr/>
          </p:nvCxnSpPr>
          <p:spPr>
            <a:xfrm>
              <a:off x="3746425" y="2402726"/>
              <a:ext cx="5609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A32E279A-9057-4295-B2CE-95B34AE8C1EB}"/>
                </a:ext>
              </a:extLst>
            </p:cNvPr>
            <p:cNvSpPr txBox="1"/>
            <p:nvPr/>
          </p:nvSpPr>
          <p:spPr>
            <a:xfrm>
              <a:off x="4406363" y="6445305"/>
              <a:ext cx="430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A0F7588D-3183-417B-8294-7AE35F6E5564}"/>
                </a:ext>
              </a:extLst>
            </p:cNvPr>
            <p:cNvSpPr txBox="1"/>
            <p:nvPr/>
          </p:nvSpPr>
          <p:spPr>
            <a:xfrm>
              <a:off x="5042022" y="6445305"/>
              <a:ext cx="430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60C9BDB2-C706-4302-A0EB-058AC86DC0D2}"/>
                </a:ext>
              </a:extLst>
            </p:cNvPr>
            <p:cNvSpPr txBox="1"/>
            <p:nvPr/>
          </p:nvSpPr>
          <p:spPr>
            <a:xfrm>
              <a:off x="5682357" y="6452347"/>
              <a:ext cx="430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TextBox 303">
                  <a:extLst>
                    <a:ext uri="{FF2B5EF4-FFF2-40B4-BE49-F238E27FC236}">
                      <a16:creationId xmlns:a16="http://schemas.microsoft.com/office/drawing/2014/main" id="{E7208BB0-01C3-4113-AD23-3B96A613D658}"/>
                    </a:ext>
                  </a:extLst>
                </p:cNvPr>
                <p:cNvSpPr txBox="1"/>
                <p:nvPr/>
              </p:nvSpPr>
              <p:spPr>
                <a:xfrm>
                  <a:off x="11398500" y="6400674"/>
                  <a:ext cx="43030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1AF0B5EB-748F-4ABC-AAA6-D48C67635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8500" y="6400674"/>
                  <a:ext cx="430305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4" name="Rectangle 313">
            <a:extLst>
              <a:ext uri="{FF2B5EF4-FFF2-40B4-BE49-F238E27FC236}">
                <a16:creationId xmlns:a16="http://schemas.microsoft.com/office/drawing/2014/main" id="{A0236EED-77FB-4280-8B36-FE073B80E5DB}"/>
              </a:ext>
            </a:extLst>
          </p:cNvPr>
          <p:cNvSpPr/>
          <p:nvPr/>
        </p:nvSpPr>
        <p:spPr>
          <a:xfrm>
            <a:off x="414910" y="4288935"/>
            <a:ext cx="4243994" cy="9071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"/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Assign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triangles to a vertex that is </a:t>
            </a:r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heavy</a:t>
            </a: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AF4FE4AC-ECF3-47DD-911F-86BD66C2B27A}"/>
              </a:ext>
            </a:extLst>
          </p:cNvPr>
          <p:cNvGrpSpPr/>
          <p:nvPr/>
        </p:nvGrpSpPr>
        <p:grpSpPr>
          <a:xfrm>
            <a:off x="6667495" y="4066039"/>
            <a:ext cx="4716544" cy="303984"/>
            <a:chOff x="6918488" y="3216942"/>
            <a:chExt cx="4716544" cy="303984"/>
          </a:xfrm>
          <a:solidFill>
            <a:srgbClr val="C00000"/>
          </a:solidFill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EB5D5F1-0592-4538-8872-BFD0B4D6B8D9}"/>
                </a:ext>
              </a:extLst>
            </p:cNvPr>
            <p:cNvSpPr/>
            <p:nvPr/>
          </p:nvSpPr>
          <p:spPr>
            <a:xfrm>
              <a:off x="8491173" y="3220183"/>
              <a:ext cx="413132" cy="30074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6B707024-1D5F-49E0-84D7-5FA409308530}"/>
                </a:ext>
              </a:extLst>
            </p:cNvPr>
            <p:cNvSpPr/>
            <p:nvPr/>
          </p:nvSpPr>
          <p:spPr>
            <a:xfrm>
              <a:off x="10475278" y="3220183"/>
              <a:ext cx="413132" cy="29203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2ABDE346-B547-42DC-9E22-14D5D8F4EA08}"/>
                </a:ext>
              </a:extLst>
            </p:cNvPr>
            <p:cNvSpPr/>
            <p:nvPr/>
          </p:nvSpPr>
          <p:spPr>
            <a:xfrm>
              <a:off x="7704796" y="3220183"/>
              <a:ext cx="413132" cy="30074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0DD50E0-F373-4865-816C-17122BE2800C}"/>
                </a:ext>
              </a:extLst>
            </p:cNvPr>
            <p:cNvSpPr/>
            <p:nvPr/>
          </p:nvSpPr>
          <p:spPr>
            <a:xfrm>
              <a:off x="6918488" y="3220183"/>
              <a:ext cx="413132" cy="30074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B408BB6C-3C8B-4949-8CC1-8672A026E772}"/>
                </a:ext>
              </a:extLst>
            </p:cNvPr>
            <p:cNvSpPr/>
            <p:nvPr/>
          </p:nvSpPr>
          <p:spPr>
            <a:xfrm>
              <a:off x="11264332" y="3216942"/>
              <a:ext cx="370700" cy="29203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DE7332A1-04D7-4E27-93FF-82900BCEB752}"/>
              </a:ext>
            </a:extLst>
          </p:cNvPr>
          <p:cNvSpPr txBox="1"/>
          <p:nvPr/>
        </p:nvSpPr>
        <p:spPr>
          <a:xfrm>
            <a:off x="11376624" y="4010664"/>
            <a:ext cx="97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node index</a:t>
            </a:r>
            <a:endParaRPr lang="en-US" sz="1200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99307E6-F54F-40B1-B0AA-CDE92C9D6E2A}"/>
              </a:ext>
            </a:extLst>
          </p:cNvPr>
          <p:cNvSpPr txBox="1"/>
          <p:nvPr/>
        </p:nvSpPr>
        <p:spPr>
          <a:xfrm>
            <a:off x="9523364" y="1076960"/>
            <a:ext cx="287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</a:rPr>
              <a:t>Query_triangles</a:t>
            </a:r>
            <a:r>
              <a:rPr lang="en-US" sz="2400" i="1" dirty="0">
                <a:solidFill>
                  <a:srgbClr val="0070C0"/>
                </a:solidFill>
              </a:rPr>
              <a:t>(</a:t>
            </a:r>
            <a:r>
              <a:rPr lang="en-US" sz="2400" i="1" dirty="0" err="1">
                <a:solidFill>
                  <a:srgbClr val="0070C0"/>
                </a:solidFill>
              </a:rPr>
              <a:t>i</a:t>
            </a:r>
            <a:r>
              <a:rPr lang="en-US" sz="2400" i="1" dirty="0">
                <a:solidFill>
                  <a:srgbClr val="0070C0"/>
                </a:solidFill>
              </a:rPr>
              <a:t>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2CF82A4-A8F4-422E-A268-72E6695E427B}"/>
              </a:ext>
            </a:extLst>
          </p:cNvPr>
          <p:cNvSpPr txBox="1"/>
          <p:nvPr/>
        </p:nvSpPr>
        <p:spPr>
          <a:xfrm>
            <a:off x="5104097" y="3660838"/>
            <a:ext cx="183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assigned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triangles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C5C6314-9F2F-404B-BD54-959954AC2E08}"/>
              </a:ext>
            </a:extLst>
          </p:cNvPr>
          <p:cNvSpPr txBox="1"/>
          <p:nvPr/>
        </p:nvSpPr>
        <p:spPr>
          <a:xfrm>
            <a:off x="5844078" y="1170378"/>
            <a:ext cx="183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incident</a:t>
            </a:r>
          </a:p>
          <a:p>
            <a:pPr algn="ctr"/>
            <a:r>
              <a:rPr lang="en-US" dirty="0"/>
              <a:t>triangles</a:t>
            </a:r>
            <a:endParaRPr lang="en-US" sz="1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8C797C-FEEF-1D1F-40B7-02559B9067C8}"/>
              </a:ext>
            </a:extLst>
          </p:cNvPr>
          <p:cNvGrpSpPr/>
          <p:nvPr/>
        </p:nvGrpSpPr>
        <p:grpSpPr>
          <a:xfrm>
            <a:off x="2776219" y="2058997"/>
            <a:ext cx="1044652" cy="1324825"/>
            <a:chOff x="2776219" y="2058997"/>
            <a:chExt cx="1044652" cy="13248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6D1382-197E-7414-EA7F-30BFD3BD27B8}"/>
                </a:ext>
              </a:extLst>
            </p:cNvPr>
            <p:cNvGrpSpPr/>
            <p:nvPr/>
          </p:nvGrpSpPr>
          <p:grpSpPr>
            <a:xfrm>
              <a:off x="2776219" y="2161346"/>
              <a:ext cx="1044652" cy="1043815"/>
              <a:chOff x="2776219" y="2161346"/>
              <a:chExt cx="1044652" cy="1043815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B262D77-4DC1-DF14-ED44-CD69AB28078B}"/>
                  </a:ext>
                </a:extLst>
              </p:cNvPr>
              <p:cNvSpPr/>
              <p:nvPr/>
            </p:nvSpPr>
            <p:spPr>
              <a:xfrm rot="2880652">
                <a:off x="3026277" y="2918245"/>
                <a:ext cx="91440" cy="91440"/>
              </a:xfrm>
              <a:prstGeom prst="ellipse">
                <a:avLst/>
              </a:prstGeom>
              <a:solidFill>
                <a:srgbClr val="BFD8E0"/>
              </a:solidFill>
              <a:ln w="19050">
                <a:solidFill>
                  <a:srgbClr val="BFD8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6B14F3D-8E50-81A1-F967-2A1CEEFCC75C}"/>
                  </a:ext>
                </a:extLst>
              </p:cNvPr>
              <p:cNvSpPr/>
              <p:nvPr/>
            </p:nvSpPr>
            <p:spPr>
              <a:xfrm rot="2880652">
                <a:off x="3729431" y="3113721"/>
                <a:ext cx="91440" cy="91440"/>
              </a:xfrm>
              <a:prstGeom prst="ellipse">
                <a:avLst/>
              </a:prstGeom>
              <a:solidFill>
                <a:srgbClr val="BFD8E0"/>
              </a:solidFill>
              <a:ln w="19050">
                <a:solidFill>
                  <a:srgbClr val="BFD8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CB18CD0-9867-5A09-6445-82ACB6852D44}"/>
                  </a:ext>
                </a:extLst>
              </p:cNvPr>
              <p:cNvSpPr/>
              <p:nvPr/>
            </p:nvSpPr>
            <p:spPr>
              <a:xfrm rot="2880652">
                <a:off x="2776219" y="2161346"/>
                <a:ext cx="91440" cy="91440"/>
              </a:xfrm>
              <a:prstGeom prst="ellipse">
                <a:avLst/>
              </a:prstGeom>
              <a:solidFill>
                <a:srgbClr val="BFD8E0"/>
              </a:solidFill>
              <a:ln w="19050">
                <a:solidFill>
                  <a:srgbClr val="BFD8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DB64E5-976F-828F-AC5D-88907FDD5349}"/>
                </a:ext>
              </a:extLst>
            </p:cNvPr>
            <p:cNvCxnSpPr>
              <a:cxnSpLocks/>
            </p:cNvCxnSpPr>
            <p:nvPr/>
          </p:nvCxnSpPr>
          <p:spPr>
            <a:xfrm rot="2880652">
              <a:off x="2628040" y="2428380"/>
              <a:ext cx="669810" cy="292588"/>
            </a:xfrm>
            <a:prstGeom prst="line">
              <a:avLst/>
            </a:prstGeom>
            <a:ln w="28575">
              <a:solidFill>
                <a:srgbClr val="BFD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135E8C-4927-CAFA-79BF-78CA7C2790AC}"/>
                </a:ext>
              </a:extLst>
            </p:cNvPr>
            <p:cNvCxnSpPr>
              <a:cxnSpLocks/>
            </p:cNvCxnSpPr>
            <p:nvPr/>
          </p:nvCxnSpPr>
          <p:spPr>
            <a:xfrm rot="2880652" flipV="1">
              <a:off x="2663238" y="2672172"/>
              <a:ext cx="1275502" cy="49152"/>
            </a:xfrm>
            <a:prstGeom prst="line">
              <a:avLst/>
            </a:prstGeom>
            <a:ln w="28575">
              <a:solidFill>
                <a:srgbClr val="BFD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8F164E-57E2-09B3-B294-94960B4719BC}"/>
                </a:ext>
              </a:extLst>
            </p:cNvPr>
            <p:cNvCxnSpPr>
              <a:cxnSpLocks/>
            </p:cNvCxnSpPr>
            <p:nvPr/>
          </p:nvCxnSpPr>
          <p:spPr>
            <a:xfrm rot="2880652" flipH="1">
              <a:off x="3181419" y="2915477"/>
              <a:ext cx="568823" cy="367868"/>
            </a:xfrm>
            <a:prstGeom prst="line">
              <a:avLst/>
            </a:prstGeom>
            <a:ln w="28575">
              <a:solidFill>
                <a:srgbClr val="BFD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82389C6-0982-22F0-63DC-4D7318CAF154}"/>
              </a:ext>
            </a:extLst>
          </p:cNvPr>
          <p:cNvSpPr txBox="1"/>
          <p:nvPr/>
        </p:nvSpPr>
        <p:spPr>
          <a:xfrm>
            <a:off x="2277263" y="6221738"/>
            <a:ext cx="940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Use the structure of the graph to bound the maximum wt. (variance)!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B434B4-DAE2-7D78-7620-668EAD1B9EAE}"/>
              </a:ext>
            </a:extLst>
          </p:cNvPr>
          <p:cNvGrpSpPr/>
          <p:nvPr/>
        </p:nvGrpSpPr>
        <p:grpSpPr>
          <a:xfrm>
            <a:off x="1692447" y="6139791"/>
            <a:ext cx="650709" cy="625558"/>
            <a:chOff x="1430502" y="4762919"/>
            <a:chExt cx="990600" cy="1033155"/>
          </a:xfrm>
        </p:grpSpPr>
        <p:pic>
          <p:nvPicPr>
            <p:cNvPr id="3074" name="Picture 2" descr="Bulb Clipart Images | Free Download | PNG Transparent Background - Pngtree">
              <a:extLst>
                <a:ext uri="{FF2B5EF4-FFF2-40B4-BE49-F238E27FC236}">
                  <a16:creationId xmlns:a16="http://schemas.microsoft.com/office/drawing/2014/main" id="{01CA8D78-2185-7057-3EF3-A77B4533D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02" y="4805474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04BA3A-5415-D759-20D5-12D33D540D51}"/>
                </a:ext>
              </a:extLst>
            </p:cNvPr>
            <p:cNvCxnSpPr>
              <a:cxnSpLocks/>
            </p:cNvCxnSpPr>
            <p:nvPr/>
          </p:nvCxnSpPr>
          <p:spPr>
            <a:xfrm>
              <a:off x="1652679" y="4955455"/>
              <a:ext cx="71847" cy="42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450B13-1184-98C4-3E37-3B3F5C84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731385" y="4813002"/>
              <a:ext cx="97886" cy="125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5489E8-567A-3E1D-CD0B-DC19450BE346}"/>
                </a:ext>
              </a:extLst>
            </p:cNvPr>
            <p:cNvCxnSpPr>
              <a:cxnSpLocks/>
            </p:cNvCxnSpPr>
            <p:nvPr/>
          </p:nvCxnSpPr>
          <p:spPr>
            <a:xfrm>
              <a:off x="1938253" y="4762919"/>
              <a:ext cx="0" cy="161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2FFD88B-7A13-8A85-ABB5-E8046C0F22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211" y="4813001"/>
              <a:ext cx="97886" cy="125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6A56FB-5336-79E1-6B25-A5E9F20B44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2032" y="4955455"/>
              <a:ext cx="71847" cy="42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550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0.03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/>
      <p:bldP spid="264" grpId="0"/>
      <p:bldP spid="264" grpId="1"/>
      <p:bldP spid="268" grpId="0"/>
      <p:bldP spid="271" grpId="0" animBg="1"/>
      <p:bldP spid="274" grpId="0" animBg="1"/>
      <p:bldP spid="276" grpId="0" animBg="1"/>
      <p:bldP spid="314" grpId="0" animBg="1"/>
      <p:bldP spid="134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5951637" cy="6665833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10415" y="2300159"/>
            <a:ext cx="2534932" cy="4570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799"/>
              </a:lnSpc>
              <a:spcAft>
                <a:spcPts val="600"/>
              </a:spcAft>
              <a:buNone/>
            </a:pPr>
            <a:r>
              <a:rPr lang="en-US" sz="4500" dirty="0">
                <a:latin typeface="Roboto" pitchFamily="34" charset="0"/>
                <a:ea typeface="Roboto" pitchFamily="34" charset="-122"/>
                <a:cs typeface="Roboto" pitchFamily="34" charset="-120"/>
              </a:rPr>
              <a:t>MOTIFS: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10415" y="3014355"/>
            <a:ext cx="5302164" cy="1490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692"/>
              </a:lnSpc>
              <a:spcAft>
                <a:spcPts val="600"/>
              </a:spcAft>
              <a:buNone/>
            </a:pPr>
            <a:r>
              <a:rPr lang="en-US" sz="30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Recurrent and </a:t>
            </a:r>
            <a:r>
              <a:rPr lang="en-US" sz="3000" b="1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statistically</a:t>
            </a:r>
            <a:br>
              <a:rPr lang="en-US" sz="3000" b="1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</a:br>
            <a:r>
              <a:rPr lang="en-US" sz="3000" b="1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significant</a:t>
            </a:r>
            <a:r>
              <a:rPr lang="en-US" sz="30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subgraphs of a</a:t>
            </a:r>
            <a:br>
              <a:rPr lang="en-US" sz="30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</a:br>
            <a:r>
              <a:rPr lang="en-US" sz="30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network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142089" y="95226"/>
            <a:ext cx="5951637" cy="215846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42089" y="95226"/>
            <a:ext cx="5951637" cy="215846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3"/>
          <a:srcRect l="-9666" t="-35983" r="-9666" b="-35983"/>
          <a:stretch/>
        </p:blipFill>
        <p:spPr>
          <a:xfrm>
            <a:off x="6142089" y="95226"/>
            <a:ext cx="5951637" cy="2158460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6142089" y="2348913"/>
            <a:ext cx="5951637" cy="215846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142089" y="2363812"/>
            <a:ext cx="5951637" cy="1768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 rotWithShape="1">
          <a:blip r:embed="rId4"/>
          <a:srcRect l="-3072" t="-13088" r="-3072" b="-10268"/>
          <a:stretch/>
        </p:blipFill>
        <p:spPr>
          <a:xfrm>
            <a:off x="6115997" y="2385508"/>
            <a:ext cx="5951637" cy="1781666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142089" y="4227494"/>
            <a:ext cx="5951637" cy="253356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 rotWithShape="1">
          <a:blip r:embed="rId5"/>
          <a:srcRect l="11256" t="21344" r="12095" b="30670"/>
          <a:stretch/>
        </p:blipFill>
        <p:spPr>
          <a:xfrm>
            <a:off x="6122092" y="4227494"/>
            <a:ext cx="5997726" cy="23251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A17180-B06E-47F1-8D29-3500BB485297}"/>
              </a:ext>
            </a:extLst>
          </p:cNvPr>
          <p:cNvSpPr/>
          <p:nvPr/>
        </p:nvSpPr>
        <p:spPr>
          <a:xfrm>
            <a:off x="6402747" y="5230326"/>
            <a:ext cx="5409039" cy="26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5FBAE2E-F76D-479F-BFEB-D1FB69E30092}"/>
                  </a:ext>
                </a:extLst>
              </p:cNvPr>
              <p:cNvSpPr/>
              <p:nvPr/>
            </p:nvSpPr>
            <p:spPr>
              <a:xfrm>
                <a:off x="657697" y="3908093"/>
                <a:ext cx="5607561" cy="25145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400050" indent="-344488"/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Alg</a:t>
                </a: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of vertices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be their set of incident edges</a:t>
                </a: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edges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u.a.r.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Try to extend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the edges to triangles</a:t>
                </a: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5FBAE2E-F76D-479F-BFEB-D1FB69E300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97" y="3908093"/>
                <a:ext cx="5607561" cy="2514580"/>
              </a:xfrm>
              <a:prstGeom prst="rect">
                <a:avLst/>
              </a:prstGeom>
              <a:blipFill>
                <a:blip r:embed="rId9"/>
                <a:stretch>
                  <a:fillRect l="-541" t="-1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5A20672-A65E-489A-83C0-5220E7660D5E}"/>
              </a:ext>
            </a:extLst>
          </p:cNvPr>
          <p:cNvSpPr/>
          <p:nvPr/>
        </p:nvSpPr>
        <p:spPr>
          <a:xfrm>
            <a:off x="6096000" y="4895273"/>
            <a:ext cx="2117764" cy="645218"/>
          </a:xfrm>
          <a:prstGeom prst="wedgeRoundRectCallout">
            <a:avLst>
              <a:gd name="adj1" fmla="val -54987"/>
              <a:gd name="adj2" fmla="val 10127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346075" algn="l"/>
              </a:tabLst>
            </a:pPr>
            <a:r>
              <a:rPr lang="en-US" dirty="0">
                <a:solidFill>
                  <a:schemeClr val="tx1"/>
                </a:solidFill>
                <a:ea typeface="Roboto" panose="02000000000000000000" pitchFamily="2" charset="0"/>
              </a:rPr>
              <a:t>How to extend?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4E866551-A56C-473C-A4E7-4E3AB5BA14FE}"/>
                  </a:ext>
                </a:extLst>
              </p:cNvPr>
              <p:cNvSpPr/>
              <p:nvPr/>
            </p:nvSpPr>
            <p:spPr>
              <a:xfrm>
                <a:off x="6350000" y="3604572"/>
                <a:ext cx="2473366" cy="830389"/>
              </a:xfrm>
              <a:prstGeom prst="wedgeRoundRectCallout">
                <a:avLst>
                  <a:gd name="adj1" fmla="val -71996"/>
                  <a:gd name="adj2" fmla="val 75512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How large should the sets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 be?</a:t>
                </a: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4E866551-A56C-473C-A4E7-4E3AB5BA1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00" y="3604572"/>
                <a:ext cx="2473366" cy="830389"/>
              </a:xfrm>
              <a:prstGeom prst="wedgeRoundRectCallout">
                <a:avLst>
                  <a:gd name="adj1" fmla="val -71996"/>
                  <a:gd name="adj2" fmla="val 75512"/>
                  <a:gd name="adj3" fmla="val 16667"/>
                </a:avLst>
              </a:prstGeom>
              <a:blipFill>
                <a:blip r:embed="rId10"/>
                <a:stretch>
                  <a:fillRect r="-100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8A2C3404-92BF-49A4-80F1-2DD9B58ABD6E}"/>
                  </a:ext>
                </a:extLst>
              </p:cNvPr>
              <p:cNvSpPr/>
              <p:nvPr/>
            </p:nvSpPr>
            <p:spPr>
              <a:xfrm>
                <a:off x="7218477" y="4511962"/>
                <a:ext cx="590027" cy="830389"/>
              </a:xfrm>
              <a:prstGeom prst="wedgeRoundRectCallout">
                <a:avLst>
                  <a:gd name="adj1" fmla="val -33618"/>
                  <a:gd name="adj2" fmla="val -73864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4F81BD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𝑡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8A2C3404-92BF-49A4-80F1-2DD9B58AB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477" y="4511962"/>
                <a:ext cx="590027" cy="830389"/>
              </a:xfrm>
              <a:prstGeom prst="wedgeRoundRectCallout">
                <a:avLst>
                  <a:gd name="adj1" fmla="val -33618"/>
                  <a:gd name="adj2" fmla="val -73864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AE9FA0-4346-4E64-A8E0-60ED3ADC7BE1}"/>
              </a:ext>
            </a:extLst>
          </p:cNvPr>
          <p:cNvSpPr/>
          <p:nvPr/>
        </p:nvSpPr>
        <p:spPr>
          <a:xfrm>
            <a:off x="8142136" y="4511962"/>
            <a:ext cx="811033" cy="568921"/>
          </a:xfrm>
          <a:prstGeom prst="wedgeRoundRectCallout">
            <a:avLst>
              <a:gd name="adj1" fmla="val -69624"/>
              <a:gd name="adj2" fmla="val 47151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346075" algn="l"/>
              </a:tabLst>
            </a:pPr>
            <a:endParaRPr lang="en-US" i="1" dirty="0">
              <a:solidFill>
                <a:srgbClr val="4F81BD"/>
              </a:solidFill>
              <a:latin typeface="Cambria Math" panose="02040503050406030204" pitchFamily="18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2AA486FF-17D4-4A12-A98D-BEF7730EB873}"/>
                  </a:ext>
                </a:extLst>
              </p:cNvPr>
              <p:cNvSpPr/>
              <p:nvPr/>
            </p:nvSpPr>
            <p:spPr>
              <a:xfrm>
                <a:off x="8142136" y="4511962"/>
                <a:ext cx="811033" cy="766621"/>
              </a:xfrm>
              <a:prstGeom prst="wedgeRoundRectCallout">
                <a:avLst>
                  <a:gd name="adj1" fmla="val -44533"/>
                  <a:gd name="adj2" fmla="val -70992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𝑚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4F81BD"/>
                  </a:solidFill>
                  <a:latin typeface="Cambria Math" panose="02040503050406030204" pitchFamily="18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2AA486FF-17D4-4A12-A98D-BEF7730EB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136" y="4511962"/>
                <a:ext cx="811033" cy="766621"/>
              </a:xfrm>
              <a:prstGeom prst="wedgeRoundRectCallout">
                <a:avLst>
                  <a:gd name="adj1" fmla="val -44533"/>
                  <a:gd name="adj2" fmla="val -70992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5B543B-01C8-4C1F-ACE0-38552C693B09}"/>
                  </a:ext>
                </a:extLst>
              </p:cNvPr>
              <p:cNvSpPr txBox="1"/>
              <p:nvPr/>
            </p:nvSpPr>
            <p:spPr>
              <a:xfrm>
                <a:off x="9143079" y="220551"/>
                <a:ext cx="3301521" cy="731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5B543B-01C8-4C1F-ACE0-38552C693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079" y="220551"/>
                <a:ext cx="3301521" cy="7314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4D08EB1C-C6FB-45A3-971F-F6B5184B3C1A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86DCC2-4B70-4CE7-8B1E-3C327CD9EE1C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86DCC2-4B70-4CE7-8B1E-3C327CD9E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9B7EEE-DAF3-425D-A8DC-E1E49C18BD9B}"/>
                  </a:ext>
                </a:extLst>
              </p:cNvPr>
              <p:cNvSpPr txBox="1"/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9B7EEE-DAF3-425D-A8DC-E1E49C18B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5C3C690-A27C-43C9-A18B-42E2A3ECED83}"/>
              </a:ext>
            </a:extLst>
          </p:cNvPr>
          <p:cNvGrpSpPr/>
          <p:nvPr/>
        </p:nvGrpSpPr>
        <p:grpSpPr>
          <a:xfrm>
            <a:off x="2472785" y="555917"/>
            <a:ext cx="3245449" cy="2381477"/>
            <a:chOff x="2472785" y="555917"/>
            <a:chExt cx="3245449" cy="238147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C790D-D975-4A1B-87FC-A9D846C26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2785" y="723711"/>
              <a:ext cx="273165" cy="1014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9062E5-28A2-4E92-BE37-9B1AAC0D3BB7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 flipV="1">
              <a:off x="3912295" y="555917"/>
              <a:ext cx="276540" cy="989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643009-F965-42C4-9D77-67BF18CCA8CA}"/>
                </a:ext>
              </a:extLst>
            </p:cNvPr>
            <p:cNvCxnSpPr>
              <a:cxnSpLocks/>
              <a:stCxn id="45" idx="5"/>
            </p:cNvCxnSpPr>
            <p:nvPr/>
          </p:nvCxnSpPr>
          <p:spPr>
            <a:xfrm>
              <a:off x="4485565" y="2104372"/>
              <a:ext cx="1232669" cy="8330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907598-7EFC-473C-A967-CDE4B1F981FF}"/>
              </a:ext>
            </a:extLst>
          </p:cNvPr>
          <p:cNvCxnSpPr>
            <a:cxnSpLocks/>
          </p:cNvCxnSpPr>
          <p:nvPr/>
        </p:nvCxnSpPr>
        <p:spPr>
          <a:xfrm flipH="1">
            <a:off x="5702686" y="2170237"/>
            <a:ext cx="464282" cy="775939"/>
          </a:xfrm>
          <a:prstGeom prst="line">
            <a:avLst/>
          </a:prstGeom>
          <a:ln w="28575">
            <a:solidFill>
              <a:srgbClr val="4F81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8DA7A0-A1DC-441F-B29F-3EEBBACB0CAE}"/>
              </a:ext>
            </a:extLst>
          </p:cNvPr>
          <p:cNvCxnSpPr>
            <a:cxnSpLocks/>
          </p:cNvCxnSpPr>
          <p:nvPr/>
        </p:nvCxnSpPr>
        <p:spPr>
          <a:xfrm flipH="1" flipV="1">
            <a:off x="3603579" y="544564"/>
            <a:ext cx="579211" cy="11353"/>
          </a:xfrm>
          <a:prstGeom prst="line">
            <a:avLst/>
          </a:prstGeom>
          <a:ln w="28575">
            <a:solidFill>
              <a:srgbClr val="4F81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1EC183-F838-4F06-A0B2-FA221A2373BD}"/>
              </a:ext>
            </a:extLst>
          </p:cNvPr>
          <p:cNvCxnSpPr>
            <a:cxnSpLocks/>
          </p:cNvCxnSpPr>
          <p:nvPr/>
        </p:nvCxnSpPr>
        <p:spPr>
          <a:xfrm>
            <a:off x="3638329" y="531173"/>
            <a:ext cx="295223" cy="1002763"/>
          </a:xfrm>
          <a:prstGeom prst="line">
            <a:avLst/>
          </a:prstGeom>
          <a:ln w="19050">
            <a:solidFill>
              <a:srgbClr val="7030A0">
                <a:alpha val="8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3C006E-52B9-4CFF-8E54-7F9E2D49FB8E}"/>
              </a:ext>
            </a:extLst>
          </p:cNvPr>
          <p:cNvCxnSpPr>
            <a:cxnSpLocks/>
          </p:cNvCxnSpPr>
          <p:nvPr/>
        </p:nvCxnSpPr>
        <p:spPr>
          <a:xfrm flipV="1">
            <a:off x="2128347" y="708977"/>
            <a:ext cx="614853" cy="216750"/>
          </a:xfrm>
          <a:prstGeom prst="line">
            <a:avLst/>
          </a:prstGeom>
          <a:ln w="28575">
            <a:solidFill>
              <a:srgbClr val="4F81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8C2AE2-FD4C-42CB-8360-942DF2EE0468}"/>
              </a:ext>
            </a:extLst>
          </p:cNvPr>
          <p:cNvGrpSpPr/>
          <p:nvPr/>
        </p:nvGrpSpPr>
        <p:grpSpPr>
          <a:xfrm>
            <a:off x="2128347" y="544564"/>
            <a:ext cx="3078066" cy="3004044"/>
            <a:chOff x="2128347" y="544564"/>
            <a:chExt cx="3078066" cy="30040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8C9636-ABA3-4A27-B89A-6306C3699BFF}"/>
                </a:ext>
              </a:extLst>
            </p:cNvPr>
            <p:cNvGrpSpPr/>
            <p:nvPr/>
          </p:nvGrpSpPr>
          <p:grpSpPr>
            <a:xfrm>
              <a:off x="2128347" y="544564"/>
              <a:ext cx="3078066" cy="1346173"/>
              <a:chOff x="2128347" y="544564"/>
              <a:chExt cx="3078066" cy="1346173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B1327E-05F1-45B7-9A55-4ABDCDF250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47" y="925727"/>
                <a:ext cx="341688" cy="8219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EA8B57B-B2B3-4D51-9FC0-2472706E34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0035" y="733097"/>
                <a:ext cx="273165" cy="10146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438F896-179D-499A-8BE7-E61E0E415F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1529" y="544564"/>
                <a:ext cx="273165" cy="10146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E48D1E0-FB52-46BF-A7E7-F274650668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1706" y="923840"/>
                <a:ext cx="556119" cy="5676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D453668-50B2-45F7-8F3D-481F84760A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204278"/>
                <a:ext cx="866665" cy="5017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2ECBDD7-20C4-42F0-ADBF-0D6E3B2418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0739" y="1356679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128B9A2-591A-4276-97A8-27495E1BE7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6400" y="1509079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E2F6EA-C7E7-40E2-A232-8676EEF9A1A4}"/>
                </a:ext>
              </a:extLst>
            </p:cNvPr>
            <p:cNvGrpSpPr/>
            <p:nvPr/>
          </p:nvGrpSpPr>
          <p:grpSpPr>
            <a:xfrm rot="9645403">
              <a:off x="3008446" y="2062926"/>
              <a:ext cx="1019065" cy="1485682"/>
              <a:chOff x="5040622" y="1616098"/>
              <a:chExt cx="1019065" cy="14856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E9748B0-B17F-4D7C-9D67-9BFCE54E21CE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9737C79-2A82-44B8-9314-92E69A2181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B65DA7A-E8B4-464E-A633-EB9A5B3F72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EE24D3-17FF-43D6-8525-93DB299222D4}"/>
                </a:ext>
              </a:extLst>
            </p:cNvPr>
            <p:cNvGrpSpPr/>
            <p:nvPr/>
          </p:nvGrpSpPr>
          <p:grpSpPr>
            <a:xfrm rot="5400000">
              <a:off x="4179579" y="2322014"/>
              <a:ext cx="1019065" cy="534059"/>
              <a:chOff x="5040622" y="2497791"/>
              <a:chExt cx="1019065" cy="534059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CFCC43C-F030-4F6B-A6DB-E0EDFEDD83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A53E88-105B-4AB7-939D-AB67CFE8A7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9372A9-F293-4263-820B-1F9C45E4B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060" y="2888711"/>
              <a:ext cx="258051" cy="6556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2DB826-D962-4E79-BF9C-9558855B31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7787" y="2270512"/>
              <a:ext cx="76364" cy="6485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F033B00-385C-4380-B402-4D1DD2653BDD}"/>
              </a:ext>
            </a:extLst>
          </p:cNvPr>
          <p:cNvCxnSpPr>
            <a:cxnSpLocks/>
          </p:cNvCxnSpPr>
          <p:nvPr/>
        </p:nvCxnSpPr>
        <p:spPr>
          <a:xfrm>
            <a:off x="2143237" y="923840"/>
            <a:ext cx="318996" cy="809149"/>
          </a:xfrm>
          <a:prstGeom prst="line">
            <a:avLst/>
          </a:prstGeom>
          <a:ln w="19050">
            <a:solidFill>
              <a:srgbClr val="7030A0">
                <a:alpha val="8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866947-162A-4221-85DB-6E84EE431D96}"/>
              </a:ext>
            </a:extLst>
          </p:cNvPr>
          <p:cNvGrpSpPr/>
          <p:nvPr/>
        </p:nvGrpSpPr>
        <p:grpSpPr>
          <a:xfrm>
            <a:off x="2424315" y="1467750"/>
            <a:ext cx="2074641" cy="1464711"/>
            <a:chOff x="2424315" y="1467750"/>
            <a:chExt cx="2074641" cy="146471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E58F6DF-F17C-4B4A-8509-0E789B18EB43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B5A8CA0-F3E3-48ED-950B-B0DAEDDED965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3F64076-9223-478B-8503-80A7BF16B1C8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7B70917-D397-4CAB-9331-684CD48E41CE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DC0E21-A4FE-423F-BA13-185602F29E92}"/>
                </a:ext>
              </a:extLst>
            </p:cNvPr>
            <p:cNvSpPr/>
            <p:nvPr/>
          </p:nvSpPr>
          <p:spPr>
            <a:xfrm>
              <a:off x="4020760" y="2841021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C1CDE20-46E7-437C-8D27-815959DBF61F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CDF8F52-86FF-430D-8190-EB0B21889B5A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B3E9CF-F7FD-4E3E-8180-CD93192DC8BF}"/>
              </a:ext>
            </a:extLst>
          </p:cNvPr>
          <p:cNvCxnSpPr>
            <a:cxnSpLocks/>
          </p:cNvCxnSpPr>
          <p:nvPr/>
        </p:nvCxnSpPr>
        <p:spPr>
          <a:xfrm flipH="1" flipV="1">
            <a:off x="4485565" y="2072470"/>
            <a:ext cx="1656879" cy="107174"/>
          </a:xfrm>
          <a:prstGeom prst="line">
            <a:avLst/>
          </a:prstGeom>
          <a:ln w="19050">
            <a:solidFill>
              <a:srgbClr val="7030A0">
                <a:alpha val="8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473D2E-96EB-44BF-A823-D75E8D9EF47E}"/>
              </a:ext>
            </a:extLst>
          </p:cNvPr>
          <p:cNvSpPr/>
          <p:nvPr/>
        </p:nvSpPr>
        <p:spPr>
          <a:xfrm>
            <a:off x="6565832" y="4070589"/>
            <a:ext cx="1178100" cy="249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D7E0F-D403-4D7A-8199-18358BEFF986}"/>
              </a:ext>
            </a:extLst>
          </p:cNvPr>
          <p:cNvSpPr/>
          <p:nvPr/>
        </p:nvSpPr>
        <p:spPr>
          <a:xfrm>
            <a:off x="8339379" y="3748943"/>
            <a:ext cx="343445" cy="249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  <p:bldP spid="11" grpId="0"/>
      <p:bldP spid="2" grpId="0" animBg="1"/>
      <p:bldP spid="2" grpId="1" animBg="1"/>
      <p:bldP spid="53" grpId="0" animBg="1"/>
      <p:bldP spid="5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val 158">
            <a:extLst>
              <a:ext uri="{FF2B5EF4-FFF2-40B4-BE49-F238E27FC236}">
                <a16:creationId xmlns:a16="http://schemas.microsoft.com/office/drawing/2014/main" id="{478A9509-DAB0-4F10-83EA-AA273486C41B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/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2066E9D-1966-4E14-A05B-B478AB37F9DF}"/>
              </a:ext>
            </a:extLst>
          </p:cNvPr>
          <p:cNvCxnSpPr>
            <a:cxnSpLocks/>
          </p:cNvCxnSpPr>
          <p:nvPr/>
        </p:nvCxnSpPr>
        <p:spPr>
          <a:xfrm flipV="1">
            <a:off x="2472785" y="723711"/>
            <a:ext cx="273165" cy="10146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E020-C716-4258-8149-D8D99B0382D5}"/>
              </a:ext>
            </a:extLst>
          </p:cNvPr>
          <p:cNvGrpSpPr/>
          <p:nvPr/>
        </p:nvGrpSpPr>
        <p:grpSpPr>
          <a:xfrm>
            <a:off x="2424315" y="1467750"/>
            <a:ext cx="2074641" cy="1464711"/>
            <a:chOff x="2424315" y="1467750"/>
            <a:chExt cx="2074641" cy="146471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610B261-B565-4030-9C4A-68A19BCF54D6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CD879F-BB17-4D1D-8AA9-33379B3AC577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F54D3DF-60F4-45C4-A0B0-04C8E8773333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5F3158E-BC72-48CE-AF12-8116A11FB985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3E60CA4-5C51-4D63-806B-D734D6178E4C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BAEBEB3-77B1-422E-86C6-AAF57AFBE4C6}"/>
                </a:ext>
              </a:extLst>
            </p:cNvPr>
            <p:cNvSpPr/>
            <p:nvPr/>
          </p:nvSpPr>
          <p:spPr>
            <a:xfrm>
              <a:off x="4020760" y="2841021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2F192D2-5C71-43EB-ABB7-803F4BD8B4C5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F516-8ABE-464C-A3DB-1953AD202C5F}"/>
              </a:ext>
            </a:extLst>
          </p:cNvPr>
          <p:cNvGrpSpPr/>
          <p:nvPr/>
        </p:nvGrpSpPr>
        <p:grpSpPr>
          <a:xfrm>
            <a:off x="2128347" y="544564"/>
            <a:ext cx="3078066" cy="3004044"/>
            <a:chOff x="2128347" y="544564"/>
            <a:chExt cx="3078066" cy="300404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8DD62D-B2BF-4D73-B483-65377DB388C3}"/>
                </a:ext>
              </a:extLst>
            </p:cNvPr>
            <p:cNvGrpSpPr/>
            <p:nvPr/>
          </p:nvGrpSpPr>
          <p:grpSpPr>
            <a:xfrm>
              <a:off x="2128347" y="544564"/>
              <a:ext cx="3078066" cy="1346173"/>
              <a:chOff x="2128347" y="544564"/>
              <a:chExt cx="3078066" cy="134617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68C80EC-CE11-4C99-9487-A7869EBE24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47" y="925727"/>
                <a:ext cx="341688" cy="8219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F4B3C01-9B93-4138-BB8A-EA36F4F98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0035" y="733097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E670D0F-A6A3-4186-A0B8-FBA2E1543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1529" y="544564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DE861D0-8C85-45F0-A9B1-66135D3DF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1706" y="923840"/>
                <a:ext cx="556119" cy="56768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D87F18-94F8-47E3-B7C8-3DA88A1587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204278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4F07571-EE7E-43EB-950D-30495D2AA6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0739" y="13566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0692A29-477D-4816-8B3B-FB9B41FBC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6400" y="15090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01B88C1-94FB-4FF5-82E9-36BF9A3F0E26}"/>
                </a:ext>
              </a:extLst>
            </p:cNvPr>
            <p:cNvGrpSpPr/>
            <p:nvPr/>
          </p:nvGrpSpPr>
          <p:grpSpPr>
            <a:xfrm rot="9645403">
              <a:off x="3008446" y="2062926"/>
              <a:ext cx="1019065" cy="1485682"/>
              <a:chOff x="5040622" y="1616098"/>
              <a:chExt cx="1019065" cy="1485682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C7A8FD6-D633-4718-B671-C0C6191E1369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CBD4E17-3894-46D9-97B8-776A803780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C741EBD-575B-4443-AC12-3C987F0BD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379248-8BDE-4ED5-89BC-42F5AEEC8E1B}"/>
                </a:ext>
              </a:extLst>
            </p:cNvPr>
            <p:cNvGrpSpPr/>
            <p:nvPr/>
          </p:nvGrpSpPr>
          <p:grpSpPr>
            <a:xfrm rot="5400000">
              <a:off x="4179579" y="2322014"/>
              <a:ext cx="1019065" cy="534059"/>
              <a:chOff x="5040622" y="2497791"/>
              <a:chExt cx="1019065" cy="53405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B84C88-3CF7-4E11-8C3E-4EC5526DF4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976D9C1-5C00-4A5C-B2E8-3A4625A49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36DF7-508E-478E-959C-7DDF3096F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060" y="2888711"/>
              <a:ext cx="258051" cy="65568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72973D-A077-4B9A-8E22-F777760275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7787" y="2270512"/>
              <a:ext cx="76364" cy="648558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29C6B-4C26-402B-A4D2-20852DD41893}"/>
              </a:ext>
            </a:extLst>
          </p:cNvPr>
          <p:cNvGrpSpPr/>
          <p:nvPr/>
        </p:nvGrpSpPr>
        <p:grpSpPr>
          <a:xfrm>
            <a:off x="5711669" y="1791675"/>
            <a:ext cx="1359165" cy="1133036"/>
            <a:chOff x="5690648" y="1784057"/>
            <a:chExt cx="1380186" cy="1171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3AD053-6AED-4238-B782-309F1BBA36A9}"/>
                </a:ext>
              </a:extLst>
            </p:cNvPr>
            <p:cNvGrpSpPr/>
            <p:nvPr/>
          </p:nvGrpSpPr>
          <p:grpSpPr>
            <a:xfrm>
              <a:off x="5690649" y="1784057"/>
              <a:ext cx="919091" cy="1171918"/>
              <a:chOff x="5690649" y="1784057"/>
              <a:chExt cx="919091" cy="117191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F198C3B-5591-4FDE-9231-84E5D960A0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1784057"/>
                <a:ext cx="919090" cy="117191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671CFA2-A214-4A0D-A66F-C42B25654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7315" y="2361952"/>
                <a:ext cx="912425" cy="59402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EC88D1C-9124-46AC-B08B-479C7E12D5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2170238"/>
                <a:ext cx="405353" cy="77990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FCA90C6-7F20-4527-9BAF-94511E5BAC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37266B-3CCD-46F5-989A-775E66044A49}"/>
              </a:ext>
            </a:extLst>
          </p:cNvPr>
          <p:cNvCxnSpPr>
            <a:cxnSpLocks/>
          </p:cNvCxnSpPr>
          <p:nvPr/>
        </p:nvCxnSpPr>
        <p:spPr>
          <a:xfrm flipH="1">
            <a:off x="5715022" y="1765476"/>
            <a:ext cx="919090" cy="11719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B50FD6-8574-4295-BCAC-299DC87FECEB}"/>
              </a:ext>
            </a:extLst>
          </p:cNvPr>
          <p:cNvCxnSpPr>
            <a:cxnSpLocks/>
            <a:stCxn id="152" idx="6"/>
          </p:cNvCxnSpPr>
          <p:nvPr/>
        </p:nvCxnSpPr>
        <p:spPr>
          <a:xfrm flipV="1">
            <a:off x="4498956" y="1791380"/>
            <a:ext cx="2076621" cy="280663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0B1F868-AD2D-42D6-B4AB-953BD4CB7261}"/>
                  </a:ext>
                </a:extLst>
              </p:cNvPr>
              <p:cNvSpPr/>
              <p:nvPr/>
            </p:nvSpPr>
            <p:spPr>
              <a:xfrm>
                <a:off x="657697" y="3908093"/>
                <a:ext cx="5607561" cy="25145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400050" indent="-344488"/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Alg</a:t>
                </a: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of vertices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be their set of incident edges</a:t>
                </a: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edges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u.a.r.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Try to extend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the edges to triangles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0B1F868-AD2D-42D6-B4AB-953BD4CB7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97" y="3908093"/>
                <a:ext cx="5607561" cy="2514580"/>
              </a:xfrm>
              <a:prstGeom prst="rect">
                <a:avLst/>
              </a:prstGeom>
              <a:blipFill>
                <a:blip r:embed="rId4"/>
                <a:stretch>
                  <a:fillRect l="-541" t="-1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FE2953BC-663C-41FD-B2E4-E1D5F70E9141}"/>
              </a:ext>
            </a:extLst>
          </p:cNvPr>
          <p:cNvSpPr/>
          <p:nvPr/>
        </p:nvSpPr>
        <p:spPr>
          <a:xfrm>
            <a:off x="657697" y="5730766"/>
            <a:ext cx="5607561" cy="693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Try to extend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edges to triangles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21A6D0-2C5D-4B34-A0A9-287D0388EB3C}"/>
                  </a:ext>
                </a:extLst>
              </p:cNvPr>
              <p:cNvSpPr/>
              <p:nvPr/>
            </p:nvSpPr>
            <p:spPr>
              <a:xfrm>
                <a:off x="646988" y="3561010"/>
                <a:ext cx="5607561" cy="171063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Naive approach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For each sampled edge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uniform neighbor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check for a triangle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21A6D0-2C5D-4B34-A0A9-287D0388E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8" y="3561010"/>
                <a:ext cx="5607561" cy="1710638"/>
              </a:xfrm>
              <a:prstGeom prst="rect">
                <a:avLst/>
              </a:prstGeom>
              <a:blipFill>
                <a:blip r:embed="rId5"/>
                <a:stretch>
                  <a:fillRect l="-140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34896C-7043-46AE-9F73-37D3D7BBE24F}"/>
              </a:ext>
            </a:extLst>
          </p:cNvPr>
          <p:cNvCxnSpPr>
            <a:cxnSpLocks/>
          </p:cNvCxnSpPr>
          <p:nvPr/>
        </p:nvCxnSpPr>
        <p:spPr>
          <a:xfrm flipV="1">
            <a:off x="3912295" y="555917"/>
            <a:ext cx="276540" cy="9898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55D7CB-167F-4AF8-AAA2-1A90E7F25C9C}"/>
              </a:ext>
            </a:extLst>
          </p:cNvPr>
          <p:cNvCxnSpPr>
            <a:cxnSpLocks/>
          </p:cNvCxnSpPr>
          <p:nvPr/>
        </p:nvCxnSpPr>
        <p:spPr>
          <a:xfrm>
            <a:off x="4485565" y="2104372"/>
            <a:ext cx="1232669" cy="833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3F58DDD-CDAE-4650-9584-F5FCF97D2165}"/>
                  </a:ext>
                </a:extLst>
              </p:cNvPr>
              <p:cNvSpPr/>
              <p:nvPr/>
            </p:nvSpPr>
            <p:spPr>
              <a:xfrm>
                <a:off x="9959967" y="1138559"/>
                <a:ext cx="2100653" cy="15021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5563"/>
                <a:r>
                  <a:rPr lang="en-US" sz="2000" i="1" dirty="0">
                    <a:solidFill>
                      <a:schemeClr val="tx1"/>
                    </a:solidFill>
                  </a:rPr>
                  <a:t>uniform vertices</a:t>
                </a:r>
              </a:p>
              <a:p>
                <a:pPr marL="5556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𝑑𝑒𝑔</m:t>
                      </m:r>
                      <m:r>
                        <a:rPr lang="en-US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556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𝑛𝑏𝑟</m:t>
                      </m:r>
                      <m:d>
                        <m:dPr>
                          <m:ctrlP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556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𝑝𝑎𝑖𝑟</m:t>
                      </m:r>
                      <m:d>
                        <m:d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3F58DDD-CDAE-4650-9584-F5FCF97D2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967" y="1138559"/>
                <a:ext cx="2100653" cy="1502165"/>
              </a:xfrm>
              <a:prstGeom prst="rect">
                <a:avLst/>
              </a:prstGeom>
              <a:blipFill>
                <a:blip r:embed="rId6"/>
                <a:stretch>
                  <a:fillRect b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5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uiExpand="1" build="allAtOnce" animBg="1"/>
      <p:bldP spid="52" grpId="0" animBg="1"/>
      <p:bldP spid="53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val 158">
            <a:extLst>
              <a:ext uri="{FF2B5EF4-FFF2-40B4-BE49-F238E27FC236}">
                <a16:creationId xmlns:a16="http://schemas.microsoft.com/office/drawing/2014/main" id="{478A9509-DAB0-4F10-83EA-AA273486C41B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/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2066E9D-1966-4E14-A05B-B478AB37F9DF}"/>
              </a:ext>
            </a:extLst>
          </p:cNvPr>
          <p:cNvCxnSpPr>
            <a:cxnSpLocks/>
          </p:cNvCxnSpPr>
          <p:nvPr/>
        </p:nvCxnSpPr>
        <p:spPr>
          <a:xfrm flipV="1">
            <a:off x="2472785" y="723711"/>
            <a:ext cx="273165" cy="10146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F516-8ABE-464C-A3DB-1953AD202C5F}"/>
              </a:ext>
            </a:extLst>
          </p:cNvPr>
          <p:cNvGrpSpPr/>
          <p:nvPr/>
        </p:nvGrpSpPr>
        <p:grpSpPr>
          <a:xfrm>
            <a:off x="2128347" y="544564"/>
            <a:ext cx="3078066" cy="3004044"/>
            <a:chOff x="2128347" y="544564"/>
            <a:chExt cx="3078066" cy="300404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8DD62D-B2BF-4D73-B483-65377DB388C3}"/>
                </a:ext>
              </a:extLst>
            </p:cNvPr>
            <p:cNvGrpSpPr/>
            <p:nvPr/>
          </p:nvGrpSpPr>
          <p:grpSpPr>
            <a:xfrm>
              <a:off x="2128347" y="544564"/>
              <a:ext cx="3078066" cy="1346173"/>
              <a:chOff x="2128347" y="544564"/>
              <a:chExt cx="3078066" cy="134617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68C80EC-CE11-4C99-9487-A7869EBE24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47" y="925727"/>
                <a:ext cx="341688" cy="8219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F4B3C01-9B93-4138-BB8A-EA36F4F98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0035" y="733097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E670D0F-A6A3-4186-A0B8-FBA2E1543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1529" y="544564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DE861D0-8C85-45F0-A9B1-66135D3DF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1706" y="923840"/>
                <a:ext cx="556119" cy="56768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D87F18-94F8-47E3-B7C8-3DA88A1587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204278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4F07571-EE7E-43EB-950D-30495D2AA6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0739" y="13566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0692A29-477D-4816-8B3B-FB9B41FBC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6400" y="15090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01B88C1-94FB-4FF5-82E9-36BF9A3F0E26}"/>
                </a:ext>
              </a:extLst>
            </p:cNvPr>
            <p:cNvGrpSpPr/>
            <p:nvPr/>
          </p:nvGrpSpPr>
          <p:grpSpPr>
            <a:xfrm rot="9645403">
              <a:off x="3008446" y="2062926"/>
              <a:ext cx="1019065" cy="1485682"/>
              <a:chOff x="5040622" y="1616098"/>
              <a:chExt cx="1019065" cy="1485682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C7A8FD6-D633-4718-B671-C0C6191E1369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CBD4E17-3894-46D9-97B8-776A803780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C741EBD-575B-4443-AC12-3C987F0BD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379248-8BDE-4ED5-89BC-42F5AEEC8E1B}"/>
                </a:ext>
              </a:extLst>
            </p:cNvPr>
            <p:cNvGrpSpPr/>
            <p:nvPr/>
          </p:nvGrpSpPr>
          <p:grpSpPr>
            <a:xfrm rot="5400000">
              <a:off x="4179579" y="2322014"/>
              <a:ext cx="1019065" cy="534059"/>
              <a:chOff x="5040622" y="2497791"/>
              <a:chExt cx="1019065" cy="53405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B84C88-3CF7-4E11-8C3E-4EC5526DF4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976D9C1-5C00-4A5C-B2E8-3A4625A49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36DF7-508E-478E-959C-7DDF3096F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060" y="2888711"/>
              <a:ext cx="258051" cy="65568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72973D-A077-4B9A-8E22-F777760275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7787" y="2270512"/>
              <a:ext cx="76364" cy="648558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37266B-3CCD-46F5-989A-775E66044A49}"/>
              </a:ext>
            </a:extLst>
          </p:cNvPr>
          <p:cNvCxnSpPr>
            <a:cxnSpLocks/>
          </p:cNvCxnSpPr>
          <p:nvPr/>
        </p:nvCxnSpPr>
        <p:spPr>
          <a:xfrm flipH="1">
            <a:off x="5715022" y="1765476"/>
            <a:ext cx="919090" cy="11719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B50FD6-8574-4295-BCAC-299DC87FECEB}"/>
              </a:ext>
            </a:extLst>
          </p:cNvPr>
          <p:cNvCxnSpPr>
            <a:cxnSpLocks/>
            <a:stCxn id="152" idx="6"/>
          </p:cNvCxnSpPr>
          <p:nvPr/>
        </p:nvCxnSpPr>
        <p:spPr>
          <a:xfrm flipV="1">
            <a:off x="4498956" y="1791380"/>
            <a:ext cx="2076621" cy="280663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E2953BC-663C-41FD-B2E4-E1D5F70E9141}"/>
              </a:ext>
            </a:extLst>
          </p:cNvPr>
          <p:cNvSpPr/>
          <p:nvPr/>
        </p:nvSpPr>
        <p:spPr>
          <a:xfrm>
            <a:off x="657697" y="5730766"/>
            <a:ext cx="5607561" cy="693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Try to extend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edges to triangles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621A6D0-2C5D-4B34-A0A9-287D0388EB3C}"/>
              </a:ext>
            </a:extLst>
          </p:cNvPr>
          <p:cNvSpPr/>
          <p:nvPr/>
        </p:nvSpPr>
        <p:spPr>
          <a:xfrm>
            <a:off x="646988" y="3561010"/>
            <a:ext cx="5607561" cy="17106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b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Naive approach</a:t>
            </a:r>
          </a:p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each sampled edge, </a:t>
            </a:r>
          </a:p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sample a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uniform neighbor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</a:p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check for a triangle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34896C-7043-46AE-9F73-37D3D7BBE24F}"/>
              </a:ext>
            </a:extLst>
          </p:cNvPr>
          <p:cNvCxnSpPr>
            <a:cxnSpLocks/>
          </p:cNvCxnSpPr>
          <p:nvPr/>
        </p:nvCxnSpPr>
        <p:spPr>
          <a:xfrm flipV="1">
            <a:off x="3912295" y="555917"/>
            <a:ext cx="276540" cy="9898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55D7CB-167F-4AF8-AAA2-1A90E7F25C9C}"/>
              </a:ext>
            </a:extLst>
          </p:cNvPr>
          <p:cNvCxnSpPr>
            <a:cxnSpLocks/>
          </p:cNvCxnSpPr>
          <p:nvPr/>
        </p:nvCxnSpPr>
        <p:spPr>
          <a:xfrm>
            <a:off x="4485565" y="2104372"/>
            <a:ext cx="1232669" cy="833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A717514-6400-4345-BBDC-49F78C649E05}"/>
              </a:ext>
            </a:extLst>
          </p:cNvPr>
          <p:cNvSpPr/>
          <p:nvPr/>
        </p:nvSpPr>
        <p:spPr>
          <a:xfrm>
            <a:off x="6417658" y="3561788"/>
            <a:ext cx="5544497" cy="2862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Problems:</a:t>
            </a:r>
          </a:p>
          <a:p>
            <a:pPr marL="457200" indent="-457200">
              <a:buAutoNum type="arabicPeriod"/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triangles are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more likely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  sampled than others</a:t>
            </a:r>
          </a:p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The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search space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very large</a:t>
            </a:r>
          </a:p>
          <a:p>
            <a:pPr>
              <a:tabLst>
                <a:tab pos="346075" algn="l"/>
              </a:tabLst>
            </a:pPr>
            <a:endParaRPr lang="en-US" sz="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3038" indent="-173038">
              <a:tabLst>
                <a:tab pos="346075" algn="l"/>
              </a:tabLst>
            </a:pPr>
            <a:r>
              <a:rPr lang="en-US" sz="2400" b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Solution</a:t>
            </a:r>
            <a:endParaRPr lang="en-US" sz="2300" b="1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2713" algn="l"/>
              </a:tabLst>
            </a:pPr>
            <a:r>
              <a:rPr lang="en-US" sz="2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(Orient edges from </a:t>
            </a:r>
            <a:r>
              <a:rPr lang="en-US" sz="23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 to high degree )</a:t>
            </a:r>
          </a:p>
          <a:p>
            <a:pPr marL="60325" indent="-60325">
              <a:buFont typeface="Arial" panose="020B0604020202020204" pitchFamily="34" charset="0"/>
              <a:buChar char="•"/>
              <a:tabLst>
                <a:tab pos="233363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(Only consider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outgoing edges)</a:t>
            </a:r>
          </a:p>
          <a:p>
            <a:pPr>
              <a:tabLst>
                <a:tab pos="346075" algn="l"/>
              </a:tabLst>
            </a:pPr>
            <a:endParaRPr lang="en-US" sz="2400" b="1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C332289-B8EE-48FA-9F3B-CC0CE306379E}"/>
              </a:ext>
            </a:extLst>
          </p:cNvPr>
          <p:cNvCxnSpPr>
            <a:cxnSpLocks/>
          </p:cNvCxnSpPr>
          <p:nvPr/>
        </p:nvCxnSpPr>
        <p:spPr>
          <a:xfrm>
            <a:off x="4194694" y="544564"/>
            <a:ext cx="333132" cy="3811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F0017-5E38-4943-972C-2D57A95C796C}"/>
              </a:ext>
            </a:extLst>
          </p:cNvPr>
          <p:cNvGrpSpPr/>
          <p:nvPr/>
        </p:nvGrpSpPr>
        <p:grpSpPr>
          <a:xfrm>
            <a:off x="4184695" y="374469"/>
            <a:ext cx="465750" cy="579354"/>
            <a:chOff x="4184695" y="374469"/>
            <a:chExt cx="465750" cy="57935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AD83612-EC15-4138-8BAC-4F87A2B53322}"/>
                </a:ext>
              </a:extLst>
            </p:cNvPr>
            <p:cNvCxnSpPr>
              <a:cxnSpLocks/>
            </p:cNvCxnSpPr>
            <p:nvPr/>
          </p:nvCxnSpPr>
          <p:spPr>
            <a:xfrm>
              <a:off x="4184695" y="374469"/>
              <a:ext cx="16045" cy="175869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194F499-7669-4F50-9F7E-EA92433C7F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0740" y="418414"/>
              <a:ext cx="59025" cy="124784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34D3EE-049B-4B7F-8A90-9797A7348D47}"/>
                </a:ext>
              </a:extLst>
            </p:cNvPr>
            <p:cNvGrpSpPr/>
            <p:nvPr/>
          </p:nvGrpSpPr>
          <p:grpSpPr>
            <a:xfrm rot="2415582">
              <a:off x="4575375" y="777954"/>
              <a:ext cx="75070" cy="175869"/>
              <a:chOff x="4522360" y="741722"/>
              <a:chExt cx="75070" cy="17586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F73E5FD-E5CF-4130-B4AA-4D371EFDF5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2360" y="741722"/>
                <a:ext cx="16045" cy="17586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218DDE2-5FE5-4C72-936E-7A96F0AC2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8405" y="785667"/>
                <a:ext cx="59025" cy="124784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1ACA108-D6F0-4E08-AB0E-3F73732A8F1E}"/>
              </a:ext>
            </a:extLst>
          </p:cNvPr>
          <p:cNvCxnSpPr>
            <a:cxnSpLocks/>
          </p:cNvCxnSpPr>
          <p:nvPr/>
        </p:nvCxnSpPr>
        <p:spPr>
          <a:xfrm flipV="1">
            <a:off x="2119536" y="716496"/>
            <a:ext cx="622033" cy="2095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DD8FBCB-B5A4-446C-BEAA-547D535CEF81}"/>
              </a:ext>
            </a:extLst>
          </p:cNvPr>
          <p:cNvGrpSpPr/>
          <p:nvPr/>
        </p:nvGrpSpPr>
        <p:grpSpPr>
          <a:xfrm>
            <a:off x="1563830" y="288323"/>
            <a:ext cx="1515252" cy="622854"/>
            <a:chOff x="1563830" y="288323"/>
            <a:chExt cx="1515252" cy="62285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2D23E38-89FF-4C62-8AB7-C93C7775C7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2627" y="331439"/>
              <a:ext cx="81056" cy="386845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5D4736E-2CAB-4F3A-BF1A-7FE6055855D8}"/>
                </a:ext>
              </a:extLst>
            </p:cNvPr>
            <p:cNvGrpSpPr/>
            <p:nvPr/>
          </p:nvGrpSpPr>
          <p:grpSpPr>
            <a:xfrm>
              <a:off x="1563830" y="288323"/>
              <a:ext cx="1425750" cy="622854"/>
              <a:chOff x="1559066" y="277207"/>
              <a:chExt cx="1425750" cy="622854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5B95457-6EE8-4284-8DCF-6991890CF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59066" y="484372"/>
                <a:ext cx="563236" cy="41313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144ACC1-D2F4-459D-80A2-ADC1FF3B9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83268" y="798138"/>
                <a:ext cx="435149" cy="10192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5EB1BBE-8917-4BB6-978E-247B0C11D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67802" y="331438"/>
                <a:ext cx="154500" cy="56862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5BE12AA-9DBF-4516-8A7F-9B02A34828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49969" y="420629"/>
                <a:ext cx="286399" cy="2936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220C2A9-996D-49AE-ADB2-3E6B04E4A3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6369" y="277207"/>
                <a:ext cx="258447" cy="429961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848FC05-0110-4D5E-854A-763CD63DB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6368" y="505508"/>
              <a:ext cx="342714" cy="198875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D38E757-A8EB-47A6-9EC5-6C02437E1E69}"/>
                </a:ext>
              </a:extLst>
            </p:cNvPr>
            <p:cNvCxnSpPr>
              <a:cxnSpLocks/>
            </p:cNvCxnSpPr>
            <p:nvPr/>
          </p:nvCxnSpPr>
          <p:spPr>
            <a:xfrm>
              <a:off x="2736368" y="491072"/>
              <a:ext cx="63609" cy="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28D42D7-8AAD-4AD9-8063-76C133FA0E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848" y="691912"/>
              <a:ext cx="56777" cy="3642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8AF2D3E-9915-4ACA-9DBE-B03411593653}"/>
              </a:ext>
            </a:extLst>
          </p:cNvPr>
          <p:cNvGrpSpPr/>
          <p:nvPr/>
        </p:nvGrpSpPr>
        <p:grpSpPr>
          <a:xfrm>
            <a:off x="5716091" y="1804358"/>
            <a:ext cx="905092" cy="1133036"/>
            <a:chOff x="5690649" y="1784057"/>
            <a:chExt cx="919090" cy="1171918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EC1F67E-DF23-4566-B14A-DA3EA9B06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9" y="1784057"/>
              <a:ext cx="919090" cy="1171918"/>
            </a:xfrm>
            <a:prstGeom prst="line">
              <a:avLst/>
            </a:prstGeom>
            <a:ln w="19050">
              <a:solidFill>
                <a:srgbClr val="0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06A7EFF-C3FA-452E-8C39-366B0B075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9" y="2170238"/>
              <a:ext cx="405353" cy="779903"/>
            </a:xfrm>
            <a:prstGeom prst="line">
              <a:avLst/>
            </a:prstGeom>
            <a:ln w="19050">
              <a:solidFill>
                <a:srgbClr val="0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2" name="Group 121" hidden="1">
            <a:extLst>
              <a:ext uri="{FF2B5EF4-FFF2-40B4-BE49-F238E27FC236}">
                <a16:creationId xmlns:a16="http://schemas.microsoft.com/office/drawing/2014/main" id="{90105B14-73FA-4954-939A-4C1A45597449}"/>
              </a:ext>
            </a:extLst>
          </p:cNvPr>
          <p:cNvGrpSpPr/>
          <p:nvPr/>
        </p:nvGrpSpPr>
        <p:grpSpPr>
          <a:xfrm>
            <a:off x="5710455" y="2333000"/>
            <a:ext cx="1359165" cy="598167"/>
            <a:chOff x="5690648" y="2337281"/>
            <a:chExt cx="1380186" cy="618694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78E4497-396E-4747-B6E4-07FD4BF22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3832" y="2337281"/>
              <a:ext cx="912425" cy="594023"/>
            </a:xfrm>
            <a:prstGeom prst="line">
              <a:avLst/>
            </a:prstGeom>
            <a:ln w="1905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B37FD38-E1DA-4F94-8B73-662ECEC95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 w="1905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12DDF37-A534-413A-9118-3CE21361A47E}"/>
              </a:ext>
            </a:extLst>
          </p:cNvPr>
          <p:cNvGrpSpPr/>
          <p:nvPr/>
        </p:nvGrpSpPr>
        <p:grpSpPr>
          <a:xfrm>
            <a:off x="5711669" y="1791675"/>
            <a:ext cx="1359165" cy="1133036"/>
            <a:chOff x="5690648" y="1784057"/>
            <a:chExt cx="1380186" cy="117191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78C04D6-9564-419B-8C12-7B41B7705EE0}"/>
                </a:ext>
              </a:extLst>
            </p:cNvPr>
            <p:cNvGrpSpPr/>
            <p:nvPr/>
          </p:nvGrpSpPr>
          <p:grpSpPr>
            <a:xfrm>
              <a:off x="5690649" y="1784057"/>
              <a:ext cx="919091" cy="1171918"/>
              <a:chOff x="5690649" y="1784057"/>
              <a:chExt cx="919091" cy="1171918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D9C2264-4F3A-4D84-BD70-9BCA08E800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1784057"/>
                <a:ext cx="919090" cy="117191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4C32794-802F-4EF4-8C32-2A96ADC92E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7315" y="2361952"/>
                <a:ext cx="912425" cy="59402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CC957E81-9BAA-4EDC-BB14-73CBAD539B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2170238"/>
                <a:ext cx="405353" cy="77990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B6DE47D-5815-46E5-8099-B1A725752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73BE084-41FC-4A37-BD3B-57804B20A06E}"/>
              </a:ext>
            </a:extLst>
          </p:cNvPr>
          <p:cNvGrpSpPr/>
          <p:nvPr/>
        </p:nvGrpSpPr>
        <p:grpSpPr>
          <a:xfrm>
            <a:off x="5723779" y="1794680"/>
            <a:ext cx="1359165" cy="1133036"/>
            <a:chOff x="5690648" y="1784057"/>
            <a:chExt cx="1380186" cy="117191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5FF158E-4EB1-4755-A827-68D151CD4766}"/>
                </a:ext>
              </a:extLst>
            </p:cNvPr>
            <p:cNvGrpSpPr/>
            <p:nvPr/>
          </p:nvGrpSpPr>
          <p:grpSpPr>
            <a:xfrm>
              <a:off x="5690649" y="1784057"/>
              <a:ext cx="943916" cy="1171918"/>
              <a:chOff x="5690649" y="1784057"/>
              <a:chExt cx="943916" cy="1171918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419EF1E7-3A0C-4381-8291-20A5F18F5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1784057"/>
                <a:ext cx="919090" cy="1171918"/>
              </a:xfrm>
              <a:prstGeom prst="line">
                <a:avLst/>
              </a:prstGeom>
              <a:ln w="19050">
                <a:solidFill>
                  <a:srgbClr val="00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C2A4EF1-B113-43C9-B022-978455F905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22140" y="2329619"/>
                <a:ext cx="912425" cy="594023"/>
              </a:xfrm>
              <a:prstGeom prst="line">
                <a:avLst/>
              </a:prstGeom>
              <a:ln w="1905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CBEA389-9718-40DC-8903-52233B3476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2170238"/>
                <a:ext cx="405353" cy="779903"/>
              </a:xfrm>
              <a:prstGeom prst="line">
                <a:avLst/>
              </a:prstGeom>
              <a:ln w="19050">
                <a:solidFill>
                  <a:srgbClr val="00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94193B2-F7F6-4DBD-A3AA-A1A68708E8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 w="1905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9940DE8-510C-4665-B7C5-341C9F36139E}"/>
              </a:ext>
            </a:extLst>
          </p:cNvPr>
          <p:cNvGrpSpPr/>
          <p:nvPr/>
        </p:nvGrpSpPr>
        <p:grpSpPr>
          <a:xfrm>
            <a:off x="5710454" y="2325592"/>
            <a:ext cx="1359165" cy="605575"/>
            <a:chOff x="5690648" y="2329619"/>
            <a:chExt cx="1380186" cy="626356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63DC2E9-49D0-4AB6-8D61-80DEB0C02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2140" y="2329619"/>
              <a:ext cx="912426" cy="594023"/>
            </a:xfrm>
            <a:prstGeom prst="line">
              <a:avLst/>
            </a:prstGeom>
            <a:ln w="19050">
              <a:solidFill>
                <a:srgbClr val="000000">
                  <a:alpha val="25098"/>
                </a:srgb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5D66393-1B59-47FB-99D6-1004D8EC32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 w="19050">
              <a:solidFill>
                <a:srgbClr val="000000">
                  <a:alpha val="25098"/>
                </a:srgb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E020-C716-4258-8149-D8D99B0382D5}"/>
              </a:ext>
            </a:extLst>
          </p:cNvPr>
          <p:cNvGrpSpPr/>
          <p:nvPr/>
        </p:nvGrpSpPr>
        <p:grpSpPr>
          <a:xfrm>
            <a:off x="2424315" y="1467750"/>
            <a:ext cx="2074641" cy="1464711"/>
            <a:chOff x="2424315" y="1467750"/>
            <a:chExt cx="2074641" cy="146471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610B261-B565-4030-9C4A-68A19BCF54D6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CD879F-BB17-4D1D-8AA9-33379B3AC577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F54D3DF-60F4-45C4-A0B0-04C8E8773333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5F3158E-BC72-48CE-AF12-8116A11FB985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3E60CA4-5C51-4D63-806B-D734D6178E4C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BAEBEB3-77B1-422E-86C6-AAF57AFBE4C6}"/>
                </a:ext>
              </a:extLst>
            </p:cNvPr>
            <p:cNvSpPr/>
            <p:nvPr/>
          </p:nvSpPr>
          <p:spPr>
            <a:xfrm>
              <a:off x="4020760" y="2841021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2F192D2-5C71-43EB-ABB7-803F4BD8B4C5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Speech Bubble: Rectangle with Corners Rounded 126">
                <a:extLst>
                  <a:ext uri="{FF2B5EF4-FFF2-40B4-BE49-F238E27FC236}">
                    <a16:creationId xmlns:a16="http://schemas.microsoft.com/office/drawing/2014/main" id="{5B083E5F-219F-46E8-ABE1-D7B3BA90A247}"/>
                  </a:ext>
                </a:extLst>
              </p:cNvPr>
              <p:cNvSpPr/>
              <p:nvPr/>
            </p:nvSpPr>
            <p:spPr>
              <a:xfrm>
                <a:off x="5728087" y="6233926"/>
                <a:ext cx="3524014" cy="574602"/>
              </a:xfrm>
              <a:prstGeom prst="wedgeRoundRectCallout">
                <a:avLst>
                  <a:gd name="adj1" fmla="val 57843"/>
                  <a:gd name="adj2" fmla="val -38842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out-nbrs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rad>
                  </m:oMath>
                </a14:m>
                <a:endParaRPr lang="en-US" sz="2400" dirty="0">
                  <a:solidFill>
                    <a:srgbClr val="0070C0"/>
                  </a:solidFill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27" name="Speech Bubble: Rectangle with Corners Rounded 126">
                <a:extLst>
                  <a:ext uri="{FF2B5EF4-FFF2-40B4-BE49-F238E27FC236}">
                    <a16:creationId xmlns:a16="http://schemas.microsoft.com/office/drawing/2014/main" id="{5B083E5F-219F-46E8-ABE1-D7B3BA90A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087" y="6233926"/>
                <a:ext cx="3524014" cy="574602"/>
              </a:xfrm>
              <a:prstGeom prst="wedgeRoundRectCallout">
                <a:avLst>
                  <a:gd name="adj1" fmla="val 57843"/>
                  <a:gd name="adj2" fmla="val -38842"/>
                  <a:gd name="adj3" fmla="val 16667"/>
                </a:avLst>
              </a:prstGeom>
              <a:blipFill>
                <a:blip r:embed="rId4"/>
                <a:stretch>
                  <a:fillRect b="-122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14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EFF08-B3AE-DE4D-1C39-62EC3B401E9D}"/>
              </a:ext>
            </a:extLst>
          </p:cNvPr>
          <p:cNvSpPr/>
          <p:nvPr/>
        </p:nvSpPr>
        <p:spPr>
          <a:xfrm>
            <a:off x="6417658" y="3561788"/>
            <a:ext cx="5544497" cy="2862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Problems:</a:t>
            </a:r>
          </a:p>
          <a:p>
            <a:pPr marL="457200" indent="-457200">
              <a:buAutoNum type="arabicPeriod"/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triangles are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more likely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  sampled than others</a:t>
            </a:r>
          </a:p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The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search space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very large</a:t>
            </a:r>
          </a:p>
          <a:p>
            <a:pPr>
              <a:tabLst>
                <a:tab pos="346075" algn="l"/>
              </a:tabLst>
            </a:pPr>
            <a:endParaRPr lang="en-US" sz="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3038" indent="-173038">
              <a:tabLst>
                <a:tab pos="346075" algn="l"/>
              </a:tabLst>
            </a:pPr>
            <a:r>
              <a:rPr lang="en-US" sz="2400" b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Solution</a:t>
            </a:r>
            <a:endParaRPr lang="en-US" sz="2300" b="1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2713" algn="l"/>
              </a:tabLst>
            </a:pPr>
            <a:r>
              <a:rPr lang="en-US" sz="2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(Orient edges from </a:t>
            </a:r>
            <a:r>
              <a:rPr lang="en-US" sz="23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 to high degree )</a:t>
            </a:r>
          </a:p>
          <a:p>
            <a:pPr marL="60325" indent="-60325">
              <a:buFont typeface="Arial" panose="020B0604020202020204" pitchFamily="34" charset="0"/>
              <a:buChar char="•"/>
              <a:tabLst>
                <a:tab pos="233363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(Only consider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outgoing edges)</a:t>
            </a:r>
          </a:p>
          <a:p>
            <a:pPr>
              <a:tabLst>
                <a:tab pos="346075" algn="l"/>
              </a:tabLst>
            </a:pPr>
            <a:endParaRPr lang="en-US" sz="2400" b="1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78A9509-DAB0-4F10-83EA-AA273486C41B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/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2066E9D-1966-4E14-A05B-B478AB37F9DF}"/>
              </a:ext>
            </a:extLst>
          </p:cNvPr>
          <p:cNvCxnSpPr>
            <a:cxnSpLocks/>
          </p:cNvCxnSpPr>
          <p:nvPr/>
        </p:nvCxnSpPr>
        <p:spPr>
          <a:xfrm flipV="1">
            <a:off x="2472785" y="723711"/>
            <a:ext cx="273165" cy="10146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F516-8ABE-464C-A3DB-1953AD202C5F}"/>
              </a:ext>
            </a:extLst>
          </p:cNvPr>
          <p:cNvGrpSpPr/>
          <p:nvPr/>
        </p:nvGrpSpPr>
        <p:grpSpPr>
          <a:xfrm>
            <a:off x="2128347" y="544564"/>
            <a:ext cx="3078066" cy="3004044"/>
            <a:chOff x="2128347" y="544564"/>
            <a:chExt cx="3078066" cy="300404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8DD62D-B2BF-4D73-B483-65377DB388C3}"/>
                </a:ext>
              </a:extLst>
            </p:cNvPr>
            <p:cNvGrpSpPr/>
            <p:nvPr/>
          </p:nvGrpSpPr>
          <p:grpSpPr>
            <a:xfrm>
              <a:off x="2128347" y="544564"/>
              <a:ext cx="3078066" cy="1346173"/>
              <a:chOff x="2128347" y="544564"/>
              <a:chExt cx="3078066" cy="134617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68C80EC-CE11-4C99-9487-A7869EBE24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47" y="925727"/>
                <a:ext cx="341688" cy="8219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F4B3C01-9B93-4138-BB8A-EA36F4F98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0035" y="733097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E670D0F-A6A3-4186-A0B8-FBA2E1543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1529" y="544564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DE861D0-8C85-45F0-A9B1-66135D3DF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1706" y="923840"/>
                <a:ext cx="556119" cy="56768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D87F18-94F8-47E3-B7C8-3DA88A1587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204278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4F07571-EE7E-43EB-950D-30495D2AA6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0739" y="13566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0692A29-477D-4816-8B3B-FB9B41FBC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6400" y="15090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01B88C1-94FB-4FF5-82E9-36BF9A3F0E26}"/>
                </a:ext>
              </a:extLst>
            </p:cNvPr>
            <p:cNvGrpSpPr/>
            <p:nvPr/>
          </p:nvGrpSpPr>
          <p:grpSpPr>
            <a:xfrm rot="9645403">
              <a:off x="3008446" y="2062926"/>
              <a:ext cx="1019065" cy="1485682"/>
              <a:chOff x="5040622" y="1616098"/>
              <a:chExt cx="1019065" cy="1485682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C7A8FD6-D633-4718-B671-C0C6191E1369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CBD4E17-3894-46D9-97B8-776A803780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C741EBD-575B-4443-AC12-3C987F0BD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379248-8BDE-4ED5-89BC-42F5AEEC8E1B}"/>
                </a:ext>
              </a:extLst>
            </p:cNvPr>
            <p:cNvGrpSpPr/>
            <p:nvPr/>
          </p:nvGrpSpPr>
          <p:grpSpPr>
            <a:xfrm rot="5400000">
              <a:off x="4179579" y="2322014"/>
              <a:ext cx="1019065" cy="534059"/>
              <a:chOff x="5040622" y="2497791"/>
              <a:chExt cx="1019065" cy="53405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B84C88-3CF7-4E11-8C3E-4EC5526DF4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976D9C1-5C00-4A5C-B2E8-3A4625A49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36DF7-508E-478E-959C-7DDF3096F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060" y="2888711"/>
              <a:ext cx="258051" cy="65568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72973D-A077-4B9A-8E22-F777760275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7787" y="2270512"/>
              <a:ext cx="76364" cy="648558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B50FD6-8574-4295-BCAC-299DC87FECEB}"/>
              </a:ext>
            </a:extLst>
          </p:cNvPr>
          <p:cNvCxnSpPr>
            <a:cxnSpLocks/>
            <a:stCxn id="152" idx="6"/>
          </p:cNvCxnSpPr>
          <p:nvPr/>
        </p:nvCxnSpPr>
        <p:spPr>
          <a:xfrm flipV="1">
            <a:off x="4498956" y="1804358"/>
            <a:ext cx="2122227" cy="267685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34896C-7043-46AE-9F73-37D3D7BBE24F}"/>
              </a:ext>
            </a:extLst>
          </p:cNvPr>
          <p:cNvCxnSpPr>
            <a:cxnSpLocks/>
          </p:cNvCxnSpPr>
          <p:nvPr/>
        </p:nvCxnSpPr>
        <p:spPr>
          <a:xfrm flipV="1">
            <a:off x="3912295" y="555917"/>
            <a:ext cx="276540" cy="9898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55D7CB-167F-4AF8-AAA2-1A90E7F25C9C}"/>
              </a:ext>
            </a:extLst>
          </p:cNvPr>
          <p:cNvCxnSpPr>
            <a:cxnSpLocks/>
          </p:cNvCxnSpPr>
          <p:nvPr/>
        </p:nvCxnSpPr>
        <p:spPr>
          <a:xfrm>
            <a:off x="4485565" y="2104372"/>
            <a:ext cx="1232669" cy="833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C332289-B8EE-48FA-9F3B-CC0CE306379E}"/>
              </a:ext>
            </a:extLst>
          </p:cNvPr>
          <p:cNvCxnSpPr>
            <a:cxnSpLocks/>
          </p:cNvCxnSpPr>
          <p:nvPr/>
        </p:nvCxnSpPr>
        <p:spPr>
          <a:xfrm>
            <a:off x="4194694" y="544564"/>
            <a:ext cx="333132" cy="3811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F0017-5E38-4943-972C-2D57A95C796C}"/>
              </a:ext>
            </a:extLst>
          </p:cNvPr>
          <p:cNvGrpSpPr/>
          <p:nvPr/>
        </p:nvGrpSpPr>
        <p:grpSpPr>
          <a:xfrm>
            <a:off x="4184695" y="374469"/>
            <a:ext cx="465750" cy="579354"/>
            <a:chOff x="4184695" y="374469"/>
            <a:chExt cx="465750" cy="57935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AD83612-EC15-4138-8BAC-4F87A2B53322}"/>
                </a:ext>
              </a:extLst>
            </p:cNvPr>
            <p:cNvCxnSpPr>
              <a:cxnSpLocks/>
            </p:cNvCxnSpPr>
            <p:nvPr/>
          </p:nvCxnSpPr>
          <p:spPr>
            <a:xfrm>
              <a:off x="4184695" y="374469"/>
              <a:ext cx="16045" cy="175869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194F499-7669-4F50-9F7E-EA92433C7F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0740" y="418414"/>
              <a:ext cx="59025" cy="124784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34D3EE-049B-4B7F-8A90-9797A7348D47}"/>
                </a:ext>
              </a:extLst>
            </p:cNvPr>
            <p:cNvGrpSpPr/>
            <p:nvPr/>
          </p:nvGrpSpPr>
          <p:grpSpPr>
            <a:xfrm rot="2415582">
              <a:off x="4575375" y="777954"/>
              <a:ext cx="75070" cy="175869"/>
              <a:chOff x="4522360" y="741722"/>
              <a:chExt cx="75070" cy="17586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F73E5FD-E5CF-4130-B4AA-4D371EFDF5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2360" y="741722"/>
                <a:ext cx="16045" cy="17586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218DDE2-5FE5-4C72-936E-7A96F0AC2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8405" y="785667"/>
                <a:ext cx="59025" cy="124784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1ACA108-D6F0-4E08-AB0E-3F73732A8F1E}"/>
              </a:ext>
            </a:extLst>
          </p:cNvPr>
          <p:cNvCxnSpPr>
            <a:cxnSpLocks/>
          </p:cNvCxnSpPr>
          <p:nvPr/>
        </p:nvCxnSpPr>
        <p:spPr>
          <a:xfrm flipV="1">
            <a:off x="2119536" y="716496"/>
            <a:ext cx="622033" cy="2095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DD8FBCB-B5A4-446C-BEAA-547D535CEF81}"/>
              </a:ext>
            </a:extLst>
          </p:cNvPr>
          <p:cNvGrpSpPr/>
          <p:nvPr/>
        </p:nvGrpSpPr>
        <p:grpSpPr>
          <a:xfrm>
            <a:off x="1563830" y="288323"/>
            <a:ext cx="1515252" cy="622854"/>
            <a:chOff x="1563830" y="288323"/>
            <a:chExt cx="1515252" cy="62285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2D23E38-89FF-4C62-8AB7-C93C7775C7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2627" y="331439"/>
              <a:ext cx="81056" cy="386845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5D4736E-2CAB-4F3A-BF1A-7FE6055855D8}"/>
                </a:ext>
              </a:extLst>
            </p:cNvPr>
            <p:cNvGrpSpPr/>
            <p:nvPr/>
          </p:nvGrpSpPr>
          <p:grpSpPr>
            <a:xfrm>
              <a:off x="1563830" y="288323"/>
              <a:ext cx="1425750" cy="622854"/>
              <a:chOff x="1559066" y="277207"/>
              <a:chExt cx="1425750" cy="622854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5B95457-6EE8-4284-8DCF-6991890CF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59066" y="484372"/>
                <a:ext cx="563236" cy="41313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144ACC1-D2F4-459D-80A2-ADC1FF3B9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83268" y="798138"/>
                <a:ext cx="435149" cy="10192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5EB1BBE-8917-4BB6-978E-247B0C11D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67802" y="331438"/>
                <a:ext cx="154500" cy="56862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5BE12AA-9DBF-4516-8A7F-9B02A34828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49969" y="420629"/>
                <a:ext cx="286399" cy="2936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220C2A9-996D-49AE-ADB2-3E6B04E4A3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6369" y="277207"/>
                <a:ext cx="258447" cy="429961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848FC05-0110-4D5E-854A-763CD63DB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6368" y="505508"/>
              <a:ext cx="342714" cy="198875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D38E757-A8EB-47A6-9EC5-6C02437E1E69}"/>
                </a:ext>
              </a:extLst>
            </p:cNvPr>
            <p:cNvCxnSpPr>
              <a:cxnSpLocks/>
            </p:cNvCxnSpPr>
            <p:nvPr/>
          </p:nvCxnSpPr>
          <p:spPr>
            <a:xfrm>
              <a:off x="2736368" y="491072"/>
              <a:ext cx="63609" cy="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28D42D7-8AAD-4AD9-8063-76C133FA0E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848" y="691912"/>
              <a:ext cx="56777" cy="3642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8AF2D3E-9915-4ACA-9DBE-B03411593653}"/>
              </a:ext>
            </a:extLst>
          </p:cNvPr>
          <p:cNvGrpSpPr/>
          <p:nvPr/>
        </p:nvGrpSpPr>
        <p:grpSpPr>
          <a:xfrm>
            <a:off x="5716091" y="1804358"/>
            <a:ext cx="905092" cy="1133036"/>
            <a:chOff x="5690649" y="1784057"/>
            <a:chExt cx="919090" cy="1171918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EC1F67E-DF23-4566-B14A-DA3EA9B06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9" y="1784057"/>
              <a:ext cx="919090" cy="1171918"/>
            </a:xfrm>
            <a:prstGeom prst="line">
              <a:avLst/>
            </a:prstGeom>
            <a:ln w="19050">
              <a:solidFill>
                <a:srgbClr val="0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06A7EFF-C3FA-452E-8C39-366B0B075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9" y="2170238"/>
              <a:ext cx="405353" cy="779903"/>
            </a:xfrm>
            <a:prstGeom prst="line">
              <a:avLst/>
            </a:prstGeom>
            <a:ln w="19050">
              <a:solidFill>
                <a:srgbClr val="0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2" name="Group 121" hidden="1">
            <a:extLst>
              <a:ext uri="{FF2B5EF4-FFF2-40B4-BE49-F238E27FC236}">
                <a16:creationId xmlns:a16="http://schemas.microsoft.com/office/drawing/2014/main" id="{90105B14-73FA-4954-939A-4C1A45597449}"/>
              </a:ext>
            </a:extLst>
          </p:cNvPr>
          <p:cNvGrpSpPr/>
          <p:nvPr/>
        </p:nvGrpSpPr>
        <p:grpSpPr>
          <a:xfrm>
            <a:off x="5710455" y="2333000"/>
            <a:ext cx="1359165" cy="598167"/>
            <a:chOff x="5690648" y="2337281"/>
            <a:chExt cx="1380186" cy="618694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78E4497-396E-4747-B6E4-07FD4BF22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3832" y="2337281"/>
              <a:ext cx="912425" cy="594023"/>
            </a:xfrm>
            <a:prstGeom prst="line">
              <a:avLst/>
            </a:prstGeom>
            <a:ln w="1905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B37FD38-E1DA-4F94-8B73-662ECEC95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 w="1905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E020-C716-4258-8149-D8D99B0382D5}"/>
              </a:ext>
            </a:extLst>
          </p:cNvPr>
          <p:cNvGrpSpPr/>
          <p:nvPr/>
        </p:nvGrpSpPr>
        <p:grpSpPr>
          <a:xfrm>
            <a:off x="2424315" y="1467750"/>
            <a:ext cx="2074641" cy="1464711"/>
            <a:chOff x="2424315" y="1467750"/>
            <a:chExt cx="2074641" cy="146471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610B261-B565-4030-9C4A-68A19BCF54D6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CD879F-BB17-4D1D-8AA9-33379B3AC577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F54D3DF-60F4-45C4-A0B0-04C8E8773333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5F3158E-BC72-48CE-AF12-8116A11FB985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3E60CA4-5C51-4D63-806B-D734D6178E4C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BAEBEB3-77B1-422E-86C6-AAF57AFBE4C6}"/>
                </a:ext>
              </a:extLst>
            </p:cNvPr>
            <p:cNvSpPr/>
            <p:nvPr/>
          </p:nvSpPr>
          <p:spPr>
            <a:xfrm>
              <a:off x="4020760" y="2841021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2F192D2-5C71-43EB-ABB7-803F4BD8B4C5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D88A8B-6A96-4CB4-9A30-01CC2E37AA7C}"/>
                  </a:ext>
                </a:extLst>
              </p:cNvPr>
              <p:cNvSpPr/>
              <p:nvPr/>
            </p:nvSpPr>
            <p:spPr>
              <a:xfrm>
                <a:off x="584704" y="3561886"/>
                <a:ext cx="5618270" cy="278228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New approach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Counting via uniform sampling!</a:t>
                </a:r>
              </a:p>
              <a:p>
                <a:pPr>
                  <a:tabLst>
                    <a:tab pos="346075" algn="l"/>
                  </a:tabLst>
                </a:pPr>
                <a:endParaRPr lang="en-US" sz="2400" b="1" u="sng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For each sampled edge in</a:t>
                </a:r>
                <a:r>
                  <a:rPr lang="en-US" sz="240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uniform </a:t>
                </a:r>
                <a:r>
                  <a:rPr lang="en-US" sz="2400" b="1" dirty="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outgoing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neighbor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each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w.p.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𝑚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check for a triangle</a:t>
                </a: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D88A8B-6A96-4CB4-9A30-01CC2E37A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04" y="3561886"/>
                <a:ext cx="5618270" cy="2782288"/>
              </a:xfrm>
              <a:prstGeom prst="rect">
                <a:avLst/>
              </a:prstGeom>
              <a:blipFill>
                <a:blip r:embed="rId4"/>
                <a:stretch>
                  <a:fillRect l="-1512" t="-1085" b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85BC22-82B0-4831-848E-2D416F22646B}"/>
              </a:ext>
            </a:extLst>
          </p:cNvPr>
          <p:cNvCxnSpPr>
            <a:cxnSpLocks/>
          </p:cNvCxnSpPr>
          <p:nvPr/>
        </p:nvCxnSpPr>
        <p:spPr>
          <a:xfrm flipH="1">
            <a:off x="5725686" y="1796103"/>
            <a:ext cx="905092" cy="1133036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FF43BFC5-D7B7-4DC7-AEFD-2FC596FFE8C1}"/>
              </a:ext>
            </a:extLst>
          </p:cNvPr>
          <p:cNvSpPr/>
          <p:nvPr/>
        </p:nvSpPr>
        <p:spPr>
          <a:xfrm>
            <a:off x="6202974" y="4652275"/>
            <a:ext cx="3187090" cy="1133036"/>
          </a:xfrm>
          <a:prstGeom prst="wedgeRoundRectCallout">
            <a:avLst>
              <a:gd name="adj1" fmla="val -66542"/>
              <a:gd name="adj2" fmla="val 28252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Requires an additional procedure</a:t>
            </a:r>
            <a:endParaRPr lang="en-US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63842FD-5D1E-4774-BDDE-A9FC481153EE}"/>
              </a:ext>
            </a:extLst>
          </p:cNvPr>
          <p:cNvGrpSpPr/>
          <p:nvPr/>
        </p:nvGrpSpPr>
        <p:grpSpPr>
          <a:xfrm>
            <a:off x="5710454" y="2325592"/>
            <a:ext cx="1359165" cy="605575"/>
            <a:chOff x="5690648" y="2329619"/>
            <a:chExt cx="1380186" cy="62635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8C7C319-3A72-4235-8AE0-A6CA8DD838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2140" y="2329619"/>
              <a:ext cx="912426" cy="594023"/>
            </a:xfrm>
            <a:prstGeom prst="line">
              <a:avLst/>
            </a:prstGeom>
            <a:ln w="19050">
              <a:solidFill>
                <a:srgbClr val="000000">
                  <a:alpha val="25098"/>
                </a:srgb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E1F529-D598-4C62-8EE9-B864C84A8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0648" y="2601842"/>
              <a:ext cx="1380186" cy="354133"/>
            </a:xfrm>
            <a:prstGeom prst="line">
              <a:avLst/>
            </a:prstGeom>
            <a:ln w="19050">
              <a:solidFill>
                <a:srgbClr val="000000">
                  <a:alpha val="25098"/>
                </a:srgb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C56DD84-1330-4FE4-9F2E-7BC728385B66}"/>
                  </a:ext>
                </a:extLst>
              </p:cNvPr>
              <p:cNvSpPr txBox="1"/>
              <p:nvPr/>
            </p:nvSpPr>
            <p:spPr>
              <a:xfrm>
                <a:off x="6420772" y="1859922"/>
                <a:ext cx="528762" cy="501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2</m:t>
                            </m:r>
                            <m:r>
                              <a:rPr lang="en-US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C56DD84-1330-4FE4-9F2E-7BC728385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772" y="1859922"/>
                <a:ext cx="528762" cy="5010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Speech Bubble: Rectangle with Corners Rounded 129">
                <a:extLst>
                  <a:ext uri="{FF2B5EF4-FFF2-40B4-BE49-F238E27FC236}">
                    <a16:creationId xmlns:a16="http://schemas.microsoft.com/office/drawing/2014/main" id="{A4CCA98A-E9F7-4A98-8004-152EF93F883C}"/>
                  </a:ext>
                </a:extLst>
              </p:cNvPr>
              <p:cNvSpPr/>
              <p:nvPr/>
            </p:nvSpPr>
            <p:spPr>
              <a:xfrm>
                <a:off x="5728087" y="6233926"/>
                <a:ext cx="3524014" cy="574602"/>
              </a:xfrm>
              <a:prstGeom prst="wedgeRoundRectCallout">
                <a:avLst>
                  <a:gd name="adj1" fmla="val 57843"/>
                  <a:gd name="adj2" fmla="val -38842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out-nbrs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rad>
                  </m:oMath>
                </a14:m>
                <a:endParaRPr lang="en-US" sz="2400" dirty="0">
                  <a:solidFill>
                    <a:srgbClr val="0070C0"/>
                  </a:solidFill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30" name="Speech Bubble: Rectangle with Corners Rounded 129">
                <a:extLst>
                  <a:ext uri="{FF2B5EF4-FFF2-40B4-BE49-F238E27FC236}">
                    <a16:creationId xmlns:a16="http://schemas.microsoft.com/office/drawing/2014/main" id="{A4CCA98A-E9F7-4A98-8004-152EF93F88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087" y="6233926"/>
                <a:ext cx="3524014" cy="574602"/>
              </a:xfrm>
              <a:prstGeom prst="wedgeRoundRectCallout">
                <a:avLst>
                  <a:gd name="adj1" fmla="val 57843"/>
                  <a:gd name="adj2" fmla="val -38842"/>
                  <a:gd name="adj3" fmla="val 16667"/>
                </a:avLst>
              </a:prstGeom>
              <a:blipFill>
                <a:blip r:embed="rId5"/>
                <a:stretch>
                  <a:fillRect b="-122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6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DD551-C3B5-DB5A-394D-8841B66EC580}"/>
              </a:ext>
            </a:extLst>
          </p:cNvPr>
          <p:cNvSpPr/>
          <p:nvPr/>
        </p:nvSpPr>
        <p:spPr>
          <a:xfrm>
            <a:off x="6417658" y="3561788"/>
            <a:ext cx="5544497" cy="2862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46075" algn="l"/>
              </a:tabLst>
            </a:pP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Problems:</a:t>
            </a:r>
          </a:p>
          <a:p>
            <a:pPr marL="457200" indent="-457200">
              <a:buAutoNum type="arabicPeriod"/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triangles are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more likely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  sampled than others</a:t>
            </a:r>
          </a:p>
          <a:p>
            <a:pPr>
              <a:tabLst>
                <a:tab pos="346075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The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search space </a:t>
            </a: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very large</a:t>
            </a:r>
          </a:p>
          <a:p>
            <a:pPr>
              <a:tabLst>
                <a:tab pos="346075" algn="l"/>
              </a:tabLst>
            </a:pPr>
            <a:endParaRPr lang="en-US" sz="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3038" indent="-173038">
              <a:tabLst>
                <a:tab pos="346075" algn="l"/>
              </a:tabLst>
            </a:pPr>
            <a:r>
              <a:rPr lang="en-US" sz="2400" b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Solution</a:t>
            </a:r>
            <a:endParaRPr lang="en-US" sz="2300" b="1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2713" algn="l"/>
              </a:tabLst>
            </a:pPr>
            <a:r>
              <a:rPr lang="en-US" sz="2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(Orient edges from </a:t>
            </a:r>
            <a:r>
              <a:rPr lang="en-US" sz="23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 to high degree )</a:t>
            </a:r>
          </a:p>
          <a:p>
            <a:pPr marL="60325" indent="-60325">
              <a:buFont typeface="Arial" panose="020B0604020202020204" pitchFamily="34" charset="0"/>
              <a:buChar char="•"/>
              <a:tabLst>
                <a:tab pos="233363" algn="l"/>
              </a:tabLst>
            </a:pPr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(Only consider </a:t>
            </a:r>
            <a:r>
              <a: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outgoing edges)</a:t>
            </a:r>
          </a:p>
          <a:p>
            <a:pPr>
              <a:tabLst>
                <a:tab pos="346075" algn="l"/>
              </a:tabLst>
            </a:pPr>
            <a:endParaRPr lang="en-US" sz="2400" b="1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78A9509-DAB0-4F10-83EA-AA273486C41B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/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2066E9D-1966-4E14-A05B-B478AB37F9DF}"/>
              </a:ext>
            </a:extLst>
          </p:cNvPr>
          <p:cNvCxnSpPr>
            <a:cxnSpLocks/>
          </p:cNvCxnSpPr>
          <p:nvPr/>
        </p:nvCxnSpPr>
        <p:spPr>
          <a:xfrm flipV="1">
            <a:off x="2472785" y="723711"/>
            <a:ext cx="273165" cy="10146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F516-8ABE-464C-A3DB-1953AD202C5F}"/>
              </a:ext>
            </a:extLst>
          </p:cNvPr>
          <p:cNvGrpSpPr/>
          <p:nvPr/>
        </p:nvGrpSpPr>
        <p:grpSpPr>
          <a:xfrm>
            <a:off x="2128347" y="544564"/>
            <a:ext cx="3078066" cy="3004044"/>
            <a:chOff x="2128347" y="544564"/>
            <a:chExt cx="3078066" cy="300404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8DD62D-B2BF-4D73-B483-65377DB388C3}"/>
                </a:ext>
              </a:extLst>
            </p:cNvPr>
            <p:cNvGrpSpPr/>
            <p:nvPr/>
          </p:nvGrpSpPr>
          <p:grpSpPr>
            <a:xfrm>
              <a:off x="2128347" y="544564"/>
              <a:ext cx="3078066" cy="1346173"/>
              <a:chOff x="2128347" y="544564"/>
              <a:chExt cx="3078066" cy="134617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68C80EC-CE11-4C99-9487-A7869EBE24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47" y="925727"/>
                <a:ext cx="341688" cy="8219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F4B3C01-9B93-4138-BB8A-EA36F4F98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0035" y="733097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E670D0F-A6A3-4186-A0B8-FBA2E1543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1529" y="544564"/>
                <a:ext cx="273165" cy="101462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DE861D0-8C85-45F0-A9B1-66135D3DF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1706" y="923840"/>
                <a:ext cx="556119" cy="56768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D87F18-94F8-47E3-B7C8-3DA88A1587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204278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4F07571-EE7E-43EB-950D-30495D2AA6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0739" y="13566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0692A29-477D-4816-8B3B-FB9B41FBC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6400" y="1509079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01B88C1-94FB-4FF5-82E9-36BF9A3F0E26}"/>
                </a:ext>
              </a:extLst>
            </p:cNvPr>
            <p:cNvGrpSpPr/>
            <p:nvPr/>
          </p:nvGrpSpPr>
          <p:grpSpPr>
            <a:xfrm rot="9645403">
              <a:off x="3008446" y="2062926"/>
              <a:ext cx="1019065" cy="1485682"/>
              <a:chOff x="5040622" y="1616098"/>
              <a:chExt cx="1019065" cy="1485682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C7A8FD6-D633-4718-B671-C0C6191E1369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CBD4E17-3894-46D9-97B8-776A803780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C741EBD-575B-4443-AC12-3C987F0BD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379248-8BDE-4ED5-89BC-42F5AEEC8E1B}"/>
                </a:ext>
              </a:extLst>
            </p:cNvPr>
            <p:cNvGrpSpPr/>
            <p:nvPr/>
          </p:nvGrpSpPr>
          <p:grpSpPr>
            <a:xfrm rot="5400000">
              <a:off x="4179579" y="2322014"/>
              <a:ext cx="1019065" cy="534059"/>
              <a:chOff x="5040622" y="2497791"/>
              <a:chExt cx="1019065" cy="53405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B84C88-3CF7-4E11-8C3E-4EC5526DF4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976D9C1-5C00-4A5C-B2E8-3A4625A49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36DF7-508E-478E-959C-7DDF3096F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060" y="2888711"/>
              <a:ext cx="258051" cy="65568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72973D-A077-4B9A-8E22-F777760275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7787" y="2270512"/>
              <a:ext cx="76364" cy="648558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237EE9-4912-4E0F-9D69-E67DB88DE955}"/>
              </a:ext>
            </a:extLst>
          </p:cNvPr>
          <p:cNvCxnSpPr>
            <a:cxnSpLocks/>
          </p:cNvCxnSpPr>
          <p:nvPr/>
        </p:nvCxnSpPr>
        <p:spPr>
          <a:xfrm>
            <a:off x="4194694" y="544564"/>
            <a:ext cx="333132" cy="3811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B5510B3-F630-4D64-91CA-B5DCCFF393D2}"/>
              </a:ext>
            </a:extLst>
          </p:cNvPr>
          <p:cNvGrpSpPr/>
          <p:nvPr/>
        </p:nvGrpSpPr>
        <p:grpSpPr>
          <a:xfrm>
            <a:off x="4184695" y="374469"/>
            <a:ext cx="465750" cy="579354"/>
            <a:chOff x="4184695" y="374469"/>
            <a:chExt cx="465750" cy="579354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CA2CD3C-121A-48DE-B55B-25E4AC226F41}"/>
                </a:ext>
              </a:extLst>
            </p:cNvPr>
            <p:cNvCxnSpPr>
              <a:cxnSpLocks/>
            </p:cNvCxnSpPr>
            <p:nvPr/>
          </p:nvCxnSpPr>
          <p:spPr>
            <a:xfrm>
              <a:off x="4184695" y="374469"/>
              <a:ext cx="16045" cy="175869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FAE5897-50E0-432A-A935-5552EC73E2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0740" y="418414"/>
              <a:ext cx="59025" cy="124784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020D08-34CF-446A-8124-A765F58FC379}"/>
                </a:ext>
              </a:extLst>
            </p:cNvPr>
            <p:cNvGrpSpPr/>
            <p:nvPr/>
          </p:nvGrpSpPr>
          <p:grpSpPr>
            <a:xfrm rot="2415582">
              <a:off x="4575375" y="777954"/>
              <a:ext cx="75070" cy="175869"/>
              <a:chOff x="4522360" y="741722"/>
              <a:chExt cx="75070" cy="175869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339C444-959F-4F3C-BD98-A4CA01BE1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2360" y="741722"/>
                <a:ext cx="16045" cy="175869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B5DFBE1-C2CA-4D1D-BFEA-791D646B02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8405" y="785667"/>
                <a:ext cx="59025" cy="124784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D97557-7F69-4E7B-9946-40ABB7C27003}"/>
              </a:ext>
            </a:extLst>
          </p:cNvPr>
          <p:cNvCxnSpPr>
            <a:cxnSpLocks/>
          </p:cNvCxnSpPr>
          <p:nvPr/>
        </p:nvCxnSpPr>
        <p:spPr>
          <a:xfrm flipV="1">
            <a:off x="2119536" y="716496"/>
            <a:ext cx="622033" cy="2095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437F6F-0006-4CC9-B199-F64B9B71E0DE}"/>
              </a:ext>
            </a:extLst>
          </p:cNvPr>
          <p:cNvGrpSpPr/>
          <p:nvPr/>
        </p:nvGrpSpPr>
        <p:grpSpPr>
          <a:xfrm>
            <a:off x="1563830" y="288323"/>
            <a:ext cx="1515252" cy="622854"/>
            <a:chOff x="1563830" y="288323"/>
            <a:chExt cx="1515252" cy="622854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E775C2D-AC48-48B0-89EC-7FF4F3E025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2627" y="331439"/>
              <a:ext cx="81056" cy="386845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096C15-4279-4A14-8168-B5F3923E59B0}"/>
                </a:ext>
              </a:extLst>
            </p:cNvPr>
            <p:cNvGrpSpPr/>
            <p:nvPr/>
          </p:nvGrpSpPr>
          <p:grpSpPr>
            <a:xfrm>
              <a:off x="1563830" y="288323"/>
              <a:ext cx="1425750" cy="622854"/>
              <a:chOff x="1559066" y="277207"/>
              <a:chExt cx="1425750" cy="622854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1D744EC-8A8A-461B-8A76-F78B216955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59066" y="484372"/>
                <a:ext cx="563236" cy="413138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94A2480-368F-4DFE-B00D-5A6AABE9C2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83268" y="798138"/>
                <a:ext cx="435149" cy="101923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1E50E23-3ECA-4CF7-A8CB-237AFCA2F6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67802" y="331438"/>
                <a:ext cx="154500" cy="568622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95CAE82-C5CD-4EFD-95DD-43450AE383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49969" y="420629"/>
                <a:ext cx="286399" cy="293696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1E0749C-B912-4FC3-A419-43538D2BB0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6369" y="277207"/>
                <a:ext cx="258447" cy="429961"/>
              </a:xfrm>
              <a:prstGeom prst="line">
                <a:avLst/>
              </a:prstGeom>
              <a:ln>
                <a:solidFill>
                  <a:srgbClr val="000000">
                    <a:alpha val="2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BDA1884-A2C6-4595-9570-92FF80089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6368" y="505508"/>
              <a:ext cx="342714" cy="198875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4569639-76BE-407C-A8E8-6470829BA86B}"/>
                </a:ext>
              </a:extLst>
            </p:cNvPr>
            <p:cNvCxnSpPr>
              <a:cxnSpLocks/>
            </p:cNvCxnSpPr>
            <p:nvPr/>
          </p:nvCxnSpPr>
          <p:spPr>
            <a:xfrm>
              <a:off x="2736368" y="491072"/>
              <a:ext cx="63609" cy="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A0E295B-28B5-4F81-9CBA-13E1CAEF9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848" y="691912"/>
              <a:ext cx="56777" cy="36421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97A04FF-3632-40C5-9688-324E7010EFEB}"/>
                  </a:ext>
                </a:extLst>
              </p:cNvPr>
              <p:cNvSpPr/>
              <p:nvPr/>
            </p:nvSpPr>
            <p:spPr>
              <a:xfrm>
                <a:off x="584704" y="3561886"/>
                <a:ext cx="5618270" cy="278228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New approach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Counting via uniform sampling!</a:t>
                </a:r>
              </a:p>
              <a:p>
                <a:pPr>
                  <a:tabLst>
                    <a:tab pos="346075" algn="l"/>
                  </a:tabLst>
                </a:pPr>
                <a:endParaRPr lang="en-US" sz="2400" b="1" u="sng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For each sampled edge in</a:t>
                </a:r>
                <a:r>
                  <a:rPr lang="en-US" sz="240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uniform </a:t>
                </a:r>
                <a:r>
                  <a:rPr lang="en-US" sz="2400" b="1" dirty="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outgoing</a:t>
                </a: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neighbor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each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w.p.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𝑚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check for a triangle</a:t>
                </a: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97A04FF-3632-40C5-9688-324E7010E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04" y="3561886"/>
                <a:ext cx="5618270" cy="2782288"/>
              </a:xfrm>
              <a:prstGeom prst="rect">
                <a:avLst/>
              </a:prstGeom>
              <a:blipFill>
                <a:blip r:embed="rId4"/>
                <a:stretch>
                  <a:fillRect l="-1512" t="-1085" b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C93A762-1C58-4300-861A-C36E214FC7E5}"/>
              </a:ext>
            </a:extLst>
          </p:cNvPr>
          <p:cNvCxnSpPr>
            <a:cxnSpLocks/>
          </p:cNvCxnSpPr>
          <p:nvPr/>
        </p:nvCxnSpPr>
        <p:spPr>
          <a:xfrm flipV="1">
            <a:off x="3912295" y="555917"/>
            <a:ext cx="276540" cy="9898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E020-C716-4258-8149-D8D99B0382D5}"/>
              </a:ext>
            </a:extLst>
          </p:cNvPr>
          <p:cNvGrpSpPr/>
          <p:nvPr/>
        </p:nvGrpSpPr>
        <p:grpSpPr>
          <a:xfrm>
            <a:off x="2424315" y="1467750"/>
            <a:ext cx="2074641" cy="1464711"/>
            <a:chOff x="2424315" y="1467750"/>
            <a:chExt cx="2074641" cy="146471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610B261-B565-4030-9C4A-68A19BCF54D6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CD879F-BB17-4D1D-8AA9-33379B3AC577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F54D3DF-60F4-45C4-A0B0-04C8E8773333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5F3158E-BC72-48CE-AF12-8116A11FB985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3E60CA4-5C51-4D63-806B-D734D6178E4C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BAEBEB3-77B1-422E-86C6-AAF57AFBE4C6}"/>
                </a:ext>
              </a:extLst>
            </p:cNvPr>
            <p:cNvSpPr/>
            <p:nvPr/>
          </p:nvSpPr>
          <p:spPr>
            <a:xfrm>
              <a:off x="4020760" y="2841021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2F192D2-5C71-43EB-ABB7-803F4BD8B4C5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F790E7C-402F-461D-A059-CCD7068D8BEE}"/>
              </a:ext>
            </a:extLst>
          </p:cNvPr>
          <p:cNvCxnSpPr>
            <a:cxnSpLocks/>
          </p:cNvCxnSpPr>
          <p:nvPr/>
        </p:nvCxnSpPr>
        <p:spPr>
          <a:xfrm>
            <a:off x="4485565" y="2104372"/>
            <a:ext cx="1232669" cy="833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Speech Bubble: Rectangle with Corners Rounded 119">
                <a:extLst>
                  <a:ext uri="{FF2B5EF4-FFF2-40B4-BE49-F238E27FC236}">
                    <a16:creationId xmlns:a16="http://schemas.microsoft.com/office/drawing/2014/main" id="{715DC28A-B7CB-43A0-8A52-449FDB65FBD2}"/>
                  </a:ext>
                </a:extLst>
              </p:cNvPr>
              <p:cNvSpPr/>
              <p:nvPr/>
            </p:nvSpPr>
            <p:spPr>
              <a:xfrm>
                <a:off x="5728087" y="6233926"/>
                <a:ext cx="3524014" cy="574602"/>
              </a:xfrm>
              <a:prstGeom prst="wedgeRoundRectCallout">
                <a:avLst>
                  <a:gd name="adj1" fmla="val 57843"/>
                  <a:gd name="adj2" fmla="val -38842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ea typeface="Roboto" panose="02000000000000000000" pitchFamily="2" charset="0"/>
                  </a:rPr>
                  <a:t>out-nbrs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rad>
                  </m:oMath>
                </a14:m>
                <a:endParaRPr lang="en-US" sz="2400" dirty="0">
                  <a:solidFill>
                    <a:srgbClr val="0070C0"/>
                  </a:solidFill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20" name="Speech Bubble: Rectangle with Corners Rounded 119">
                <a:extLst>
                  <a:ext uri="{FF2B5EF4-FFF2-40B4-BE49-F238E27FC236}">
                    <a16:creationId xmlns:a16="http://schemas.microsoft.com/office/drawing/2014/main" id="{715DC28A-B7CB-43A0-8A52-449FDB65F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087" y="6233926"/>
                <a:ext cx="3524014" cy="574602"/>
              </a:xfrm>
              <a:prstGeom prst="wedgeRoundRectCallout">
                <a:avLst>
                  <a:gd name="adj1" fmla="val 57843"/>
                  <a:gd name="adj2" fmla="val -38842"/>
                  <a:gd name="adj3" fmla="val 16667"/>
                </a:avLst>
              </a:prstGeom>
              <a:blipFill>
                <a:blip r:embed="rId6"/>
                <a:stretch>
                  <a:fillRect b="-122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F842192-D230-418D-95AF-3E25311AD8C8}"/>
                  </a:ext>
                </a:extLst>
              </p:cNvPr>
              <p:cNvSpPr txBox="1"/>
              <p:nvPr/>
            </p:nvSpPr>
            <p:spPr>
              <a:xfrm>
                <a:off x="7374624" y="521392"/>
                <a:ext cx="4409997" cy="855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𝑣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𝑤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F842192-D230-418D-95AF-3E25311AD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624" y="521392"/>
                <a:ext cx="4409997" cy="8552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00EC630-5845-49B2-931A-84F1F34DA2A5}"/>
              </a:ext>
            </a:extLst>
          </p:cNvPr>
          <p:cNvGrpSpPr/>
          <p:nvPr/>
        </p:nvGrpSpPr>
        <p:grpSpPr>
          <a:xfrm>
            <a:off x="3919152" y="1586716"/>
            <a:ext cx="3391624" cy="1671327"/>
            <a:chOff x="3919152" y="1586716"/>
            <a:chExt cx="3391624" cy="16713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7DDC40A-86BC-4DC4-A3B7-9E42D39C506D}"/>
                    </a:ext>
                  </a:extLst>
                </p:cNvPr>
                <p:cNvSpPr txBox="1"/>
                <p:nvPr/>
              </p:nvSpPr>
              <p:spPr>
                <a:xfrm>
                  <a:off x="5222315" y="2888711"/>
                  <a:ext cx="90469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7DDC40A-86BC-4DC4-A3B7-9E42D39C50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2315" y="2888711"/>
                  <a:ext cx="90469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944C4582-6DF7-42F8-B633-DB2E612D3F36}"/>
                    </a:ext>
                  </a:extLst>
                </p:cNvPr>
                <p:cNvSpPr txBox="1"/>
                <p:nvPr/>
              </p:nvSpPr>
              <p:spPr>
                <a:xfrm>
                  <a:off x="6406082" y="1586716"/>
                  <a:ext cx="90469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𝑣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944C4582-6DF7-42F8-B633-DB2E612D3F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6082" y="1586716"/>
                  <a:ext cx="90469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290D949-4C6C-4BE4-8CB3-95F162D00D29}"/>
                    </a:ext>
                  </a:extLst>
                </p:cNvPr>
                <p:cNvSpPr txBox="1"/>
                <p:nvPr/>
              </p:nvSpPr>
              <p:spPr>
                <a:xfrm>
                  <a:off x="3919152" y="1721649"/>
                  <a:ext cx="90469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290D949-4C6C-4BE4-8CB3-95F162D00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9152" y="1721649"/>
                  <a:ext cx="90469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4CCCDB6-B699-4DEE-9F1E-8D23C0E75013}"/>
                  </a:ext>
                </a:extLst>
              </p:cNvPr>
              <p:cNvSpPr txBox="1"/>
              <p:nvPr/>
            </p:nvSpPr>
            <p:spPr>
              <a:xfrm>
                <a:off x="6846048" y="1619763"/>
                <a:ext cx="5267950" cy="767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𝑡𝑟𝑖𝑎𝑛𝑔𝑙𝑒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|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⋅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𝑚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≈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𝑚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⋅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4CCCDB6-B699-4DEE-9F1E-8D23C0E75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048" y="1619763"/>
                <a:ext cx="5267950" cy="7673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BC9DFC9B-6420-4E4D-BE89-2F20D8DBB1E0}"/>
              </a:ext>
            </a:extLst>
          </p:cNvPr>
          <p:cNvSpPr/>
          <p:nvPr/>
        </p:nvSpPr>
        <p:spPr>
          <a:xfrm>
            <a:off x="10397513" y="359587"/>
            <a:ext cx="1026659" cy="10128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71D2D97-755D-449B-BD63-DD18E32BAD57}"/>
              </a:ext>
            </a:extLst>
          </p:cNvPr>
          <p:cNvSpPr/>
          <p:nvPr/>
        </p:nvSpPr>
        <p:spPr>
          <a:xfrm>
            <a:off x="8807419" y="1586716"/>
            <a:ext cx="1747187" cy="10128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3558F6C-D580-41E7-9826-BAE1F8477926}"/>
              </a:ext>
            </a:extLst>
          </p:cNvPr>
          <p:cNvSpPr/>
          <p:nvPr/>
        </p:nvSpPr>
        <p:spPr>
          <a:xfrm>
            <a:off x="10318820" y="1617570"/>
            <a:ext cx="575273" cy="10128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04CB214-5C82-41B8-A0CD-C4E290EFD55A}"/>
              </a:ext>
            </a:extLst>
          </p:cNvPr>
          <p:cNvSpPr/>
          <p:nvPr/>
        </p:nvSpPr>
        <p:spPr>
          <a:xfrm>
            <a:off x="9569810" y="2000436"/>
            <a:ext cx="740519" cy="408595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A09704B-FA22-44A2-A4EB-F12BB41C5438}"/>
              </a:ext>
            </a:extLst>
          </p:cNvPr>
          <p:cNvSpPr/>
          <p:nvPr/>
        </p:nvSpPr>
        <p:spPr>
          <a:xfrm>
            <a:off x="10900246" y="1602804"/>
            <a:ext cx="867625" cy="10128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5D30327-6678-4BE7-A139-CEFFDA279F5C}"/>
                  </a:ext>
                </a:extLst>
              </p:cNvPr>
              <p:cNvSpPr txBox="1"/>
              <p:nvPr/>
            </p:nvSpPr>
            <p:spPr>
              <a:xfrm>
                <a:off x="7623652" y="2381790"/>
                <a:ext cx="3506422" cy="838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𝑞𝑢𝑒𝑟𝑖𝑒𝑠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 ∝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5D30327-6678-4BE7-A139-CEFFDA279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652" y="2381790"/>
                <a:ext cx="3506422" cy="838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Rectangle 128">
            <a:extLst>
              <a:ext uri="{FF2B5EF4-FFF2-40B4-BE49-F238E27FC236}">
                <a16:creationId xmlns:a16="http://schemas.microsoft.com/office/drawing/2014/main" id="{423E4324-57B5-4A0C-AD21-7E4618FDF875}"/>
              </a:ext>
            </a:extLst>
          </p:cNvPr>
          <p:cNvSpPr/>
          <p:nvPr/>
        </p:nvSpPr>
        <p:spPr>
          <a:xfrm>
            <a:off x="9426739" y="445128"/>
            <a:ext cx="1026659" cy="10128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B4CBF8B-7233-41BE-A7E9-0C032FB2E50E}"/>
              </a:ext>
            </a:extLst>
          </p:cNvPr>
          <p:cNvCxnSpPr>
            <a:cxnSpLocks/>
          </p:cNvCxnSpPr>
          <p:nvPr/>
        </p:nvCxnSpPr>
        <p:spPr>
          <a:xfrm flipV="1">
            <a:off x="4498956" y="1804358"/>
            <a:ext cx="2122227" cy="267685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1DC98DB-832A-423A-BE89-B0C8E5508E8B}"/>
              </a:ext>
            </a:extLst>
          </p:cNvPr>
          <p:cNvCxnSpPr>
            <a:cxnSpLocks/>
          </p:cNvCxnSpPr>
          <p:nvPr/>
        </p:nvCxnSpPr>
        <p:spPr>
          <a:xfrm flipH="1">
            <a:off x="5716091" y="1804358"/>
            <a:ext cx="905092" cy="1133036"/>
          </a:xfrm>
          <a:prstGeom prst="line">
            <a:avLst/>
          </a:prstGeom>
          <a:ln w="1905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3018E69-C91A-4A82-8E79-E310719543C5}"/>
              </a:ext>
            </a:extLst>
          </p:cNvPr>
          <p:cNvCxnSpPr>
            <a:cxnSpLocks/>
          </p:cNvCxnSpPr>
          <p:nvPr/>
        </p:nvCxnSpPr>
        <p:spPr>
          <a:xfrm flipH="1">
            <a:off x="5725686" y="1796103"/>
            <a:ext cx="905092" cy="1133036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6983BE4-CA2A-4D1D-BC03-02F2025D51A1}"/>
                  </a:ext>
                </a:extLst>
              </p:cNvPr>
              <p:cNvSpPr txBox="1"/>
              <p:nvPr/>
            </p:nvSpPr>
            <p:spPr>
              <a:xfrm>
                <a:off x="6420772" y="1859922"/>
                <a:ext cx="528762" cy="501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2</m:t>
                            </m:r>
                            <m:r>
                              <a:rPr lang="en-US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6983BE4-CA2A-4D1D-BC03-02F2025D5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772" y="1859922"/>
                <a:ext cx="528762" cy="5010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1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4" grpId="0" animBg="1"/>
      <p:bldP spid="125" grpId="0" animBg="1"/>
      <p:bldP spid="126" grpId="0" animBg="1"/>
      <p:bldP spid="127" grpId="0" animBg="1"/>
      <p:bldP spid="1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val 158">
            <a:extLst>
              <a:ext uri="{FF2B5EF4-FFF2-40B4-BE49-F238E27FC236}">
                <a16:creationId xmlns:a16="http://schemas.microsoft.com/office/drawing/2014/main" id="{478A9509-DAB0-4F10-83EA-AA273486C41B}"/>
              </a:ext>
            </a:extLst>
          </p:cNvPr>
          <p:cNvSpPr/>
          <p:nvPr/>
        </p:nvSpPr>
        <p:spPr>
          <a:xfrm rot="5400000">
            <a:off x="2520462" y="703176"/>
            <a:ext cx="1845994" cy="303810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/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1E4DCC2F-F4E4-4034-9043-68F325277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96" y="900061"/>
                <a:ext cx="445751" cy="523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/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4B3FB3AB-4248-435F-BECE-3CA7C779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66" y="900060"/>
                <a:ext cx="445751" cy="523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66459645-D280-4C07-B265-688DD577DEF8}"/>
              </a:ext>
            </a:extLst>
          </p:cNvPr>
          <p:cNvGrpSpPr/>
          <p:nvPr/>
        </p:nvGrpSpPr>
        <p:grpSpPr>
          <a:xfrm>
            <a:off x="2472785" y="723711"/>
            <a:ext cx="3245449" cy="2213683"/>
            <a:chOff x="2472785" y="723711"/>
            <a:chExt cx="3245449" cy="2213683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2066E9D-1966-4E14-A05B-B478AB37F9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2785" y="723711"/>
              <a:ext cx="273165" cy="1014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47EB735C-5EBF-42E2-955F-8A55F2165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0402" y="1051877"/>
              <a:ext cx="771211" cy="7068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56EDE4B-E8AB-4623-9BDD-0ED38D3C1907}"/>
                </a:ext>
              </a:extLst>
            </p:cNvPr>
            <p:cNvCxnSpPr>
              <a:cxnSpLocks/>
              <a:stCxn id="152" idx="5"/>
            </p:cNvCxnSpPr>
            <p:nvPr/>
          </p:nvCxnSpPr>
          <p:spPr>
            <a:xfrm>
              <a:off x="4485565" y="2104372"/>
              <a:ext cx="1232669" cy="8330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E020-C716-4258-8149-D8D99B0382D5}"/>
              </a:ext>
            </a:extLst>
          </p:cNvPr>
          <p:cNvGrpSpPr/>
          <p:nvPr/>
        </p:nvGrpSpPr>
        <p:grpSpPr>
          <a:xfrm>
            <a:off x="2424315" y="1467750"/>
            <a:ext cx="2074641" cy="1464711"/>
            <a:chOff x="2424315" y="1467750"/>
            <a:chExt cx="2074641" cy="146471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610B261-B565-4030-9C4A-68A19BCF54D6}"/>
                </a:ext>
              </a:extLst>
            </p:cNvPr>
            <p:cNvSpPr/>
            <p:nvPr/>
          </p:nvSpPr>
          <p:spPr>
            <a:xfrm>
              <a:off x="2424315" y="165628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CD879F-BB17-4D1D-8AA9-33379B3AC577}"/>
                </a:ext>
              </a:extLst>
            </p:cNvPr>
            <p:cNvSpPr/>
            <p:nvPr/>
          </p:nvSpPr>
          <p:spPr>
            <a:xfrm>
              <a:off x="4407516" y="2026323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F54D3DF-60F4-45C4-A0B0-04C8E8773333}"/>
                </a:ext>
              </a:extLst>
            </p:cNvPr>
            <p:cNvSpPr/>
            <p:nvPr/>
          </p:nvSpPr>
          <p:spPr>
            <a:xfrm>
              <a:off x="3718837" y="19632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5F3158E-BC72-48CE-AF12-8116A11FB985}"/>
                </a:ext>
              </a:extLst>
            </p:cNvPr>
            <p:cNvSpPr/>
            <p:nvPr/>
          </p:nvSpPr>
          <p:spPr>
            <a:xfrm>
              <a:off x="4109299" y="1692617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3E60CA4-5C51-4D63-806B-D734D6178E4C}"/>
                </a:ext>
              </a:extLst>
            </p:cNvPr>
            <p:cNvSpPr/>
            <p:nvPr/>
          </p:nvSpPr>
          <p:spPr>
            <a:xfrm>
              <a:off x="3898904" y="1467750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BAEBEB3-77B1-422E-86C6-AAF57AFBE4C6}"/>
                </a:ext>
              </a:extLst>
            </p:cNvPr>
            <p:cNvSpPr/>
            <p:nvPr/>
          </p:nvSpPr>
          <p:spPr>
            <a:xfrm>
              <a:off x="4020760" y="2841021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2F192D2-5C71-43EB-ABB7-803F4BD8B4C5}"/>
                </a:ext>
              </a:extLst>
            </p:cNvPr>
            <p:cNvSpPr/>
            <p:nvPr/>
          </p:nvSpPr>
          <p:spPr>
            <a:xfrm>
              <a:off x="3912067" y="2270512"/>
              <a:ext cx="91440" cy="9144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F516-8ABE-464C-A3DB-1953AD202C5F}"/>
              </a:ext>
            </a:extLst>
          </p:cNvPr>
          <p:cNvGrpSpPr/>
          <p:nvPr/>
        </p:nvGrpSpPr>
        <p:grpSpPr>
          <a:xfrm>
            <a:off x="2128347" y="544564"/>
            <a:ext cx="3709487" cy="3004044"/>
            <a:chOff x="2128347" y="544564"/>
            <a:chExt cx="3709487" cy="300404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8DD62D-B2BF-4D73-B483-65377DB388C3}"/>
                </a:ext>
              </a:extLst>
            </p:cNvPr>
            <p:cNvGrpSpPr/>
            <p:nvPr/>
          </p:nvGrpSpPr>
          <p:grpSpPr>
            <a:xfrm>
              <a:off x="2128347" y="544564"/>
              <a:ext cx="3078066" cy="1346173"/>
              <a:chOff x="2128347" y="544564"/>
              <a:chExt cx="3078066" cy="134617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68C80EC-CE11-4C99-9487-A7869EBE24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47" y="925727"/>
                <a:ext cx="341688" cy="8219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F4B3C01-9B93-4138-BB8A-EA36F4F98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0035" y="733097"/>
                <a:ext cx="273165" cy="10146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E670D0F-A6A3-4186-A0B8-FBA2E1543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1529" y="544564"/>
                <a:ext cx="273165" cy="10146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DE861D0-8C85-45F0-A9B1-66135D3DF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1706" y="923840"/>
                <a:ext cx="556119" cy="5676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FD2A360-ABFA-4ED9-9D05-4DED8670A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051877"/>
                <a:ext cx="714265" cy="654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D87F18-94F8-47E3-B7C8-3DA88A1587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7348" y="1204278"/>
                <a:ext cx="866665" cy="5017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4F07571-EE7E-43EB-950D-30495D2AA6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0739" y="1356679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0692A29-477D-4816-8B3B-FB9B41FBC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6400" y="1509079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01B88C1-94FB-4FF5-82E9-36BF9A3F0E26}"/>
                </a:ext>
              </a:extLst>
            </p:cNvPr>
            <p:cNvGrpSpPr/>
            <p:nvPr/>
          </p:nvGrpSpPr>
          <p:grpSpPr>
            <a:xfrm rot="9645403">
              <a:off x="3008446" y="2062926"/>
              <a:ext cx="1019065" cy="1485682"/>
              <a:chOff x="5040622" y="1616098"/>
              <a:chExt cx="1019065" cy="1485682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C7A8FD6-D633-4718-B671-C0C6191E1369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CBD4E17-3894-46D9-97B8-776A803780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C741EBD-575B-4443-AC12-3C987F0BD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379248-8BDE-4ED5-89BC-42F5AEEC8E1B}"/>
                </a:ext>
              </a:extLst>
            </p:cNvPr>
            <p:cNvGrpSpPr/>
            <p:nvPr/>
          </p:nvGrpSpPr>
          <p:grpSpPr>
            <a:xfrm rot="5400000">
              <a:off x="4585460" y="1846202"/>
              <a:ext cx="1019065" cy="1485682"/>
              <a:chOff x="5040622" y="1616098"/>
              <a:chExt cx="1019065" cy="1485682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2527AE6-0942-4826-B9C5-578B942DE79E}"/>
                  </a:ext>
                </a:extLst>
              </p:cNvPr>
              <p:cNvCxnSpPr>
                <a:cxnSpLocks/>
              </p:cNvCxnSpPr>
              <p:nvPr/>
            </p:nvCxnSpPr>
            <p:spPr>
              <a:xfrm rot="11954597" flipH="1">
                <a:off x="5275146" y="1616098"/>
                <a:ext cx="368684" cy="1485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B84C88-3CF7-4E11-8C3E-4EC5526DF4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0622" y="2497791"/>
                <a:ext cx="866665" cy="5017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976D9C1-5C00-4A5C-B2E8-3A4625A49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013" y="2650192"/>
                <a:ext cx="1005674" cy="3816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36DF7-508E-478E-959C-7DDF3096F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060" y="2888711"/>
              <a:ext cx="258051" cy="6556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72973D-A077-4B9A-8E22-F777760275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7787" y="2270512"/>
              <a:ext cx="76364" cy="6485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29C6B-4C26-402B-A4D2-20852DD41893}"/>
              </a:ext>
            </a:extLst>
          </p:cNvPr>
          <p:cNvGrpSpPr/>
          <p:nvPr/>
        </p:nvGrpSpPr>
        <p:grpSpPr>
          <a:xfrm>
            <a:off x="5690649" y="1791675"/>
            <a:ext cx="1380185" cy="1171918"/>
            <a:chOff x="5690649" y="1784057"/>
            <a:chExt cx="1380185" cy="1171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3AD053-6AED-4238-B782-309F1BBA36A9}"/>
                </a:ext>
              </a:extLst>
            </p:cNvPr>
            <p:cNvGrpSpPr/>
            <p:nvPr/>
          </p:nvGrpSpPr>
          <p:grpSpPr>
            <a:xfrm>
              <a:off x="5690649" y="1784057"/>
              <a:ext cx="919090" cy="1171918"/>
              <a:chOff x="5690649" y="1784057"/>
              <a:chExt cx="919090" cy="117191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F198C3B-5591-4FDE-9231-84E5D960A0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1784057"/>
                <a:ext cx="919090" cy="1171918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671CFA2-A214-4A0D-A66F-C42B25654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9389" y="2361952"/>
                <a:ext cx="860350" cy="526759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EC88D1C-9124-46AC-B08B-479C7E12D5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0649" y="2170238"/>
                <a:ext cx="405351" cy="783363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FCA90C6-7F20-4527-9BAF-94511E5BAC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8235" y="2601842"/>
              <a:ext cx="1352599" cy="31525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237EE9-4912-4E0F-9D69-E67DB88DE955}"/>
              </a:ext>
            </a:extLst>
          </p:cNvPr>
          <p:cNvCxnSpPr>
            <a:cxnSpLocks/>
          </p:cNvCxnSpPr>
          <p:nvPr/>
        </p:nvCxnSpPr>
        <p:spPr>
          <a:xfrm>
            <a:off x="4194694" y="544564"/>
            <a:ext cx="333132" cy="381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D97557-7F69-4E7B-9946-40ABB7C27003}"/>
              </a:ext>
            </a:extLst>
          </p:cNvPr>
          <p:cNvCxnSpPr>
            <a:cxnSpLocks/>
          </p:cNvCxnSpPr>
          <p:nvPr/>
        </p:nvCxnSpPr>
        <p:spPr>
          <a:xfrm flipV="1">
            <a:off x="2128347" y="714325"/>
            <a:ext cx="614853" cy="202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096C15-4279-4A14-8168-B5F3923E59B0}"/>
              </a:ext>
            </a:extLst>
          </p:cNvPr>
          <p:cNvGrpSpPr/>
          <p:nvPr/>
        </p:nvGrpSpPr>
        <p:grpSpPr>
          <a:xfrm>
            <a:off x="1559065" y="277206"/>
            <a:ext cx="1425751" cy="655023"/>
            <a:chOff x="1559065" y="277206"/>
            <a:chExt cx="1425751" cy="65502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1D744EC-8A8A-461B-8A76-F78B216955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59065" y="484370"/>
              <a:ext cx="583304" cy="447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94A2480-368F-4DFE-B00D-5A6AABE9C2B3}"/>
                </a:ext>
              </a:extLst>
            </p:cNvPr>
            <p:cNvCxnSpPr>
              <a:cxnSpLocks/>
              <a:endCxn id="176" idx="0"/>
            </p:cNvCxnSpPr>
            <p:nvPr/>
          </p:nvCxnSpPr>
          <p:spPr>
            <a:xfrm flipH="1" flipV="1">
              <a:off x="1629242" y="900060"/>
              <a:ext cx="453386" cy="78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1E50E23-3ECA-4CF7-A8CB-237AFCA2F6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7802" y="331438"/>
              <a:ext cx="154500" cy="5686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95CAE82-C5CD-4EFD-95DD-43450AE383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9968" y="420628"/>
              <a:ext cx="261683" cy="284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E0749C-B912-4FC3-A419-43538D2BB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1651" y="277206"/>
              <a:ext cx="273165" cy="427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F4D3B23-897F-4042-8F19-A14776D876B9}"/>
              </a:ext>
            </a:extLst>
          </p:cNvPr>
          <p:cNvGrpSpPr/>
          <p:nvPr/>
        </p:nvGrpSpPr>
        <p:grpSpPr>
          <a:xfrm>
            <a:off x="5749389" y="1738337"/>
            <a:ext cx="1480389" cy="1171918"/>
            <a:chOff x="5619681" y="1775993"/>
            <a:chExt cx="1480389" cy="1171918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EEF92FB-8967-4FE5-97EE-386FEE54861B}"/>
                </a:ext>
              </a:extLst>
            </p:cNvPr>
            <p:cNvGrpSpPr/>
            <p:nvPr/>
          </p:nvGrpSpPr>
          <p:grpSpPr>
            <a:xfrm>
              <a:off x="5619681" y="1775993"/>
              <a:ext cx="921247" cy="1171918"/>
              <a:chOff x="5619681" y="1775993"/>
              <a:chExt cx="921247" cy="1171918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B6F0F42-63C2-4D73-9576-D015DA5E7C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681" y="1775993"/>
                <a:ext cx="919090" cy="1171918"/>
              </a:xfrm>
              <a:prstGeom prst="line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563EA3E-AD16-4549-8A11-601C35D726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0578" y="2417531"/>
                <a:ext cx="860350" cy="526759"/>
              </a:xfrm>
              <a:prstGeom prst="line">
                <a:avLst/>
              </a:prstGeom>
              <a:ln>
                <a:headEnd type="none" w="med" len="med"/>
                <a:tailEnd type="stealth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ACFBF652-7C2C-4515-80FD-5C0E397B9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681" y="2130995"/>
                <a:ext cx="405351" cy="783363"/>
              </a:xfrm>
              <a:prstGeom prst="line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F1C37D9-373D-4F4F-9DE0-CF19419126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7471" y="2627500"/>
              <a:ext cx="1352599" cy="315251"/>
            </a:xfrm>
            <a:prstGeom prst="line">
              <a:avLst/>
            </a:prstGeom>
            <a:ln>
              <a:headEnd type="none" w="med" len="med"/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30C4E42-6E91-46A7-BE35-1C73A7C778B5}"/>
              </a:ext>
            </a:extLst>
          </p:cNvPr>
          <p:cNvCxnSpPr>
            <a:cxnSpLocks/>
          </p:cNvCxnSpPr>
          <p:nvPr/>
        </p:nvCxnSpPr>
        <p:spPr>
          <a:xfrm flipV="1">
            <a:off x="5769329" y="1761465"/>
            <a:ext cx="869647" cy="1142644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AD1A174-5FBE-4442-B5C7-A9EEE1A3E559}"/>
                  </a:ext>
                </a:extLst>
              </p:cNvPr>
              <p:cNvSpPr/>
              <p:nvPr/>
            </p:nvSpPr>
            <p:spPr>
              <a:xfrm>
                <a:off x="666273" y="3406425"/>
                <a:ext cx="5607561" cy="25145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400050" indent="-344488"/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Alg</a:t>
                </a: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of vertices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be their set of incident edges</a:t>
                </a: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a set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edges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u.a.r.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400050" indent="-344488"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Try to extend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the edges to triangles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AD1A174-5FBE-4442-B5C7-A9EEE1A3E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3" y="3406425"/>
                <a:ext cx="5607561" cy="2514580"/>
              </a:xfrm>
              <a:prstGeom prst="rect">
                <a:avLst/>
              </a:prstGeom>
              <a:blipFill>
                <a:blip r:embed="rId4"/>
                <a:stretch>
                  <a:fillRect l="-650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0AB83C2-21BD-4466-A547-46A166F9254F}"/>
              </a:ext>
            </a:extLst>
          </p:cNvPr>
          <p:cNvCxnSpPr>
            <a:cxnSpLocks/>
          </p:cNvCxnSpPr>
          <p:nvPr/>
        </p:nvCxnSpPr>
        <p:spPr>
          <a:xfrm>
            <a:off x="4211348" y="570170"/>
            <a:ext cx="333132" cy="381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BEA8BCF-D82D-4E5E-B60A-8CF09E43BC45}"/>
              </a:ext>
            </a:extLst>
          </p:cNvPr>
          <p:cNvCxnSpPr>
            <a:cxnSpLocks/>
          </p:cNvCxnSpPr>
          <p:nvPr/>
        </p:nvCxnSpPr>
        <p:spPr>
          <a:xfrm>
            <a:off x="4189873" y="556424"/>
            <a:ext cx="333132" cy="381163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6FC291-1CE8-4EE2-9A69-B29FEFAA70B2}"/>
              </a:ext>
            </a:extLst>
          </p:cNvPr>
          <p:cNvCxnSpPr>
            <a:cxnSpLocks/>
          </p:cNvCxnSpPr>
          <p:nvPr/>
        </p:nvCxnSpPr>
        <p:spPr>
          <a:xfrm>
            <a:off x="4228002" y="565426"/>
            <a:ext cx="333132" cy="38116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63A5811-DB98-4510-85CD-F2DB588A0D58}"/>
              </a:ext>
            </a:extLst>
          </p:cNvPr>
          <p:cNvCxnSpPr>
            <a:cxnSpLocks/>
          </p:cNvCxnSpPr>
          <p:nvPr/>
        </p:nvCxnSpPr>
        <p:spPr>
          <a:xfrm flipV="1">
            <a:off x="3932922" y="559676"/>
            <a:ext cx="260706" cy="946608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AF58A8-0D58-4729-9023-A6C87F688081}"/>
                  </a:ext>
                </a:extLst>
              </p:cNvPr>
              <p:cNvSpPr txBox="1"/>
              <p:nvPr/>
            </p:nvSpPr>
            <p:spPr>
              <a:xfrm>
                <a:off x="6875793" y="3545223"/>
                <a:ext cx="5193663" cy="1075231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AF58A8-0D58-4729-9023-A6C87F688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793" y="3545223"/>
                <a:ext cx="5193663" cy="10752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5665178-C59B-46EA-931D-7B655D13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CLIQUES?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DDF4EC2-7365-4431-9237-EDE1ED941FF6}"/>
              </a:ext>
            </a:extLst>
          </p:cNvPr>
          <p:cNvCxnSpPr>
            <a:cxnSpLocks/>
          </p:cNvCxnSpPr>
          <p:nvPr/>
        </p:nvCxnSpPr>
        <p:spPr>
          <a:xfrm rot="9645403" flipV="1">
            <a:off x="4866462" y="5303508"/>
            <a:ext cx="1005674" cy="3816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FACFDE5C-7270-48ED-89B0-F6233CF4CB04}"/>
              </a:ext>
            </a:extLst>
          </p:cNvPr>
          <p:cNvSpPr txBox="1"/>
          <p:nvPr/>
        </p:nvSpPr>
        <p:spPr>
          <a:xfrm>
            <a:off x="4941927" y="5679279"/>
            <a:ext cx="1154073" cy="461665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cliques</a:t>
            </a:r>
            <a:endParaRPr lang="en-US" sz="24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8C0F35D-51B2-4122-BFD1-D6A03FE444BC}"/>
              </a:ext>
            </a:extLst>
          </p:cNvPr>
          <p:cNvCxnSpPr>
            <a:cxnSpLocks/>
          </p:cNvCxnSpPr>
          <p:nvPr/>
        </p:nvCxnSpPr>
        <p:spPr>
          <a:xfrm flipV="1">
            <a:off x="5731938" y="2151896"/>
            <a:ext cx="401875" cy="751899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33F86CB-70BB-4F40-8803-3F1D00C8E5C7}"/>
              </a:ext>
            </a:extLst>
          </p:cNvPr>
          <p:cNvCxnSpPr>
            <a:cxnSpLocks/>
          </p:cNvCxnSpPr>
          <p:nvPr/>
        </p:nvCxnSpPr>
        <p:spPr>
          <a:xfrm flipH="1" flipV="1">
            <a:off x="5526639" y="1644975"/>
            <a:ext cx="176404" cy="127838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0752CC-8763-4738-8CB4-FC3883279B4D}"/>
              </a:ext>
            </a:extLst>
          </p:cNvPr>
          <p:cNvGrpSpPr/>
          <p:nvPr/>
        </p:nvGrpSpPr>
        <p:grpSpPr>
          <a:xfrm>
            <a:off x="4438285" y="1664096"/>
            <a:ext cx="2232351" cy="511274"/>
            <a:chOff x="7497289" y="1120449"/>
            <a:chExt cx="2232351" cy="511274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762F13D-7ECA-400C-BAEF-B1E6CAE61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4133" y="1355887"/>
              <a:ext cx="411591" cy="236747"/>
            </a:xfrm>
            <a:prstGeom prst="line">
              <a:avLst/>
            </a:prstGeom>
            <a:ln w="1905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7175C3-3209-4FD1-B9A1-2527224C15DA}"/>
                </a:ext>
              </a:extLst>
            </p:cNvPr>
            <p:cNvGrpSpPr/>
            <p:nvPr/>
          </p:nvGrpSpPr>
          <p:grpSpPr>
            <a:xfrm>
              <a:off x="7497289" y="1138674"/>
              <a:ext cx="2115193" cy="493049"/>
              <a:chOff x="4498956" y="1672124"/>
              <a:chExt cx="2115193" cy="493049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46BB315-7416-4208-9BBD-822F4714C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98956" y="1672124"/>
                <a:ext cx="1080678" cy="399920"/>
              </a:xfrm>
              <a:prstGeom prst="line">
                <a:avLst/>
              </a:prstGeom>
              <a:ln w="1905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8726850-56C8-4A50-BF45-7B5B99668B2F}"/>
                  </a:ext>
                </a:extLst>
              </p:cNvPr>
              <p:cNvCxnSpPr>
                <a:cxnSpLocks/>
                <a:stCxn id="152" idx="6"/>
              </p:cNvCxnSpPr>
              <p:nvPr/>
            </p:nvCxnSpPr>
            <p:spPr>
              <a:xfrm flipV="1">
                <a:off x="4559627" y="1787699"/>
                <a:ext cx="2054522" cy="274147"/>
              </a:xfrm>
              <a:prstGeom prst="line">
                <a:avLst/>
              </a:prstGeom>
              <a:ln w="1905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AEBB0ED-D84A-4A2A-9460-6019E2C6B67C}"/>
                  </a:ext>
                </a:extLst>
              </p:cNvPr>
              <p:cNvCxnSpPr>
                <a:cxnSpLocks/>
                <a:stCxn id="152" idx="6"/>
              </p:cNvCxnSpPr>
              <p:nvPr/>
            </p:nvCxnSpPr>
            <p:spPr>
              <a:xfrm>
                <a:off x="4498956" y="2072043"/>
                <a:ext cx="1566862" cy="93130"/>
              </a:xfrm>
              <a:prstGeom prst="line">
                <a:avLst/>
              </a:prstGeom>
              <a:ln w="1905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96695895-AD9F-416B-8E76-D580D939AF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79844" y="1702918"/>
                <a:ext cx="429670" cy="429999"/>
              </a:xfrm>
              <a:prstGeom prst="line">
                <a:avLst/>
              </a:prstGeom>
              <a:ln w="1905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982B13E-8F11-4F0C-B7E7-E463458EDDAC}"/>
                </a:ext>
              </a:extLst>
            </p:cNvPr>
            <p:cNvCxnSpPr>
              <a:cxnSpLocks/>
            </p:cNvCxnSpPr>
            <p:nvPr/>
          </p:nvCxnSpPr>
          <p:spPr>
            <a:xfrm>
              <a:off x="8641354" y="1120449"/>
              <a:ext cx="1088286" cy="77641"/>
            </a:xfrm>
            <a:prstGeom prst="line">
              <a:avLst/>
            </a:prstGeom>
            <a:ln w="1905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4C336FB-5BD7-46DA-8393-14DDBB67A1E4}"/>
              </a:ext>
            </a:extLst>
          </p:cNvPr>
          <p:cNvCxnSpPr>
            <a:cxnSpLocks/>
          </p:cNvCxnSpPr>
          <p:nvPr/>
        </p:nvCxnSpPr>
        <p:spPr>
          <a:xfrm>
            <a:off x="5665957" y="2361952"/>
            <a:ext cx="240978" cy="38393"/>
          </a:xfrm>
          <a:prstGeom prst="line">
            <a:avLst/>
          </a:prstGeom>
          <a:ln w="19050">
            <a:solidFill>
              <a:srgbClr val="026CB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DDF66D6-1B9F-4704-8727-C2F20490078F}"/>
              </a:ext>
            </a:extLst>
          </p:cNvPr>
          <p:cNvCxnSpPr>
            <a:cxnSpLocks/>
          </p:cNvCxnSpPr>
          <p:nvPr/>
        </p:nvCxnSpPr>
        <p:spPr>
          <a:xfrm flipH="1">
            <a:off x="7846284" y="3998533"/>
            <a:ext cx="623598" cy="5643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DC09B99-327F-465B-AB7B-D93FF09D6541}"/>
                  </a:ext>
                </a:extLst>
              </p:cNvPr>
              <p:cNvSpPr txBox="1"/>
              <p:nvPr/>
            </p:nvSpPr>
            <p:spPr>
              <a:xfrm>
                <a:off x="7796407" y="4478079"/>
                <a:ext cx="946945" cy="549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26CB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26CB9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26CB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solidFill>
                                    <a:srgbClr val="026CB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26CB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26CB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2400" dirty="0">
                  <a:solidFill>
                    <a:srgbClr val="026CB9"/>
                  </a:solidFill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DC09B99-327F-465B-AB7B-D93FF09D6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407" y="4478079"/>
                <a:ext cx="946945" cy="5499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3D9B15-EE76-468A-8D98-121964765928}"/>
                  </a:ext>
                </a:extLst>
              </p:cNvPr>
              <p:cNvSpPr txBox="1"/>
              <p:nvPr/>
            </p:nvSpPr>
            <p:spPr>
              <a:xfrm>
                <a:off x="5810286" y="1249410"/>
                <a:ext cx="7813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26CB9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400" b="0" i="1" smtClean="0">
                          <a:solidFill>
                            <a:srgbClr val="026CB9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400" dirty="0">
                  <a:solidFill>
                    <a:srgbClr val="026CB9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3D9B15-EE76-468A-8D98-121964765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86" y="1249410"/>
                <a:ext cx="781396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6E43566-E4FB-4933-BDD0-4E328013B1B6}"/>
                  </a:ext>
                </a:extLst>
              </p:cNvPr>
              <p:cNvSpPr txBox="1"/>
              <p:nvPr/>
            </p:nvSpPr>
            <p:spPr>
              <a:xfrm>
                <a:off x="10800693" y="3313730"/>
                <a:ext cx="7813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26CB9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0" i="1" smtClean="0">
                          <a:solidFill>
                            <a:srgbClr val="026CB9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600" dirty="0">
                  <a:solidFill>
                    <a:srgbClr val="026CB9"/>
                  </a:solidFill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6E43566-E4FB-4933-BDD0-4E328013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693" y="3313730"/>
                <a:ext cx="781396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4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15" grpId="0"/>
      <p:bldP spid="42" grpId="0"/>
      <p:bldP spid="1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AF58A8-0D58-4729-9023-A6C87F688081}"/>
                  </a:ext>
                </a:extLst>
              </p:cNvPr>
              <p:cNvSpPr txBox="1"/>
              <p:nvPr/>
            </p:nvSpPr>
            <p:spPr>
              <a:xfrm>
                <a:off x="3564064" y="1239390"/>
                <a:ext cx="5193663" cy="1211422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lang="en-US" sz="28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8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8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AF58A8-0D58-4729-9023-A6C87F688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64" y="1239390"/>
                <a:ext cx="5193663" cy="12114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itle 1">
            <a:extLst>
              <a:ext uri="{FF2B5EF4-FFF2-40B4-BE49-F238E27FC236}">
                <a16:creationId xmlns:a16="http://schemas.microsoft.com/office/drawing/2014/main" id="{4C418B2F-B0DE-4A22-8055-05568C7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4" y="228600"/>
            <a:ext cx="10871201" cy="9906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D4260-ABAE-4356-BEB6-7723035AA852}"/>
              </a:ext>
            </a:extLst>
          </p:cNvPr>
          <p:cNvSpPr/>
          <p:nvPr/>
        </p:nvSpPr>
        <p:spPr>
          <a:xfrm>
            <a:off x="7805850" y="1304888"/>
            <a:ext cx="150512" cy="1306867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77117DE-B4FE-4A5E-81DE-D4D82F554A0B}"/>
              </a:ext>
            </a:extLst>
          </p:cNvPr>
          <p:cNvSpPr/>
          <p:nvPr/>
        </p:nvSpPr>
        <p:spPr>
          <a:xfrm>
            <a:off x="5820667" y="1200680"/>
            <a:ext cx="1192476" cy="1306867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A7486EBA-859C-4205-AC0F-8E23361E830A}"/>
              </a:ext>
            </a:extLst>
          </p:cNvPr>
          <p:cNvSpPr/>
          <p:nvPr/>
        </p:nvSpPr>
        <p:spPr>
          <a:xfrm>
            <a:off x="2892132" y="2943478"/>
            <a:ext cx="2994942" cy="615554"/>
          </a:xfrm>
          <a:prstGeom prst="wedgeRoundRectCallout">
            <a:avLst>
              <a:gd name="adj1" fmla="val 27064"/>
              <a:gd name="adj2" fmla="val -12768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346075" algn="l"/>
              </a:tabLst>
            </a:pPr>
            <a:r>
              <a:rPr lang="en-US" sz="2400" b="0" dirty="0">
                <a:solidFill>
                  <a:schemeClr val="tx1"/>
                </a:solidFill>
                <a:ea typeface="Roboto" panose="02000000000000000000" pitchFamily="2" charset="0"/>
              </a:rPr>
              <a:t>Assigning weights</a:t>
            </a:r>
            <a:endParaRPr lang="en-US" sz="2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9" name="Speech Bubble: Rectangle with Corners Rounded 108">
            <a:extLst>
              <a:ext uri="{FF2B5EF4-FFF2-40B4-BE49-F238E27FC236}">
                <a16:creationId xmlns:a16="http://schemas.microsoft.com/office/drawing/2014/main" id="{396F7B69-88FC-4AF2-8C04-E89A5D2DD628}"/>
              </a:ext>
            </a:extLst>
          </p:cNvPr>
          <p:cNvSpPr/>
          <p:nvPr/>
        </p:nvSpPr>
        <p:spPr>
          <a:xfrm>
            <a:off x="7471927" y="2763016"/>
            <a:ext cx="2994942" cy="795681"/>
          </a:xfrm>
          <a:prstGeom prst="wedgeRoundRectCallout">
            <a:avLst>
              <a:gd name="adj1" fmla="val -41915"/>
              <a:gd name="adj2" fmla="val -9682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346075" algn="l"/>
              </a:tabLst>
            </a:pPr>
            <a:r>
              <a:rPr lang="en-US" sz="2400" b="0" dirty="0">
                <a:solidFill>
                  <a:schemeClr val="tx1"/>
                </a:solidFill>
                <a:ea typeface="Roboto" panose="02000000000000000000" pitchFamily="2" charset="0"/>
              </a:rPr>
              <a:t>Counting via uniform sampling!</a:t>
            </a:r>
            <a:endParaRPr lang="en-US" sz="2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Speech Bubble: Rectangle with Corners Rounded 109">
                <a:extLst>
                  <a:ext uri="{FF2B5EF4-FFF2-40B4-BE49-F238E27FC236}">
                    <a16:creationId xmlns:a16="http://schemas.microsoft.com/office/drawing/2014/main" id="{7459E4C8-9961-4478-A766-9BA293311C07}"/>
                  </a:ext>
                </a:extLst>
              </p:cNvPr>
              <p:cNvSpPr/>
              <p:nvPr/>
            </p:nvSpPr>
            <p:spPr>
              <a:xfrm>
                <a:off x="5680415" y="3609331"/>
                <a:ext cx="3288983" cy="940317"/>
              </a:xfrm>
              <a:prstGeom prst="wedgeRoundRectCallout">
                <a:avLst>
                  <a:gd name="adj1" fmla="val -19397"/>
                  <a:gd name="adj2" fmla="val -188665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Never need more than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queries</a:t>
                </a:r>
              </a:p>
            </p:txBody>
          </p:sp>
        </mc:Choice>
        <mc:Fallback xmlns="">
          <p:sp>
            <p:nvSpPr>
              <p:cNvPr id="110" name="Speech Bubble: Rectangle with Corners Rounded 109">
                <a:extLst>
                  <a:ext uri="{FF2B5EF4-FFF2-40B4-BE49-F238E27FC236}">
                    <a16:creationId xmlns:a16="http://schemas.microsoft.com/office/drawing/2014/main" id="{7459E4C8-9961-4478-A766-9BA293311C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415" y="3609331"/>
                <a:ext cx="3288983" cy="940317"/>
              </a:xfrm>
              <a:prstGeom prst="wedgeRoundRectCallout">
                <a:avLst>
                  <a:gd name="adj1" fmla="val -19397"/>
                  <a:gd name="adj2" fmla="val -188665"/>
                  <a:gd name="adj3" fmla="val 16667"/>
                </a:avLst>
              </a:prstGeom>
              <a:blipFill>
                <a:blip r:embed="rId3"/>
                <a:stretch>
                  <a:fillRect l="-921" r="-2947" b="-34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8" grpId="0" animBg="1"/>
      <p:bldP spid="109" grpId="0" animBg="1"/>
      <p:bldP spid="1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3835-7FA8-952E-C0EF-37C3FCB2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CA6E14-9989-7C2F-8653-49605A1791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Sampling edges uniformly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CA6E14-9989-7C2F-8653-49605A1791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4CFA3627-BC88-61C7-65C4-138BF4998FB8}"/>
              </a:ext>
            </a:extLst>
          </p:cNvPr>
          <p:cNvGrpSpPr/>
          <p:nvPr/>
        </p:nvGrpSpPr>
        <p:grpSpPr>
          <a:xfrm>
            <a:off x="2129522" y="1390276"/>
            <a:ext cx="914400" cy="1400629"/>
            <a:chOff x="1582310" y="1302304"/>
            <a:chExt cx="914400" cy="14006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D5FBB9-9F0F-6E9B-9392-1717C89C1DBD}"/>
                </a:ext>
              </a:extLst>
            </p:cNvPr>
            <p:cNvSpPr/>
            <p:nvPr/>
          </p:nvSpPr>
          <p:spPr>
            <a:xfrm>
              <a:off x="1948070" y="2136913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3DBB4A-0A4F-C9EB-1172-52BF1D57FB9B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 flipV="1">
              <a:off x="1722783" y="1391478"/>
              <a:ext cx="252069" cy="7722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4D03B62-FD8F-1637-A0F9-7CBF0F4FD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8585" y="1302304"/>
              <a:ext cx="337652" cy="9481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3AAF53-8881-61A1-F795-3B3EF922F727}"/>
                    </a:ext>
                  </a:extLst>
                </p:cNvPr>
                <p:cNvSpPr txBox="1"/>
                <p:nvPr/>
              </p:nvSpPr>
              <p:spPr>
                <a:xfrm>
                  <a:off x="1582310" y="2333601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3AAF53-8881-61A1-F795-3B3EF922F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310" y="2333601"/>
                  <a:ext cx="91440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5B9BB6-A69F-6B29-678F-64D92083CF36}"/>
              </a:ext>
            </a:extLst>
          </p:cNvPr>
          <p:cNvGrpSpPr/>
          <p:nvPr/>
        </p:nvGrpSpPr>
        <p:grpSpPr>
          <a:xfrm>
            <a:off x="3334389" y="1390276"/>
            <a:ext cx="914400" cy="1400629"/>
            <a:chOff x="1734710" y="1454704"/>
            <a:chExt cx="914400" cy="14006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A4D690-B8C7-A2A3-2936-1CD91BE98E49}"/>
                </a:ext>
              </a:extLst>
            </p:cNvPr>
            <p:cNvSpPr/>
            <p:nvPr/>
          </p:nvSpPr>
          <p:spPr>
            <a:xfrm>
              <a:off x="2100470" y="2289313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AACCD65-EA32-2D5E-1658-30950CA295C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1875183" y="1543878"/>
              <a:ext cx="252069" cy="7722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D234202-9120-FD04-61AB-12AAE0062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0985" y="1454704"/>
              <a:ext cx="337652" cy="9481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3ABF9B-15F7-A63D-BFC0-3BAB17E8A0B1}"/>
                    </a:ext>
                  </a:extLst>
                </p:cNvPr>
                <p:cNvSpPr txBox="1"/>
                <p:nvPr/>
              </p:nvSpPr>
              <p:spPr>
                <a:xfrm>
                  <a:off x="1734710" y="2486001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3ABF9B-15F7-A63D-BFC0-3BAB17E8A0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4710" y="2486001"/>
                  <a:ext cx="91440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1E8A9F-964A-9DA5-8A60-4F65DB7964BA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3856247" y="1658355"/>
            <a:ext cx="516449" cy="5933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75B832-A1C6-234D-1FB0-591E954CA24B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770664" y="1545572"/>
            <a:ext cx="20925" cy="6793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CEE66F-9D30-2091-6A34-2DC9EAA2F6D4}"/>
              </a:ext>
            </a:extLst>
          </p:cNvPr>
          <p:cNvGrpSpPr/>
          <p:nvPr/>
        </p:nvGrpSpPr>
        <p:grpSpPr>
          <a:xfrm>
            <a:off x="4757955" y="1512934"/>
            <a:ext cx="914400" cy="1382787"/>
            <a:chOff x="1734710" y="1543878"/>
            <a:chExt cx="914400" cy="138278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1C7C5C-F03A-A7BD-507E-382A9264307B}"/>
                </a:ext>
              </a:extLst>
            </p:cNvPr>
            <p:cNvSpPr/>
            <p:nvPr/>
          </p:nvSpPr>
          <p:spPr>
            <a:xfrm>
              <a:off x="2100470" y="2289313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0E02DB-99A8-FD08-05ED-6E9908E990FC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1875183" y="1543878"/>
              <a:ext cx="252069" cy="7722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F06C52D-3ABA-403B-3A93-8606C74981B2}"/>
                    </a:ext>
                  </a:extLst>
                </p:cNvPr>
                <p:cNvSpPr txBox="1"/>
                <p:nvPr/>
              </p:nvSpPr>
              <p:spPr>
                <a:xfrm>
                  <a:off x="1734710" y="2557333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F06C52D-3ABA-403B-3A93-8606C7498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4710" y="2557333"/>
                  <a:ext cx="9144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869565-1CC9-3078-6AAB-0304DB52BBAE}"/>
              </a:ext>
            </a:extLst>
          </p:cNvPr>
          <p:cNvCxnSpPr>
            <a:cxnSpLocks/>
          </p:cNvCxnSpPr>
          <p:nvPr/>
        </p:nvCxnSpPr>
        <p:spPr>
          <a:xfrm>
            <a:off x="5888923" y="1989913"/>
            <a:ext cx="96287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5E7A58-A1B9-FA73-0AFD-1DA96D61DD46}"/>
              </a:ext>
            </a:extLst>
          </p:cNvPr>
          <p:cNvGrpSpPr/>
          <p:nvPr/>
        </p:nvGrpSpPr>
        <p:grpSpPr>
          <a:xfrm>
            <a:off x="7288522" y="1375338"/>
            <a:ext cx="1038307" cy="1400629"/>
            <a:chOff x="3209015" y="1454704"/>
            <a:chExt cx="1038307" cy="14006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CDB76DC-38CC-BB4C-E74A-655BE7FCFA0D}"/>
                </a:ext>
              </a:extLst>
            </p:cNvPr>
            <p:cNvGrpSpPr/>
            <p:nvPr/>
          </p:nvGrpSpPr>
          <p:grpSpPr>
            <a:xfrm>
              <a:off x="3209015" y="1454704"/>
              <a:ext cx="914400" cy="1400629"/>
              <a:chOff x="1734710" y="1454704"/>
              <a:chExt cx="914400" cy="1400629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ABDAAA1-C3FB-19B3-6B70-9AB61C33FB7E}"/>
                  </a:ext>
                </a:extLst>
              </p:cNvPr>
              <p:cNvSpPr/>
              <p:nvPr/>
            </p:nvSpPr>
            <p:spPr>
              <a:xfrm>
                <a:off x="2100470" y="2289313"/>
                <a:ext cx="182880" cy="18288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D2FC7DC-751A-644C-931D-7EDAB1590EE4}"/>
                  </a:ext>
                </a:extLst>
              </p:cNvPr>
              <p:cNvCxnSpPr>
                <a:cxnSpLocks/>
                <a:stCxn id="37" idx="1"/>
              </p:cNvCxnSpPr>
              <p:nvPr/>
            </p:nvCxnSpPr>
            <p:spPr>
              <a:xfrm flipH="1" flipV="1">
                <a:off x="1875183" y="1543878"/>
                <a:ext cx="252069" cy="7722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472693-DF31-7C51-4FDD-5D61676AE4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0985" y="1454704"/>
                <a:ext cx="337652" cy="94819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F4A48C1-11E3-95D4-05A7-E06D5A404C0A}"/>
                      </a:ext>
                    </a:extLst>
                  </p:cNvPr>
                  <p:cNvSpPr txBox="1"/>
                  <p:nvPr/>
                </p:nvSpPr>
                <p:spPr>
                  <a:xfrm>
                    <a:off x="1734710" y="2486001"/>
                    <a:ext cx="914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F4A48C1-11E3-95D4-05A7-E06D5A404C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4710" y="2486001"/>
                    <a:ext cx="91440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B7CA2B-0078-FFFD-F280-8BF47483DACF}"/>
                </a:ext>
              </a:extLst>
            </p:cNvPr>
            <p:cNvCxnSpPr>
              <a:cxnSpLocks/>
              <a:stCxn id="37" idx="7"/>
            </p:cNvCxnSpPr>
            <p:nvPr/>
          </p:nvCxnSpPr>
          <p:spPr>
            <a:xfrm flipV="1">
              <a:off x="3730873" y="1722783"/>
              <a:ext cx="516449" cy="5933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9DD998-ADFF-FF01-C96F-EC5D057B90F3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H="1" flipV="1">
              <a:off x="3645290" y="1610000"/>
              <a:ext cx="20925" cy="6793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D5EF7A8-D27F-6982-68E5-D1BF546C26D6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3856247" y="1849434"/>
            <a:ext cx="702066" cy="4022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46C9A48-84A9-911D-C770-ACDFAD75E084}"/>
              </a:ext>
            </a:extLst>
          </p:cNvPr>
          <p:cNvGrpSpPr/>
          <p:nvPr/>
        </p:nvGrpSpPr>
        <p:grpSpPr>
          <a:xfrm>
            <a:off x="2038030" y="1243879"/>
            <a:ext cx="6418040" cy="1665923"/>
            <a:chOff x="2217509" y="1979674"/>
            <a:chExt cx="6418040" cy="1433114"/>
          </a:xfrm>
          <a:solidFill>
            <a:srgbClr val="00B050">
              <a:alpha val="10196"/>
            </a:srgbClr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A3F5E9F-9483-B06A-1991-A87121E86108}"/>
                </a:ext>
              </a:extLst>
            </p:cNvPr>
            <p:cNvSpPr/>
            <p:nvPr/>
          </p:nvSpPr>
          <p:spPr>
            <a:xfrm>
              <a:off x="2217509" y="1991787"/>
              <a:ext cx="914400" cy="142100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9E752E-CC7F-034F-ED32-E075733E30C2}"/>
                </a:ext>
              </a:extLst>
            </p:cNvPr>
            <p:cNvSpPr/>
            <p:nvPr/>
          </p:nvSpPr>
          <p:spPr>
            <a:xfrm>
              <a:off x="3151787" y="1991787"/>
              <a:ext cx="1828800" cy="142100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A0E771D-4634-0690-0A38-EA31FE3D49A3}"/>
                </a:ext>
              </a:extLst>
            </p:cNvPr>
            <p:cNvSpPr/>
            <p:nvPr/>
          </p:nvSpPr>
          <p:spPr>
            <a:xfrm>
              <a:off x="5008181" y="1991787"/>
              <a:ext cx="645514" cy="142100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D04FA53-F962-4AAC-6B51-973C4B7F2354}"/>
                </a:ext>
              </a:extLst>
            </p:cNvPr>
            <p:cNvSpPr/>
            <p:nvPr/>
          </p:nvSpPr>
          <p:spPr>
            <a:xfrm>
              <a:off x="7445766" y="1979674"/>
              <a:ext cx="1189783" cy="142100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E33ADFF-0774-5033-AAAC-96995868F13B}"/>
                  </a:ext>
                </a:extLst>
              </p:cNvPr>
              <p:cNvSpPr txBox="1"/>
              <p:nvPr/>
            </p:nvSpPr>
            <p:spPr>
              <a:xfrm>
                <a:off x="4572275" y="3976705"/>
                <a:ext cx="4159344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E33ADFF-0774-5033-AAAC-96995868F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275" y="3976705"/>
                <a:ext cx="4159344" cy="8811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Left Brace 57">
            <a:extLst>
              <a:ext uri="{FF2B5EF4-FFF2-40B4-BE49-F238E27FC236}">
                <a16:creationId xmlns:a16="http://schemas.microsoft.com/office/drawing/2014/main" id="{E96DB70C-4870-45D2-8DD4-5274B6B23FF0}"/>
              </a:ext>
            </a:extLst>
          </p:cNvPr>
          <p:cNvSpPr/>
          <p:nvPr/>
        </p:nvSpPr>
        <p:spPr>
          <a:xfrm rot="16200000">
            <a:off x="2367906" y="2801595"/>
            <a:ext cx="324791" cy="914401"/>
          </a:xfrm>
          <a:prstGeom prst="leftBrace">
            <a:avLst>
              <a:gd name="adj1" fmla="val 8333"/>
              <a:gd name="adj2" fmla="val 5108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342C975B-6B3E-4D59-7035-59C5FB3CA9C7}"/>
              </a:ext>
            </a:extLst>
          </p:cNvPr>
          <p:cNvSpPr/>
          <p:nvPr/>
        </p:nvSpPr>
        <p:spPr>
          <a:xfrm rot="16200000">
            <a:off x="3807031" y="2383651"/>
            <a:ext cx="342805" cy="1748368"/>
          </a:xfrm>
          <a:prstGeom prst="leftBrace">
            <a:avLst>
              <a:gd name="adj1" fmla="val 8333"/>
              <a:gd name="adj2" fmla="val 5108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CBC26AEC-7D3F-3695-DB92-DEF4B053318C}"/>
              </a:ext>
            </a:extLst>
          </p:cNvPr>
          <p:cNvSpPr/>
          <p:nvPr/>
        </p:nvSpPr>
        <p:spPr>
          <a:xfrm rot="16200000">
            <a:off x="7717901" y="2700768"/>
            <a:ext cx="291045" cy="1149800"/>
          </a:xfrm>
          <a:prstGeom prst="leftBrace">
            <a:avLst>
              <a:gd name="adj1" fmla="val 8333"/>
              <a:gd name="adj2" fmla="val 5108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85BE6525-1858-B3B2-F29D-823B82FBD188}"/>
              </a:ext>
            </a:extLst>
          </p:cNvPr>
          <p:cNvSpPr/>
          <p:nvPr/>
        </p:nvSpPr>
        <p:spPr>
          <a:xfrm rot="16200000">
            <a:off x="5063570" y="2936586"/>
            <a:ext cx="323695" cy="645514"/>
          </a:xfrm>
          <a:prstGeom prst="leftBrace">
            <a:avLst>
              <a:gd name="adj1" fmla="val 8333"/>
              <a:gd name="adj2" fmla="val 5108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062601A-2120-4078-2AB9-9C8B4EF7C317}"/>
                  </a:ext>
                </a:extLst>
              </p:cNvPr>
              <p:cNvSpPr txBox="1"/>
              <p:nvPr/>
            </p:nvSpPr>
            <p:spPr>
              <a:xfrm>
                <a:off x="2169621" y="3376763"/>
                <a:ext cx="6513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062601A-2120-4078-2AB9-9C8B4EF7C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21" y="3376763"/>
                <a:ext cx="651321" cy="369332"/>
              </a:xfrm>
              <a:prstGeom prst="rect">
                <a:avLst/>
              </a:prstGeom>
              <a:blipFill>
                <a:blip r:embed="rId8"/>
                <a:stretch>
                  <a:fillRect r="-16822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8691B45-BF95-37FA-9846-ECE095356901}"/>
                  </a:ext>
                </a:extLst>
              </p:cNvPr>
              <p:cNvSpPr txBox="1"/>
              <p:nvPr/>
            </p:nvSpPr>
            <p:spPr>
              <a:xfrm>
                <a:off x="3652772" y="3463192"/>
                <a:ext cx="6513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8691B45-BF95-37FA-9846-ECE095356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772" y="3463192"/>
                <a:ext cx="651321" cy="369332"/>
              </a:xfrm>
              <a:prstGeom prst="rect">
                <a:avLst/>
              </a:prstGeom>
              <a:blipFill>
                <a:blip r:embed="rId9"/>
                <a:stretch>
                  <a:fillRect r="-16822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C734EDF-4CE3-6DF6-2C05-CBEC1AFE083D}"/>
                  </a:ext>
                </a:extLst>
              </p:cNvPr>
              <p:cNvSpPr txBox="1"/>
              <p:nvPr/>
            </p:nvSpPr>
            <p:spPr>
              <a:xfrm>
                <a:off x="4902660" y="3469708"/>
                <a:ext cx="6513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C734EDF-4CE3-6DF6-2C05-CBEC1AFE0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660" y="3469708"/>
                <a:ext cx="651321" cy="369332"/>
              </a:xfrm>
              <a:prstGeom prst="rect">
                <a:avLst/>
              </a:prstGeom>
              <a:blipFill>
                <a:blip r:embed="rId10"/>
                <a:stretch>
                  <a:fillRect r="-16822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D186A58-6630-4F0F-2009-0AE13D7159AF}"/>
                  </a:ext>
                </a:extLst>
              </p:cNvPr>
              <p:cNvSpPr txBox="1"/>
              <p:nvPr/>
            </p:nvSpPr>
            <p:spPr>
              <a:xfrm>
                <a:off x="7484719" y="3484783"/>
                <a:ext cx="6513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D186A58-6630-4F0F-2009-0AE13D715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719" y="3484783"/>
                <a:ext cx="651321" cy="369332"/>
              </a:xfrm>
              <a:prstGeom prst="rect">
                <a:avLst/>
              </a:prstGeom>
              <a:blipFill>
                <a:blip r:embed="rId11"/>
                <a:stretch>
                  <a:fillRect r="-14019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Left Brace 66">
            <a:extLst>
              <a:ext uri="{FF2B5EF4-FFF2-40B4-BE49-F238E27FC236}">
                <a16:creationId xmlns:a16="http://schemas.microsoft.com/office/drawing/2014/main" id="{6B6FFBF0-2845-F9FB-7E89-865528324D16}"/>
              </a:ext>
            </a:extLst>
          </p:cNvPr>
          <p:cNvSpPr/>
          <p:nvPr/>
        </p:nvSpPr>
        <p:spPr>
          <a:xfrm rot="16200000">
            <a:off x="4997036" y="817753"/>
            <a:ext cx="533793" cy="6348784"/>
          </a:xfrm>
          <a:prstGeom prst="leftBrace">
            <a:avLst>
              <a:gd name="adj1" fmla="val 8333"/>
              <a:gd name="adj2" fmla="val 507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A4A9B-724B-6CED-E824-BFFB3B58F83F}"/>
                  </a:ext>
                </a:extLst>
              </p:cNvPr>
              <p:cNvSpPr txBox="1"/>
              <p:nvPr/>
            </p:nvSpPr>
            <p:spPr>
              <a:xfrm flipH="1">
                <a:off x="745321" y="1799151"/>
                <a:ext cx="6065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:</a:t>
                </a:r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A4A9B-724B-6CED-E824-BFFB3B58F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5321" y="1799151"/>
                <a:ext cx="606594" cy="584775"/>
              </a:xfrm>
              <a:prstGeom prst="rect">
                <a:avLst/>
              </a:prstGeom>
              <a:blipFill>
                <a:blip r:embed="rId12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277E51-2AFA-F905-488F-E882FC56C893}"/>
                  </a:ext>
                </a:extLst>
              </p:cNvPr>
              <p:cNvSpPr txBox="1"/>
              <p:nvPr/>
            </p:nvSpPr>
            <p:spPr>
              <a:xfrm>
                <a:off x="7745722" y="5547521"/>
                <a:ext cx="4171958" cy="871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277E51-2AFA-F905-488F-E882FC56C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722" y="5547521"/>
                <a:ext cx="4171958" cy="8719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703D4D-ECC1-F475-ABAD-6C4B691F0887}"/>
                  </a:ext>
                </a:extLst>
              </p:cNvPr>
              <p:cNvSpPr txBox="1"/>
              <p:nvPr/>
            </p:nvSpPr>
            <p:spPr>
              <a:xfrm>
                <a:off x="264795" y="4986659"/>
                <a:ext cx="7001492" cy="164987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800" dirty="0"/>
                  <a:t>Query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  <a:r>
                  <a:rPr lang="en-US" sz="2800" dirty="0"/>
                  <a:t>for all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 and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  <a:p>
                <a:pPr marL="342900" indent="-342900">
                  <a:buAutoNum type="arabicPeriod"/>
                </a:pPr>
                <a:r>
                  <a:rPr lang="en-US" sz="2800" dirty="0"/>
                  <a:t>Sample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prob.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</m:oMath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sz="2800" dirty="0"/>
                  <a:t>Sample uniform neighbor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of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703D4D-ECC1-F475-ABAD-6C4B691F0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95" y="4986659"/>
                <a:ext cx="7001492" cy="1649875"/>
              </a:xfrm>
              <a:prstGeom prst="rect">
                <a:avLst/>
              </a:prstGeom>
              <a:blipFill>
                <a:blip r:embed="rId14"/>
                <a:stretch>
                  <a:fillRect l="-1299" t="-2527" b="-794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580BA009-F902-8B5E-7AE4-B043613678D7}"/>
              </a:ext>
            </a:extLst>
          </p:cNvPr>
          <p:cNvSpPr/>
          <p:nvPr/>
        </p:nvSpPr>
        <p:spPr>
          <a:xfrm>
            <a:off x="6971311" y="5854813"/>
            <a:ext cx="839070" cy="344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FD5F81-F3A6-5B2E-76A2-97E63CBDA9A7}"/>
                  </a:ext>
                </a:extLst>
              </p:cNvPr>
              <p:cNvSpPr txBox="1"/>
              <p:nvPr/>
            </p:nvSpPr>
            <p:spPr>
              <a:xfrm>
                <a:off x="156465" y="4409228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Sample-in-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400" b="1" dirty="0"/>
                  <a:t>-</a:t>
                </a:r>
                <a:r>
                  <a:rPr lang="en-US" sz="2400" b="1" dirty="0" err="1"/>
                  <a:t>uar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FD5F81-F3A6-5B2E-76A2-97E63CBDA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65" y="4409228"/>
                <a:ext cx="6096000" cy="461665"/>
              </a:xfrm>
              <a:prstGeom prst="rect">
                <a:avLst/>
              </a:prstGeom>
              <a:blipFill>
                <a:blip r:embed="rId15"/>
                <a:stretch>
                  <a:fillRect l="-160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50F03BF8-E03B-82DF-AD84-5CBB7A9B94AD}"/>
              </a:ext>
            </a:extLst>
          </p:cNvPr>
          <p:cNvSpPr/>
          <p:nvPr/>
        </p:nvSpPr>
        <p:spPr>
          <a:xfrm>
            <a:off x="4836995" y="1257960"/>
            <a:ext cx="645514" cy="1651842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567E9D-AE0F-613C-6B87-15118AAB145C}"/>
              </a:ext>
            </a:extLst>
          </p:cNvPr>
          <p:cNvGrpSpPr/>
          <p:nvPr/>
        </p:nvGrpSpPr>
        <p:grpSpPr>
          <a:xfrm>
            <a:off x="4757955" y="1512934"/>
            <a:ext cx="914400" cy="1382787"/>
            <a:chOff x="1734710" y="1543878"/>
            <a:chExt cx="914400" cy="138278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B4BA2D2-FA57-21AF-2E95-416BD3CDA2EF}"/>
                </a:ext>
              </a:extLst>
            </p:cNvPr>
            <p:cNvSpPr/>
            <p:nvPr/>
          </p:nvSpPr>
          <p:spPr>
            <a:xfrm>
              <a:off x="2100470" y="2289313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810B1F-2D84-82D1-CF97-AF241ADF1674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1875183" y="1543878"/>
              <a:ext cx="252069" cy="7722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96EEF1-6C1F-5CA7-2A02-989CBA396EF6}"/>
                    </a:ext>
                  </a:extLst>
                </p:cNvPr>
                <p:cNvSpPr txBox="1"/>
                <p:nvPr/>
              </p:nvSpPr>
              <p:spPr>
                <a:xfrm>
                  <a:off x="1734710" y="2557333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96EEF1-6C1F-5CA7-2A02-989CBA396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4710" y="2557333"/>
                  <a:ext cx="9144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7EA22EB-3109-7FE5-26A7-DC8B2BC72D55}"/>
              </a:ext>
            </a:extLst>
          </p:cNvPr>
          <p:cNvSpPr/>
          <p:nvPr/>
        </p:nvSpPr>
        <p:spPr>
          <a:xfrm>
            <a:off x="2057908" y="1245613"/>
            <a:ext cx="6398162" cy="1651842"/>
          </a:xfrm>
          <a:prstGeom prst="rect">
            <a:avLst/>
          </a:prstGeom>
          <a:solidFill>
            <a:srgbClr val="00B050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0ACA71-A4D3-B7B6-D331-B7D94DC495EB}"/>
              </a:ext>
            </a:extLst>
          </p:cNvPr>
          <p:cNvCxnSpPr>
            <a:cxnSpLocks/>
          </p:cNvCxnSpPr>
          <p:nvPr/>
        </p:nvCxnSpPr>
        <p:spPr>
          <a:xfrm flipH="1" flipV="1">
            <a:off x="4898427" y="1506066"/>
            <a:ext cx="252069" cy="77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8E95879-DD77-F51A-70AA-ED5BBDBD33D0}"/>
                  </a:ext>
                </a:extLst>
              </p:cNvPr>
              <p:cNvSpPr txBox="1"/>
              <p:nvPr/>
            </p:nvSpPr>
            <p:spPr>
              <a:xfrm>
                <a:off x="4572275" y="859819"/>
                <a:ext cx="11456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8E95879-DD77-F51A-70AA-ED5BBDBD3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275" y="859819"/>
                <a:ext cx="1145672" cy="461665"/>
              </a:xfrm>
              <a:prstGeom prst="rect">
                <a:avLst/>
              </a:prstGeom>
              <a:blipFill>
                <a:blip r:embed="rId1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Speech Bubble: Rectangle with Corners Rounded 52">
                <a:extLst>
                  <a:ext uri="{FF2B5EF4-FFF2-40B4-BE49-F238E27FC236}">
                    <a16:creationId xmlns:a16="http://schemas.microsoft.com/office/drawing/2014/main" id="{C41B10CB-8FA1-1A76-9B57-7F5227E845C4}"/>
                  </a:ext>
                </a:extLst>
              </p:cNvPr>
              <p:cNvSpPr/>
              <p:nvPr/>
            </p:nvSpPr>
            <p:spPr>
              <a:xfrm>
                <a:off x="8341091" y="4046342"/>
                <a:ext cx="3288983" cy="940317"/>
              </a:xfrm>
              <a:prstGeom prst="wedgeRoundRectCallout">
                <a:avLst>
                  <a:gd name="adj1" fmla="val -140490"/>
                  <a:gd name="adj2" fmla="val 145205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Can be constructed in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(|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|)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3" name="Speech Bubble: Rectangle with Corners Rounded 52">
                <a:extLst>
                  <a:ext uri="{FF2B5EF4-FFF2-40B4-BE49-F238E27FC236}">
                    <a16:creationId xmlns:a16="http://schemas.microsoft.com/office/drawing/2014/main" id="{C41B10CB-8FA1-1A76-9B57-7F5227E84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091" y="4046342"/>
                <a:ext cx="3288983" cy="940317"/>
              </a:xfrm>
              <a:prstGeom prst="wedgeRoundRectCallout">
                <a:avLst>
                  <a:gd name="adj1" fmla="val -140490"/>
                  <a:gd name="adj2" fmla="val 145205"/>
                  <a:gd name="adj3" fmla="val 16667"/>
                </a:avLst>
              </a:prstGeom>
              <a:blipFill>
                <a:blip r:embed="rId17"/>
                <a:stretch>
                  <a:fillRect r="-125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8" grpId="0" animBg="1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/>
      <p:bldP spid="67" grpId="0" animBg="1"/>
      <p:bldP spid="5" grpId="0"/>
      <p:bldP spid="9" grpId="0"/>
      <p:bldP spid="10" grpId="0" animBg="1"/>
      <p:bldP spid="8" grpId="0" animBg="1"/>
      <p:bldP spid="11" grpId="0"/>
      <p:bldP spid="20" grpId="1" animBg="1"/>
      <p:bldP spid="20" grpId="2" animBg="1"/>
      <p:bldP spid="52" grpId="0" animBg="1"/>
      <p:bldP spid="49" grpId="0"/>
      <p:bldP spid="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CE10976-FBD5-421A-B2C1-091538EC6560}"/>
                  </a:ext>
                </a:extLst>
              </p:cNvPr>
              <p:cNvSpPr/>
              <p:nvPr/>
            </p:nvSpPr>
            <p:spPr>
              <a:xfrm>
                <a:off x="2917351" y="2887617"/>
                <a:ext cx="5544497" cy="8673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Claim:</a:t>
                </a:r>
              </a:p>
              <a:p>
                <a:pPr>
                  <a:tabLst>
                    <a:tab pos="34607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∀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𝑣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∈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US" sz="2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CE10976-FBD5-421A-B2C1-091538EC6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351" y="2887617"/>
                <a:ext cx="5544497" cy="867345"/>
              </a:xfrm>
              <a:prstGeom prst="rect">
                <a:avLst/>
              </a:prstGeom>
              <a:blipFill>
                <a:blip r:embed="rId2"/>
                <a:stretch>
                  <a:fillRect l="-1645" t="-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3BE7A72-6B79-4415-B95B-79DC7749C2CD}"/>
                  </a:ext>
                </a:extLst>
              </p:cNvPr>
              <p:cNvSpPr txBox="1"/>
              <p:nvPr/>
            </p:nvSpPr>
            <p:spPr>
              <a:xfrm>
                <a:off x="3060000" y="5410325"/>
                <a:ext cx="867030" cy="510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55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𝑢</m:t>
                      </m:r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3BE7A72-6B79-4415-B95B-79DC7749C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0" y="5410325"/>
                <a:ext cx="867030" cy="510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35592A5-49CD-4EF5-8E0D-F323D561491C}"/>
              </a:ext>
            </a:extLst>
          </p:cNvPr>
          <p:cNvCxnSpPr>
            <a:cxnSpLocks/>
          </p:cNvCxnSpPr>
          <p:nvPr/>
        </p:nvCxnSpPr>
        <p:spPr>
          <a:xfrm>
            <a:off x="2711916" y="5934605"/>
            <a:ext cx="5857814" cy="0"/>
          </a:xfrm>
          <a:prstGeom prst="straightConnector1">
            <a:avLst/>
          </a:prstGeom>
          <a:ln w="5715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618916-7996-4525-ACF2-D08B72DE1F07}"/>
                  </a:ext>
                </a:extLst>
              </p:cNvPr>
              <p:cNvSpPr txBox="1"/>
              <p:nvPr/>
            </p:nvSpPr>
            <p:spPr>
              <a:xfrm>
                <a:off x="5819284" y="5467217"/>
                <a:ext cx="331240" cy="51041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55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𝑣</m:t>
                      </m:r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618916-7996-4525-ACF2-D08B72DE1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284" y="5467217"/>
                <a:ext cx="331240" cy="510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C64C5CC-5E52-415B-A822-413BCA149600}"/>
                  </a:ext>
                </a:extLst>
              </p:cNvPr>
              <p:cNvSpPr txBox="1"/>
              <p:nvPr/>
            </p:nvSpPr>
            <p:spPr>
              <a:xfrm>
                <a:off x="3489601" y="6225750"/>
                <a:ext cx="1543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𝑜𝑤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C64C5CC-5E52-415B-A822-413BCA149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01" y="6225750"/>
                <a:ext cx="15434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Oval 93">
            <a:extLst>
              <a:ext uri="{FF2B5EF4-FFF2-40B4-BE49-F238E27FC236}">
                <a16:creationId xmlns:a16="http://schemas.microsoft.com/office/drawing/2014/main" id="{6A786148-8596-485F-ABF6-28980052121E}"/>
              </a:ext>
            </a:extLst>
          </p:cNvPr>
          <p:cNvSpPr/>
          <p:nvPr/>
        </p:nvSpPr>
        <p:spPr>
          <a:xfrm>
            <a:off x="3640293" y="5354735"/>
            <a:ext cx="217544" cy="2214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  <a:latin typeface="32.2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4A9229-08E5-4E1A-930F-389ABBD7C95D}"/>
              </a:ext>
            </a:extLst>
          </p:cNvPr>
          <p:cNvGrpSpPr/>
          <p:nvPr/>
        </p:nvGrpSpPr>
        <p:grpSpPr>
          <a:xfrm>
            <a:off x="5191885" y="5059074"/>
            <a:ext cx="651520" cy="1541870"/>
            <a:chOff x="5102338" y="1140200"/>
            <a:chExt cx="651520" cy="17917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989A9DE-29CF-49B9-82FD-C877590E9ACB}"/>
                    </a:ext>
                  </a:extLst>
                </p:cNvPr>
                <p:cNvSpPr txBox="1"/>
                <p:nvPr/>
              </p:nvSpPr>
              <p:spPr>
                <a:xfrm>
                  <a:off x="5102338" y="2344839"/>
                  <a:ext cx="651520" cy="587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</m:rad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C55D851-2D25-41DD-A588-89F81528C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2338" y="2344839"/>
                  <a:ext cx="651520" cy="587062"/>
                </a:xfrm>
                <a:prstGeom prst="rect">
                  <a:avLst/>
                </a:prstGeom>
                <a:blipFill>
                  <a:blip r:embed="rId17"/>
                  <a:stretch>
                    <a:fillRect r="-112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EC74F2E-FE9B-451D-97FC-0D6624A836F1}"/>
                </a:ext>
              </a:extLst>
            </p:cNvPr>
            <p:cNvCxnSpPr>
              <a:cxnSpLocks/>
            </p:cNvCxnSpPr>
            <p:nvPr/>
          </p:nvCxnSpPr>
          <p:spPr>
            <a:xfrm>
              <a:off x="5428098" y="1140200"/>
              <a:ext cx="0" cy="1266423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11893FA-5BEE-43EB-81D7-E88CD17D9E40}"/>
                  </a:ext>
                </a:extLst>
              </p:cNvPr>
              <p:cNvSpPr txBox="1"/>
              <p:nvPr/>
            </p:nvSpPr>
            <p:spPr>
              <a:xfrm>
                <a:off x="6301814" y="6232123"/>
                <a:ext cx="1543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𝑖𝑔h</m:t>
                      </m:r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11893FA-5BEE-43EB-81D7-E88CD17D9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814" y="6232123"/>
                <a:ext cx="1543458" cy="369332"/>
              </a:xfrm>
              <a:prstGeom prst="rect">
                <a:avLst/>
              </a:prstGeom>
              <a:blipFill>
                <a:blip r:embed="rId1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84CA287-5610-4D93-9FC2-FFFF27CBEABB}"/>
              </a:ext>
            </a:extLst>
          </p:cNvPr>
          <p:cNvGrpSpPr/>
          <p:nvPr/>
        </p:nvGrpSpPr>
        <p:grpSpPr>
          <a:xfrm>
            <a:off x="6112080" y="5049108"/>
            <a:ext cx="1493953" cy="446783"/>
            <a:chOff x="3780252" y="5134690"/>
            <a:chExt cx="1493953" cy="446783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543C376-1763-4E07-94B0-20CF4DBFAA3D}"/>
                </a:ext>
              </a:extLst>
            </p:cNvPr>
            <p:cNvSpPr/>
            <p:nvPr/>
          </p:nvSpPr>
          <p:spPr>
            <a:xfrm>
              <a:off x="3780252" y="5134690"/>
              <a:ext cx="1493953" cy="446783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1CD7E82-CDEF-4BCA-AA98-61712A36FEA0}"/>
                </a:ext>
              </a:extLst>
            </p:cNvPr>
            <p:cNvSpPr/>
            <p:nvPr/>
          </p:nvSpPr>
          <p:spPr>
            <a:xfrm>
              <a:off x="3818697" y="5287091"/>
              <a:ext cx="937376" cy="227612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AD7914A-7201-4C35-8DC3-0FD19F6B9840}"/>
                </a:ext>
              </a:extLst>
            </p:cNvPr>
            <p:cNvSpPr/>
            <p:nvPr/>
          </p:nvSpPr>
          <p:spPr>
            <a:xfrm>
              <a:off x="3847253" y="5215570"/>
              <a:ext cx="1061220" cy="287919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4C30B3-984E-4A31-9AB2-1451B5C45A0B}"/>
              </a:ext>
            </a:extLst>
          </p:cNvPr>
          <p:cNvGrpSpPr/>
          <p:nvPr/>
        </p:nvGrpSpPr>
        <p:grpSpPr>
          <a:xfrm>
            <a:off x="3730720" y="5163077"/>
            <a:ext cx="1570414" cy="365503"/>
            <a:chOff x="1398892" y="5248659"/>
            <a:chExt cx="1570414" cy="365503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449CCF-A3D7-476D-8E3D-E7E988411BCF}"/>
                </a:ext>
              </a:extLst>
            </p:cNvPr>
            <p:cNvSpPr/>
            <p:nvPr/>
          </p:nvSpPr>
          <p:spPr>
            <a:xfrm>
              <a:off x="1475353" y="5248659"/>
              <a:ext cx="1493953" cy="284936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1317295-9251-4475-8B7C-72000ACBBEC3}"/>
                </a:ext>
              </a:extLst>
            </p:cNvPr>
            <p:cNvSpPr/>
            <p:nvPr/>
          </p:nvSpPr>
          <p:spPr>
            <a:xfrm>
              <a:off x="1398892" y="5426729"/>
              <a:ext cx="1061220" cy="187433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861CD27E-85E5-4D6F-8FE8-92D7C7A72C2B}"/>
              </a:ext>
            </a:extLst>
          </p:cNvPr>
          <p:cNvSpPr/>
          <p:nvPr/>
        </p:nvSpPr>
        <p:spPr>
          <a:xfrm>
            <a:off x="3821307" y="5155066"/>
            <a:ext cx="1493953" cy="284936"/>
          </a:xfrm>
          <a:custGeom>
            <a:avLst/>
            <a:gdLst>
              <a:gd name="connsiteX0" fmla="*/ 0 w 1053193"/>
              <a:gd name="connsiteY0" fmla="*/ 384803 h 384803"/>
              <a:gd name="connsiteX1" fmla="*/ 498022 w 1053193"/>
              <a:gd name="connsiteY1" fmla="*/ 1082 h 384803"/>
              <a:gd name="connsiteX2" fmla="*/ 1053193 w 1053193"/>
              <a:gd name="connsiteY2" fmla="*/ 270503 h 38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3193" h="384803">
                <a:moveTo>
                  <a:pt x="0" y="384803"/>
                </a:moveTo>
                <a:cubicBezTo>
                  <a:pt x="161245" y="202467"/>
                  <a:pt x="322490" y="20132"/>
                  <a:pt x="498022" y="1082"/>
                </a:cubicBezTo>
                <a:cubicBezTo>
                  <a:pt x="673554" y="-17968"/>
                  <a:pt x="949779" y="220157"/>
                  <a:pt x="1053193" y="270503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31D8D838-CBCB-4F6A-B6A3-307985EC16B1}"/>
              </a:ext>
            </a:extLst>
          </p:cNvPr>
          <p:cNvSpPr/>
          <p:nvPr/>
        </p:nvSpPr>
        <p:spPr>
          <a:xfrm>
            <a:off x="3744846" y="5333136"/>
            <a:ext cx="1061220" cy="187433"/>
          </a:xfrm>
          <a:custGeom>
            <a:avLst/>
            <a:gdLst>
              <a:gd name="connsiteX0" fmla="*/ 0 w 1053193"/>
              <a:gd name="connsiteY0" fmla="*/ 384803 h 384803"/>
              <a:gd name="connsiteX1" fmla="*/ 498022 w 1053193"/>
              <a:gd name="connsiteY1" fmla="*/ 1082 h 384803"/>
              <a:gd name="connsiteX2" fmla="*/ 1053193 w 1053193"/>
              <a:gd name="connsiteY2" fmla="*/ 270503 h 38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3193" h="384803">
                <a:moveTo>
                  <a:pt x="0" y="384803"/>
                </a:moveTo>
                <a:cubicBezTo>
                  <a:pt x="161245" y="202467"/>
                  <a:pt x="322490" y="20132"/>
                  <a:pt x="498022" y="1082"/>
                </a:cubicBezTo>
                <a:cubicBezTo>
                  <a:pt x="673554" y="-17968"/>
                  <a:pt x="949779" y="220157"/>
                  <a:pt x="1053193" y="270503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BED414-FAF1-4284-B61A-765D436D53A6}"/>
              </a:ext>
            </a:extLst>
          </p:cNvPr>
          <p:cNvGrpSpPr/>
          <p:nvPr/>
        </p:nvGrpSpPr>
        <p:grpSpPr>
          <a:xfrm>
            <a:off x="6137572" y="5049927"/>
            <a:ext cx="1493953" cy="446783"/>
            <a:chOff x="6323857" y="3791191"/>
            <a:chExt cx="1493953" cy="44678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010E560-18B6-44E4-A8F6-133F5E1BF7EA}"/>
                </a:ext>
              </a:extLst>
            </p:cNvPr>
            <p:cNvSpPr/>
            <p:nvPr/>
          </p:nvSpPr>
          <p:spPr>
            <a:xfrm>
              <a:off x="6323857" y="3791191"/>
              <a:ext cx="1493953" cy="446783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278360C-41F1-4FC7-8C08-31C6099D357C}"/>
                </a:ext>
              </a:extLst>
            </p:cNvPr>
            <p:cNvSpPr/>
            <p:nvPr/>
          </p:nvSpPr>
          <p:spPr>
            <a:xfrm>
              <a:off x="6362302" y="3943592"/>
              <a:ext cx="937376" cy="227612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C3F548D-8218-46FE-9999-7E6A794C9CEB}"/>
                </a:ext>
              </a:extLst>
            </p:cNvPr>
            <p:cNvSpPr/>
            <p:nvPr/>
          </p:nvSpPr>
          <p:spPr>
            <a:xfrm>
              <a:off x="6390858" y="3872071"/>
              <a:ext cx="1061220" cy="287919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Oval 110">
            <a:extLst>
              <a:ext uri="{FF2B5EF4-FFF2-40B4-BE49-F238E27FC236}">
                <a16:creationId xmlns:a16="http://schemas.microsoft.com/office/drawing/2014/main" id="{29E428DE-BB1D-4E37-A9A8-26263EB61239}"/>
              </a:ext>
            </a:extLst>
          </p:cNvPr>
          <p:cNvSpPr/>
          <p:nvPr/>
        </p:nvSpPr>
        <p:spPr>
          <a:xfrm>
            <a:off x="5961537" y="5353097"/>
            <a:ext cx="217544" cy="2214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32.2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FD5FCC-19C3-D79E-0BCE-18D2F8EAC9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16865" y="228600"/>
                <a:ext cx="10871201" cy="990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Sampling outgoing </a:t>
                </a:r>
                <a:r>
                  <a:rPr lang="en-US" dirty="0" err="1"/>
                  <a:t>nbrs</a:t>
                </a:r>
                <a:r>
                  <a:rPr lang="en-US" dirty="0"/>
                  <a:t>, each </a:t>
                </a:r>
                <a:r>
                  <a:rPr lang="en-US" dirty="0" err="1"/>
                  <a:t>w.p.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FD5FCC-19C3-D79E-0BCE-18D2F8EAC9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6865" y="228600"/>
                <a:ext cx="10871201" cy="990600"/>
              </a:xfrm>
              <a:blipFill>
                <a:blip r:embed="rId19"/>
                <a:stretch>
                  <a:fillRect l="-2243" b="-2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AA0D6C3-6177-FCFD-7EB0-2F2AA6C773BD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754946" y="1525488"/>
                <a:ext cx="10871201" cy="140596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Order vertices from low degree to high, and let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70C0"/>
                    </a:solidFill>
                  </a:rPr>
                  <a:t>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=# </m:t>
                    </m:r>
                  </m:oMath>
                </a14:m>
                <a:r>
                  <a:rPr lang="en-US" sz="2800" b="1" i="1" dirty="0">
                    <a:solidFill>
                      <a:srgbClr val="0070C0"/>
                    </a:solidFill>
                  </a:rPr>
                  <a:t>of outgoing neighbors 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(to higher deg. </a:t>
                </a:r>
                <a:r>
                  <a:rPr lang="en-US" sz="2000" i="1" dirty="0" err="1">
                    <a:solidFill>
                      <a:srgbClr val="0070C0"/>
                    </a:solidFill>
                  </a:rPr>
                  <a:t>nbrs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.)</a:t>
                </a:r>
                <a:endParaRPr lang="en-US" sz="2800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AA0D6C3-6177-FCFD-7EB0-2F2AA6C773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754946" y="1525488"/>
                <a:ext cx="10871201" cy="1405967"/>
              </a:xfrm>
              <a:blipFill>
                <a:blip r:embed="rId20"/>
                <a:stretch>
                  <a:fillRect l="-897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7B90CF-1E6D-202E-596C-368FC5A0A12F}"/>
                  </a:ext>
                </a:extLst>
              </p:cNvPr>
              <p:cNvSpPr txBox="1"/>
              <p:nvPr/>
            </p:nvSpPr>
            <p:spPr>
              <a:xfrm>
                <a:off x="8098364" y="5956535"/>
                <a:ext cx="1594251" cy="587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(overall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𝑑𝑒𝑔𝑟𝑒𝑒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7B90CF-1E6D-202E-596C-368FC5A0A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64" y="5956535"/>
                <a:ext cx="1594251" cy="587574"/>
              </a:xfrm>
              <a:prstGeom prst="rect">
                <a:avLst/>
              </a:prstGeom>
              <a:blipFill>
                <a:blip r:embed="rId21"/>
                <a:stretch>
                  <a:fillRect t="-6186" b="-18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7B890C-1F11-2E54-8BD3-C821B82EC46C}"/>
                  </a:ext>
                </a:extLst>
              </p:cNvPr>
              <p:cNvSpPr txBox="1"/>
              <p:nvPr/>
            </p:nvSpPr>
            <p:spPr>
              <a:xfrm>
                <a:off x="463618" y="4071789"/>
                <a:ext cx="5049823" cy="496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0" dirty="0"/>
                  <a:t>For</a:t>
                </a:r>
                <a:r>
                  <a:rPr lang="en-US" sz="23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𝐿𝑜𝑤</m:t>
                    </m:r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sz="23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7B890C-1F11-2E54-8BD3-C821B82EC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18" y="4071789"/>
                <a:ext cx="5049823" cy="496418"/>
              </a:xfrm>
              <a:prstGeom prst="rect">
                <a:avLst/>
              </a:prstGeom>
              <a:blipFill>
                <a:blip r:embed="rId22"/>
                <a:stretch>
                  <a:fillRect l="-1691" t="-3704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034C3C-357E-5942-62E3-54B84397416C}"/>
                  </a:ext>
                </a:extLst>
              </p:cNvPr>
              <p:cNvSpPr txBox="1"/>
              <p:nvPr/>
            </p:nvSpPr>
            <p:spPr>
              <a:xfrm>
                <a:off x="6260068" y="4091163"/>
                <a:ext cx="6075591" cy="638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0" dirty="0">
                    <a:solidFill>
                      <a:srgbClr val="0070C0"/>
                    </a:solidFill>
                  </a:rPr>
                  <a:t> </a:t>
                </a:r>
                <a:r>
                  <a:rPr lang="en-US" sz="2300" b="0" dirty="0"/>
                  <a:t>For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𝐻𝑖𝑔h</m:t>
                    </m:r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𝐻𝑖𝑔h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3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3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3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  <m:r>
                      <a:rPr lang="en-US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sz="23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034C3C-357E-5942-62E3-54B843974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068" y="4091163"/>
                <a:ext cx="6075591" cy="638188"/>
              </a:xfrm>
              <a:prstGeom prst="rect">
                <a:avLst/>
              </a:prstGeom>
              <a:blipFill>
                <a:blip r:embed="rId23"/>
                <a:stretch>
                  <a:fillRect l="-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D1C29F-3D64-5177-F761-1895FEA07E46}"/>
              </a:ext>
            </a:extLst>
          </p:cNvPr>
          <p:cNvSpPr/>
          <p:nvPr/>
        </p:nvSpPr>
        <p:spPr>
          <a:xfrm>
            <a:off x="2226161" y="5213780"/>
            <a:ext cx="1493953" cy="284936"/>
          </a:xfrm>
          <a:custGeom>
            <a:avLst/>
            <a:gdLst>
              <a:gd name="connsiteX0" fmla="*/ 0 w 1053193"/>
              <a:gd name="connsiteY0" fmla="*/ 384803 h 384803"/>
              <a:gd name="connsiteX1" fmla="*/ 498022 w 1053193"/>
              <a:gd name="connsiteY1" fmla="*/ 1082 h 384803"/>
              <a:gd name="connsiteX2" fmla="*/ 1053193 w 1053193"/>
              <a:gd name="connsiteY2" fmla="*/ 270503 h 38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3193" h="384803">
                <a:moveTo>
                  <a:pt x="0" y="384803"/>
                </a:moveTo>
                <a:cubicBezTo>
                  <a:pt x="161245" y="202467"/>
                  <a:pt x="322490" y="20132"/>
                  <a:pt x="498022" y="1082"/>
                </a:cubicBezTo>
                <a:cubicBezTo>
                  <a:pt x="673554" y="-17968"/>
                  <a:pt x="949779" y="220157"/>
                  <a:pt x="1053193" y="270503"/>
                </a:cubicBezTo>
              </a:path>
            </a:pathLst>
          </a:custGeom>
          <a:noFill/>
          <a:ln w="9525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2C1771-8002-D805-9AC8-FE5AD1D05B3E}"/>
              </a:ext>
            </a:extLst>
          </p:cNvPr>
          <p:cNvGrpSpPr/>
          <p:nvPr/>
        </p:nvGrpSpPr>
        <p:grpSpPr>
          <a:xfrm>
            <a:off x="4018131" y="4963078"/>
            <a:ext cx="2068990" cy="646607"/>
            <a:chOff x="4018131" y="4963078"/>
            <a:chExt cx="2068990" cy="64660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98B21B-E7A9-D682-87BD-16D6D1E9A17D}"/>
                </a:ext>
              </a:extLst>
            </p:cNvPr>
            <p:cNvSpPr/>
            <p:nvPr/>
          </p:nvSpPr>
          <p:spPr>
            <a:xfrm>
              <a:off x="4480983" y="5324749"/>
              <a:ext cx="1493953" cy="284936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523F12-C985-8962-B45F-B14F38228F33}"/>
                </a:ext>
              </a:extLst>
            </p:cNvPr>
            <p:cNvSpPr/>
            <p:nvPr/>
          </p:nvSpPr>
          <p:spPr>
            <a:xfrm rot="752518">
              <a:off x="4391241" y="5253024"/>
              <a:ext cx="1613983" cy="144190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74C55A-330B-984D-E004-C219A41EEAF9}"/>
                </a:ext>
              </a:extLst>
            </p:cNvPr>
            <p:cNvSpPr/>
            <p:nvPr/>
          </p:nvSpPr>
          <p:spPr>
            <a:xfrm rot="1191657">
              <a:off x="4018131" y="4963078"/>
              <a:ext cx="2068990" cy="339470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00F993-D3A0-1441-6129-DB9B11F270D6}"/>
              </a:ext>
            </a:extLst>
          </p:cNvPr>
          <p:cNvSpPr/>
          <p:nvPr/>
        </p:nvSpPr>
        <p:spPr>
          <a:xfrm>
            <a:off x="8959127" y="4080997"/>
            <a:ext cx="1224780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484273-5999-D240-09CF-9F9C447C8EF5}"/>
              </a:ext>
            </a:extLst>
          </p:cNvPr>
          <p:cNvSpPr/>
          <p:nvPr/>
        </p:nvSpPr>
        <p:spPr>
          <a:xfrm>
            <a:off x="10183907" y="4091163"/>
            <a:ext cx="871288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3905A9-F99E-4588-0AE5-03F5DE9FCDE8}"/>
              </a:ext>
            </a:extLst>
          </p:cNvPr>
          <p:cNvSpPr/>
          <p:nvPr/>
        </p:nvSpPr>
        <p:spPr>
          <a:xfrm>
            <a:off x="11066706" y="4008289"/>
            <a:ext cx="1224780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6DE4E-57F9-EEDD-291C-900D3BC3E8AA}"/>
              </a:ext>
            </a:extLst>
          </p:cNvPr>
          <p:cNvSpPr/>
          <p:nvPr/>
        </p:nvSpPr>
        <p:spPr>
          <a:xfrm>
            <a:off x="3110531" y="3962799"/>
            <a:ext cx="911466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4A36BD-E0CE-6661-FC2E-AA97D1B59C64}"/>
              </a:ext>
            </a:extLst>
          </p:cNvPr>
          <p:cNvSpPr/>
          <p:nvPr/>
        </p:nvSpPr>
        <p:spPr>
          <a:xfrm>
            <a:off x="4090480" y="3982709"/>
            <a:ext cx="1224780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85" grpId="0"/>
      <p:bldP spid="88" grpId="0"/>
      <p:bldP spid="94" grpId="0" animBg="1"/>
      <p:bldP spid="99" grpId="0"/>
      <p:bldP spid="92" grpId="0" animBg="1"/>
      <p:bldP spid="98" grpId="0" animBg="1"/>
      <p:bldP spid="111" grpId="0" animBg="1"/>
      <p:bldP spid="7" grpId="0"/>
      <p:bldP spid="8" grpId="0"/>
      <p:bldP spid="9" grpId="0"/>
      <p:bldP spid="10" grpId="0" animBg="1"/>
      <p:bldP spid="10" grpId="1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0B429-7BE1-D8CF-0A02-A62AC3C1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4035662-6C4B-0E80-F5B2-816F3A3F3659}"/>
                  </a:ext>
                </a:extLst>
              </p:cNvPr>
              <p:cNvSpPr/>
              <p:nvPr/>
            </p:nvSpPr>
            <p:spPr>
              <a:xfrm>
                <a:off x="2917351" y="2887617"/>
                <a:ext cx="5544497" cy="8673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b="1" u="sng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Claim:</a:t>
                </a:r>
              </a:p>
              <a:p>
                <a:pPr>
                  <a:tabLst>
                    <a:tab pos="34607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∀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𝑣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∈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US" sz="2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4035662-6C4B-0E80-F5B2-816F3A3F36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351" y="2887617"/>
                <a:ext cx="5544497" cy="867345"/>
              </a:xfrm>
              <a:prstGeom prst="rect">
                <a:avLst/>
              </a:prstGeom>
              <a:blipFill>
                <a:blip r:embed="rId2"/>
                <a:stretch>
                  <a:fillRect l="-1645" t="-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1AB8874-B92C-4926-3C38-248C68E6618B}"/>
                  </a:ext>
                </a:extLst>
              </p:cNvPr>
              <p:cNvSpPr txBox="1"/>
              <p:nvPr/>
            </p:nvSpPr>
            <p:spPr>
              <a:xfrm>
                <a:off x="463618" y="4071789"/>
                <a:ext cx="5049823" cy="496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0" dirty="0"/>
                  <a:t>For</a:t>
                </a:r>
                <a:r>
                  <a:rPr lang="en-US" sz="23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𝐿𝑜𝑤</m:t>
                    </m:r>
                    <m:r>
                      <a:rPr lang="en-US" sz="2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300" i="1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i="1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300" i="1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300" i="1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sz="2300" i="1" dirty="0">
                  <a:solidFill>
                    <a:srgbClr val="F2F2F2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1AB8874-B92C-4926-3C38-248C68E6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18" y="4071789"/>
                <a:ext cx="5049823" cy="496418"/>
              </a:xfrm>
              <a:prstGeom prst="rect">
                <a:avLst/>
              </a:prstGeom>
              <a:blipFill>
                <a:blip r:embed="rId3"/>
                <a:stretch>
                  <a:fillRect l="-1691" t="-3704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4120349-9976-F967-9B64-D78658E29269}"/>
                  </a:ext>
                </a:extLst>
              </p:cNvPr>
              <p:cNvSpPr txBox="1"/>
              <p:nvPr/>
            </p:nvSpPr>
            <p:spPr>
              <a:xfrm>
                <a:off x="6260068" y="4091163"/>
                <a:ext cx="6075591" cy="638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0" dirty="0">
                    <a:solidFill>
                      <a:srgbClr val="0070C0"/>
                    </a:solidFill>
                  </a:rPr>
                  <a:t> </a:t>
                </a:r>
                <a:r>
                  <a:rPr lang="en-US" sz="2300" b="0" dirty="0"/>
                  <a:t>For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𝐻𝑖𝑔h</m:t>
                    </m:r>
                    <m:r>
                      <a:rPr lang="en-US" sz="2300" b="0" i="1" smtClean="0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300" b="0" i="1" smtClean="0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𝐻𝑖𝑔h</m:t>
                        </m:r>
                      </m:e>
                    </m:d>
                    <m:r>
                      <a:rPr lang="en-US" sz="2300" b="0" i="1" smtClean="0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300" b="0" i="1" smtClean="0">
                                <a:solidFill>
                                  <a:srgbClr val="F2F2F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300" b="0" i="1" smtClean="0">
                                <a:solidFill>
                                  <a:srgbClr val="F2F2F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300" b="0" i="1" smtClean="0">
                                <a:solidFill>
                                  <a:srgbClr val="F2F2F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  <m:r>
                      <a:rPr lang="en-US" sz="2300" b="0" i="1" smtClean="0">
                        <a:solidFill>
                          <a:srgbClr val="F2F2F2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300" b="0" i="1" smtClean="0">
                            <a:solidFill>
                              <a:srgbClr val="F2F2F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sz="2300" dirty="0">
                  <a:solidFill>
                    <a:srgbClr val="F2F2F2"/>
                  </a:solidFill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4120349-9976-F967-9B64-D78658E29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068" y="4091163"/>
                <a:ext cx="6075591" cy="638188"/>
              </a:xfrm>
              <a:prstGeom prst="rect">
                <a:avLst/>
              </a:prstGeom>
              <a:blipFill>
                <a:blip r:embed="rId4"/>
                <a:stretch>
                  <a:fillRect l="-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305A3D-7417-4B1C-670E-31322725CD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16865" y="228600"/>
                <a:ext cx="10871201" cy="990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Sampling outgoing </a:t>
                </a:r>
                <a:r>
                  <a:rPr lang="en-US" dirty="0" err="1"/>
                  <a:t>nbrs</a:t>
                </a:r>
                <a:r>
                  <a:rPr lang="en-US" dirty="0"/>
                  <a:t>, each </a:t>
                </a:r>
                <a:r>
                  <a:rPr lang="en-US" dirty="0" err="1"/>
                  <a:t>w.p.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305A3D-7417-4B1C-670E-31322725CD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6865" y="228600"/>
                <a:ext cx="10871201" cy="990600"/>
              </a:xfrm>
              <a:blipFill>
                <a:blip r:embed="rId5"/>
                <a:stretch>
                  <a:fillRect l="-2243" b="-2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CE7691A-19A9-692B-BA52-2719B6B32F31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754946" y="1525488"/>
                <a:ext cx="11010245" cy="120099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Order vertices from low degree to high, and let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70C0"/>
                    </a:solidFill>
                  </a:rPr>
                  <a:t>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=# </m:t>
                    </m:r>
                  </m:oMath>
                </a14:m>
                <a:r>
                  <a:rPr lang="en-US" sz="2800" b="1" i="1" dirty="0">
                    <a:solidFill>
                      <a:srgbClr val="0070C0"/>
                    </a:solidFill>
                  </a:rPr>
                  <a:t>of outgoing neighbors 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(to higher deg. </a:t>
                </a:r>
                <a:r>
                  <a:rPr lang="en-US" sz="2000" i="1" dirty="0" err="1">
                    <a:solidFill>
                      <a:srgbClr val="0070C0"/>
                    </a:solidFill>
                  </a:rPr>
                  <a:t>nbrs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.)</a:t>
                </a:r>
                <a:endParaRPr lang="en-US" sz="2800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CE7691A-19A9-692B-BA52-2719B6B32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754946" y="1525488"/>
                <a:ext cx="11010245" cy="1200994"/>
              </a:xfrm>
              <a:blipFill>
                <a:blip r:embed="rId6"/>
                <a:stretch>
                  <a:fillRect l="-886" t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27B53E3-AC95-9D55-EDD8-07A7DA71A066}"/>
              </a:ext>
            </a:extLst>
          </p:cNvPr>
          <p:cNvGrpSpPr/>
          <p:nvPr/>
        </p:nvGrpSpPr>
        <p:grpSpPr>
          <a:xfrm>
            <a:off x="2711916" y="5049108"/>
            <a:ext cx="6980699" cy="1552347"/>
            <a:chOff x="2711916" y="5049108"/>
            <a:chExt cx="6980699" cy="1552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752103E-DD38-392A-6AA0-72FBBF14AC40}"/>
                    </a:ext>
                  </a:extLst>
                </p:cNvPr>
                <p:cNvSpPr txBox="1"/>
                <p:nvPr/>
              </p:nvSpPr>
              <p:spPr>
                <a:xfrm>
                  <a:off x="3060000" y="5410325"/>
                  <a:ext cx="867030" cy="5104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355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𝑢</m:t>
                        </m:r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752103E-DD38-392A-6AA0-72FBBF14AC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000" y="5410325"/>
                  <a:ext cx="867030" cy="51041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73BD90D-E56B-4216-851A-6A95F8CB7879}"/>
                </a:ext>
              </a:extLst>
            </p:cNvPr>
            <p:cNvCxnSpPr>
              <a:cxnSpLocks/>
            </p:cNvCxnSpPr>
            <p:nvPr/>
          </p:nvCxnSpPr>
          <p:spPr>
            <a:xfrm>
              <a:off x="2711916" y="5934605"/>
              <a:ext cx="58578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43221DE-7F66-9307-DC28-C4366C92AE7B}"/>
                    </a:ext>
                  </a:extLst>
                </p:cNvPr>
                <p:cNvSpPr txBox="1"/>
                <p:nvPr/>
              </p:nvSpPr>
              <p:spPr>
                <a:xfrm>
                  <a:off x="5819284" y="5467217"/>
                  <a:ext cx="331240" cy="510414"/>
                </a:xfrm>
                <a:prstGeom prst="rect">
                  <a:avLst/>
                </a:prstGeom>
                <a:noFill/>
                <a:ln>
                  <a:noFill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355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𝑢</m:t>
                        </m:r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43221DE-7F66-9307-DC28-C4366C92AE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9284" y="5467217"/>
                  <a:ext cx="331240" cy="51041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ACB68A4-D957-BF4C-93DE-06B63F7C6DF6}"/>
                    </a:ext>
                  </a:extLst>
                </p:cNvPr>
                <p:cNvSpPr txBox="1"/>
                <p:nvPr/>
              </p:nvSpPr>
              <p:spPr>
                <a:xfrm>
                  <a:off x="3489601" y="6225750"/>
                  <a:ext cx="15434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𝑜𝑤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ACB68A4-D957-BF4C-93DE-06B63F7C6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601" y="6225750"/>
                  <a:ext cx="154345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71CB398-2D55-A41D-DEE8-2C58C6351376}"/>
                </a:ext>
              </a:extLst>
            </p:cNvPr>
            <p:cNvSpPr/>
            <p:nvPr/>
          </p:nvSpPr>
          <p:spPr>
            <a:xfrm>
              <a:off x="3640293" y="5354735"/>
              <a:ext cx="217544" cy="2214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  <a:latin typeface="32.2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1BEC484-2064-63D3-D6C4-BA0A6B1CEDB0}"/>
                </a:ext>
              </a:extLst>
            </p:cNvPr>
            <p:cNvGrpSpPr/>
            <p:nvPr/>
          </p:nvGrpSpPr>
          <p:grpSpPr>
            <a:xfrm>
              <a:off x="5191885" y="5059074"/>
              <a:ext cx="651520" cy="1541870"/>
              <a:chOff x="5102338" y="1140200"/>
              <a:chExt cx="651520" cy="179170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1BD6435D-A728-E898-2C96-004F1538D7A8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338" y="2344839"/>
                    <a:ext cx="651520" cy="58706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ad>
                            <m:radPr>
                              <m:deg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</m:rad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Franklin Gothic Book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C55D851-2D25-41DD-A588-89F81528C8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2338" y="2344839"/>
                    <a:ext cx="651520" cy="58706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112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A4377F8-8B48-7160-1142-24B80C73E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8098" y="1140200"/>
                <a:ext cx="0" cy="126642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8C8368AE-4DB5-7A96-0B90-DD37F0747E94}"/>
                    </a:ext>
                  </a:extLst>
                </p:cNvPr>
                <p:cNvSpPr txBox="1"/>
                <p:nvPr/>
              </p:nvSpPr>
              <p:spPr>
                <a:xfrm>
                  <a:off x="6301814" y="6232123"/>
                  <a:ext cx="15434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𝑖𝑔h</m:t>
                        </m:r>
                      </m:oMath>
                    </m:oMathPara>
                  </a14:m>
                  <a:endParaRPr lang="en-US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8C8368AE-4DB5-7A96-0B90-DD37F0747E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814" y="6232123"/>
                  <a:ext cx="1543458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E013E-BFD0-520D-7BE4-6938C3E5D6A1}"/>
                </a:ext>
              </a:extLst>
            </p:cNvPr>
            <p:cNvGrpSpPr/>
            <p:nvPr/>
          </p:nvGrpSpPr>
          <p:grpSpPr>
            <a:xfrm>
              <a:off x="6112080" y="5049108"/>
              <a:ext cx="1493953" cy="446783"/>
              <a:chOff x="3780252" y="5134690"/>
              <a:chExt cx="1493953" cy="446783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481F87B-9A8F-5190-0192-0E0C03531326}"/>
                  </a:ext>
                </a:extLst>
              </p:cNvPr>
              <p:cNvSpPr/>
              <p:nvPr/>
            </p:nvSpPr>
            <p:spPr>
              <a:xfrm>
                <a:off x="3780252" y="5134690"/>
                <a:ext cx="1493953" cy="446783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CB21E07-74F4-4040-9C7F-D8AA96677A5C}"/>
                  </a:ext>
                </a:extLst>
              </p:cNvPr>
              <p:cNvSpPr/>
              <p:nvPr/>
            </p:nvSpPr>
            <p:spPr>
              <a:xfrm>
                <a:off x="3818697" y="5287091"/>
                <a:ext cx="937376" cy="227612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F596900-A6A8-08E9-DB83-B240F3C3EB83}"/>
                  </a:ext>
                </a:extLst>
              </p:cNvPr>
              <p:cNvSpPr/>
              <p:nvPr/>
            </p:nvSpPr>
            <p:spPr>
              <a:xfrm>
                <a:off x="3847253" y="5215570"/>
                <a:ext cx="1061220" cy="287919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C3D1BE-1E08-6AAA-4651-A91186C75A78}"/>
                </a:ext>
              </a:extLst>
            </p:cNvPr>
            <p:cNvGrpSpPr/>
            <p:nvPr/>
          </p:nvGrpSpPr>
          <p:grpSpPr>
            <a:xfrm>
              <a:off x="3730720" y="5163077"/>
              <a:ext cx="1570414" cy="365503"/>
              <a:chOff x="1398892" y="5248659"/>
              <a:chExt cx="1570414" cy="365503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05DF863E-3DEC-7E37-AD43-BB7FBAE43A0B}"/>
                  </a:ext>
                </a:extLst>
              </p:cNvPr>
              <p:cNvSpPr/>
              <p:nvPr/>
            </p:nvSpPr>
            <p:spPr>
              <a:xfrm>
                <a:off x="1475353" y="5248659"/>
                <a:ext cx="1493953" cy="284936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E6297FC-2B91-8499-B2F9-426448854C38}"/>
                  </a:ext>
                </a:extLst>
              </p:cNvPr>
              <p:cNvSpPr/>
              <p:nvPr/>
            </p:nvSpPr>
            <p:spPr>
              <a:xfrm>
                <a:off x="1398892" y="5426729"/>
                <a:ext cx="1061220" cy="187433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E28647C-965D-9858-4298-4A4265A715A8}"/>
                </a:ext>
              </a:extLst>
            </p:cNvPr>
            <p:cNvSpPr/>
            <p:nvPr/>
          </p:nvSpPr>
          <p:spPr>
            <a:xfrm>
              <a:off x="3821307" y="5155066"/>
              <a:ext cx="1493953" cy="284936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AB1A919-7C12-00BF-1F2A-FCB45FB454EA}"/>
                </a:ext>
              </a:extLst>
            </p:cNvPr>
            <p:cNvSpPr/>
            <p:nvPr/>
          </p:nvSpPr>
          <p:spPr>
            <a:xfrm>
              <a:off x="3744846" y="5333136"/>
              <a:ext cx="1061220" cy="187433"/>
            </a:xfrm>
            <a:custGeom>
              <a:avLst/>
              <a:gdLst>
                <a:gd name="connsiteX0" fmla="*/ 0 w 1053193"/>
                <a:gd name="connsiteY0" fmla="*/ 384803 h 384803"/>
                <a:gd name="connsiteX1" fmla="*/ 498022 w 1053193"/>
                <a:gd name="connsiteY1" fmla="*/ 1082 h 384803"/>
                <a:gd name="connsiteX2" fmla="*/ 1053193 w 1053193"/>
                <a:gd name="connsiteY2" fmla="*/ 270503 h 3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193" h="384803">
                  <a:moveTo>
                    <a:pt x="0" y="384803"/>
                  </a:moveTo>
                  <a:cubicBezTo>
                    <a:pt x="161245" y="202467"/>
                    <a:pt x="322490" y="20132"/>
                    <a:pt x="498022" y="1082"/>
                  </a:cubicBezTo>
                  <a:cubicBezTo>
                    <a:pt x="673554" y="-17968"/>
                    <a:pt x="949779" y="220157"/>
                    <a:pt x="1053193" y="27050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DD7725-075A-558F-B0A0-AEA17167D730}"/>
                </a:ext>
              </a:extLst>
            </p:cNvPr>
            <p:cNvGrpSpPr/>
            <p:nvPr/>
          </p:nvGrpSpPr>
          <p:grpSpPr>
            <a:xfrm>
              <a:off x="6131888" y="5051933"/>
              <a:ext cx="1493953" cy="446783"/>
              <a:chOff x="6323857" y="3791191"/>
              <a:chExt cx="1493953" cy="446783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3DB21B8-36F0-C594-7208-8099A2CF238E}"/>
                  </a:ext>
                </a:extLst>
              </p:cNvPr>
              <p:cNvSpPr/>
              <p:nvPr/>
            </p:nvSpPr>
            <p:spPr>
              <a:xfrm>
                <a:off x="6323857" y="3791191"/>
                <a:ext cx="1493953" cy="446783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20D87C3-CCDD-E9A8-531F-094F0C6CD655}"/>
                  </a:ext>
                </a:extLst>
              </p:cNvPr>
              <p:cNvSpPr/>
              <p:nvPr/>
            </p:nvSpPr>
            <p:spPr>
              <a:xfrm>
                <a:off x="6362302" y="3943592"/>
                <a:ext cx="937376" cy="227612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D0399BA-B865-8353-A971-D76061A22391}"/>
                  </a:ext>
                </a:extLst>
              </p:cNvPr>
              <p:cNvSpPr/>
              <p:nvPr/>
            </p:nvSpPr>
            <p:spPr>
              <a:xfrm>
                <a:off x="6390858" y="3872071"/>
                <a:ext cx="1061220" cy="287919"/>
              </a:xfrm>
              <a:custGeom>
                <a:avLst/>
                <a:gdLst>
                  <a:gd name="connsiteX0" fmla="*/ 0 w 1053193"/>
                  <a:gd name="connsiteY0" fmla="*/ 384803 h 384803"/>
                  <a:gd name="connsiteX1" fmla="*/ 498022 w 1053193"/>
                  <a:gd name="connsiteY1" fmla="*/ 1082 h 384803"/>
                  <a:gd name="connsiteX2" fmla="*/ 1053193 w 1053193"/>
                  <a:gd name="connsiteY2" fmla="*/ 270503 h 3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193" h="384803">
                    <a:moveTo>
                      <a:pt x="0" y="384803"/>
                    </a:moveTo>
                    <a:cubicBezTo>
                      <a:pt x="161245" y="202467"/>
                      <a:pt x="322490" y="20132"/>
                      <a:pt x="498022" y="1082"/>
                    </a:cubicBezTo>
                    <a:cubicBezTo>
                      <a:pt x="673554" y="-17968"/>
                      <a:pt x="949779" y="220157"/>
                      <a:pt x="1053193" y="27050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666C1B8-45E5-0BA0-B8D3-F400F8288672}"/>
                </a:ext>
              </a:extLst>
            </p:cNvPr>
            <p:cNvSpPr/>
            <p:nvPr/>
          </p:nvSpPr>
          <p:spPr>
            <a:xfrm>
              <a:off x="5961537" y="5353097"/>
              <a:ext cx="217544" cy="2214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2.2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67A127B-5FB9-71C3-F254-8BB5FBC07CAA}"/>
                    </a:ext>
                  </a:extLst>
                </p:cNvPr>
                <p:cNvSpPr txBox="1"/>
                <p:nvPr/>
              </p:nvSpPr>
              <p:spPr>
                <a:xfrm>
                  <a:off x="8098364" y="5956535"/>
                  <a:ext cx="1594251" cy="5875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      (overall</a:t>
                  </a:r>
                  <a:r>
                    <a:rPr lang="en-US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𝑑𝑒𝑔𝑟𝑒𝑒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67A127B-5FB9-71C3-F254-8BB5FBC07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8364" y="5956535"/>
                  <a:ext cx="1594251" cy="587574"/>
                </a:xfrm>
                <a:prstGeom prst="rect">
                  <a:avLst/>
                </a:prstGeom>
                <a:blipFill>
                  <a:blip r:embed="rId19"/>
                  <a:stretch>
                    <a:fillRect t="-6186" b="-18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3930B1-2A4B-DBDD-BCA5-FB18FB948F66}"/>
                  </a:ext>
                </a:extLst>
              </p:cNvPr>
              <p:cNvSpPr/>
              <p:nvPr/>
            </p:nvSpPr>
            <p:spPr>
              <a:xfrm>
                <a:off x="6359204" y="4665524"/>
                <a:ext cx="5716348" cy="201246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.a.r.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(each wp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𝑚</m:t>
                            </m:r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Query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40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query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∈?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return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>
                  <a:tabLst>
                    <a:tab pos="34607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⇒∀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3930B1-2A4B-DBDD-BCA5-FB18FB948F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204" y="4665524"/>
                <a:ext cx="5716348" cy="2012466"/>
              </a:xfrm>
              <a:prstGeom prst="rect">
                <a:avLst/>
              </a:prstGeom>
              <a:blipFill>
                <a:blip r:embed="rId20"/>
                <a:stretch>
                  <a:fillRect l="-1488" t="-1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69D64E-1F1C-C9A0-6C04-D4BF7E316DA5}"/>
                  </a:ext>
                </a:extLst>
              </p:cNvPr>
              <p:cNvSpPr/>
              <p:nvPr/>
            </p:nvSpPr>
            <p:spPr>
              <a:xfrm>
                <a:off x="134471" y="4665524"/>
                <a:ext cx="5932213" cy="201246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Query a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nbr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u.a.r.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(each wp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𝑢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346075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return it </a:t>
                </a:r>
                <a:r>
                  <a:rPr lang="en-US" sz="2400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w.p.</a:t>
                </a:r>
                <a:r>
                  <a:rPr lang="en-US" sz="24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Roboto" panose="02000000000000000000" pitchFamily="2" charset="0"/>
                  </a:rPr>
                  <a:t>(otherwise fail)</a:t>
                </a:r>
                <a:endParaRPr lang="en-US" sz="2400" dirty="0">
                  <a:solidFill>
                    <a:schemeClr val="tx1"/>
                  </a:solidFill>
                  <a:latin typeface="Roboto" panose="02000000000000000000" pitchFamily="2" charset="0"/>
                </a:endParaRPr>
              </a:p>
              <a:p>
                <a:pPr>
                  <a:tabLst>
                    <a:tab pos="346075" algn="l"/>
                  </a:tabLs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⇒∀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func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69D64E-1F1C-C9A0-6C04-D4BF7E316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1" y="4665524"/>
                <a:ext cx="5932213" cy="2012466"/>
              </a:xfrm>
              <a:prstGeom prst="rect">
                <a:avLst/>
              </a:prstGeom>
              <a:blipFill>
                <a:blip r:embed="rId21"/>
                <a:stretch>
                  <a:fillRect l="-1434" t="-1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499CE8-F2F2-93CC-3758-240A3BAE078A}"/>
              </a:ext>
            </a:extLst>
          </p:cNvPr>
          <p:cNvSpPr/>
          <p:nvPr/>
        </p:nvSpPr>
        <p:spPr>
          <a:xfrm rot="338302">
            <a:off x="3803378" y="3074532"/>
            <a:ext cx="1091352" cy="187433"/>
          </a:xfrm>
          <a:custGeom>
            <a:avLst/>
            <a:gdLst>
              <a:gd name="connsiteX0" fmla="*/ 0 w 1053193"/>
              <a:gd name="connsiteY0" fmla="*/ 384803 h 384803"/>
              <a:gd name="connsiteX1" fmla="*/ 498022 w 1053193"/>
              <a:gd name="connsiteY1" fmla="*/ 1082 h 384803"/>
              <a:gd name="connsiteX2" fmla="*/ 1053193 w 1053193"/>
              <a:gd name="connsiteY2" fmla="*/ 270503 h 38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3193" h="384803">
                <a:moveTo>
                  <a:pt x="0" y="384803"/>
                </a:moveTo>
                <a:cubicBezTo>
                  <a:pt x="161245" y="202467"/>
                  <a:pt x="322490" y="20132"/>
                  <a:pt x="498022" y="1082"/>
                </a:cubicBezTo>
                <a:cubicBezTo>
                  <a:pt x="673554" y="-17968"/>
                  <a:pt x="949779" y="220157"/>
                  <a:pt x="1053193" y="270503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6B7BC9-82CC-FFFF-3366-B3783A20D7B2}"/>
                  </a:ext>
                </a:extLst>
              </p:cNvPr>
              <p:cNvSpPr txBox="1"/>
              <p:nvPr/>
            </p:nvSpPr>
            <p:spPr>
              <a:xfrm>
                <a:off x="4533934" y="3079548"/>
                <a:ext cx="110448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6B7BC9-82CC-FFFF-3366-B3783A20D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934" y="3079548"/>
                <a:ext cx="1104488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16340FE-39E7-3983-2D13-5149D768ADBD}"/>
              </a:ext>
            </a:extLst>
          </p:cNvPr>
          <p:cNvSpPr/>
          <p:nvPr/>
        </p:nvSpPr>
        <p:spPr>
          <a:xfrm>
            <a:off x="2949464" y="5818665"/>
            <a:ext cx="845144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0AB01-E257-FA9C-C122-E2F2FBE9031D}"/>
              </a:ext>
            </a:extLst>
          </p:cNvPr>
          <p:cNvSpPr/>
          <p:nvPr/>
        </p:nvSpPr>
        <p:spPr>
          <a:xfrm>
            <a:off x="3783827" y="5790779"/>
            <a:ext cx="756665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5063AF-22A9-12F8-F521-1F2A58F2FFB4}"/>
              </a:ext>
            </a:extLst>
          </p:cNvPr>
          <p:cNvSpPr/>
          <p:nvPr/>
        </p:nvSpPr>
        <p:spPr>
          <a:xfrm>
            <a:off x="4487562" y="5782768"/>
            <a:ext cx="1385171" cy="6483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239130-3D4B-1BBC-A3FD-606F6AA74B7C}"/>
              </a:ext>
            </a:extLst>
          </p:cNvPr>
          <p:cNvGrpSpPr/>
          <p:nvPr/>
        </p:nvGrpSpPr>
        <p:grpSpPr>
          <a:xfrm>
            <a:off x="8086373" y="2717520"/>
            <a:ext cx="604560" cy="461665"/>
            <a:chOff x="8086373" y="2717520"/>
            <a:chExt cx="604560" cy="46166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C6B5E40-402F-7FC5-49F6-C52C7505A406}"/>
                </a:ext>
              </a:extLst>
            </p:cNvPr>
            <p:cNvSpPr/>
            <p:nvPr/>
          </p:nvSpPr>
          <p:spPr>
            <a:xfrm>
              <a:off x="8086373" y="2901888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2.2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A21A008-F044-4280-9961-2115423AAD5D}"/>
                    </a:ext>
                  </a:extLst>
                </p:cNvPr>
                <p:cNvSpPr txBox="1"/>
                <p:nvPr/>
              </p:nvSpPr>
              <p:spPr>
                <a:xfrm>
                  <a:off x="8098364" y="2717520"/>
                  <a:ext cx="59256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A21A008-F044-4280-9961-2115423AA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8364" y="2717520"/>
                  <a:ext cx="592569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4B1A7A-AC8D-6C2A-6B4D-58AE60D3B020}"/>
              </a:ext>
            </a:extLst>
          </p:cNvPr>
          <p:cNvCxnSpPr>
            <a:cxnSpLocks/>
          </p:cNvCxnSpPr>
          <p:nvPr/>
        </p:nvCxnSpPr>
        <p:spPr>
          <a:xfrm flipV="1">
            <a:off x="6066684" y="3009087"/>
            <a:ext cx="2019689" cy="238794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A07163A-AF93-B996-7CFB-F24BC1F99EB4}"/>
              </a:ext>
            </a:extLst>
          </p:cNvPr>
          <p:cNvSpPr/>
          <p:nvPr/>
        </p:nvSpPr>
        <p:spPr>
          <a:xfrm>
            <a:off x="10126122" y="5893770"/>
            <a:ext cx="1449190" cy="770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1643 L 0.00183 -0.36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" grpId="0"/>
      <p:bldP spid="9" grpId="0" animBg="1"/>
      <p:bldP spid="10" grpId="0" animBg="1"/>
      <p:bldP spid="11" grpId="0" animBg="1"/>
      <p:bldP spid="13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66A30-1086-06EE-77C7-5F413D71F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C93C23B8-44DC-C14A-E35C-A2523EFAFA05}"/>
              </a:ext>
            </a:extLst>
          </p:cNvPr>
          <p:cNvSpPr/>
          <p:nvPr/>
        </p:nvSpPr>
        <p:spPr>
          <a:xfrm>
            <a:off x="95226" y="95226"/>
            <a:ext cx="7967258" cy="328530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preencoded.png">
            <a:extLst>
              <a:ext uri="{FF2B5EF4-FFF2-40B4-BE49-F238E27FC236}">
                <a16:creationId xmlns:a16="http://schemas.microsoft.com/office/drawing/2014/main" id="{F6A5AD5D-CD31-353C-DAD3-FF0D82DAE5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64" t="25299" r="10064" b="25299"/>
          <a:stretch/>
        </p:blipFill>
        <p:spPr>
          <a:xfrm>
            <a:off x="95226" y="95226"/>
            <a:ext cx="7967258" cy="3285303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1DCA75DF-E744-CE78-5E3C-C2DD5CBB4A7C}"/>
              </a:ext>
            </a:extLst>
          </p:cNvPr>
          <p:cNvSpPr/>
          <p:nvPr/>
        </p:nvSpPr>
        <p:spPr>
          <a:xfrm>
            <a:off x="8157710" y="95226"/>
            <a:ext cx="3936016" cy="328530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C0ACDA85-6D92-6AAB-67E5-F78406A3B9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21" r="10021"/>
          <a:stretch/>
        </p:blipFill>
        <p:spPr>
          <a:xfrm>
            <a:off x="8157710" y="95226"/>
            <a:ext cx="3936016" cy="3285303"/>
          </a:xfrm>
          <a:prstGeom prst="rect">
            <a:avLst/>
          </a:prstGeom>
        </p:spPr>
      </p:pic>
      <p:pic>
        <p:nvPicPr>
          <p:cNvPr id="46" name="Picture 2" descr="Stanford chemists develop &amp;#39;nanoreactor&amp;#39; for discovering new chemical  reactions | Stanford News Release">
            <a:extLst>
              <a:ext uri="{FF2B5EF4-FFF2-40B4-BE49-F238E27FC236}">
                <a16:creationId xmlns:a16="http://schemas.microsoft.com/office/drawing/2014/main" id="{015207CD-9444-2904-A801-D41B94E4E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001" r="4586" b="3132"/>
          <a:stretch/>
        </p:blipFill>
        <p:spPr bwMode="auto">
          <a:xfrm>
            <a:off x="8158734" y="95225"/>
            <a:ext cx="3936017" cy="328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E6A46E16-2BBC-B0BB-6FF7-F4EE96E26888}"/>
              </a:ext>
            </a:extLst>
          </p:cNvPr>
          <p:cNvSpPr/>
          <p:nvPr/>
        </p:nvSpPr>
        <p:spPr>
          <a:xfrm>
            <a:off x="9396201" y="2694083"/>
            <a:ext cx="1459034" cy="68644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FC336CA-463D-5B04-CB45-A1B704F577BF}"/>
              </a:ext>
            </a:extLst>
          </p:cNvPr>
          <p:cNvSpPr/>
          <p:nvPr/>
        </p:nvSpPr>
        <p:spPr>
          <a:xfrm>
            <a:off x="9300975" y="2944870"/>
            <a:ext cx="1649487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2"/>
              </a:lnSpc>
              <a:spcAft>
                <a:spcPts val="600"/>
              </a:spcAft>
              <a:buNone/>
            </a:pPr>
            <a:r>
              <a:rPr lang="en-US" sz="1300" dirty="0">
                <a:solidFill>
                  <a:srgbClr val="4444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CHEMISTRY</a:t>
            </a: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CE0E994-23D8-3535-6118-7BFBFD1A1155}"/>
              </a:ext>
            </a:extLst>
          </p:cNvPr>
          <p:cNvSpPr/>
          <p:nvPr/>
        </p:nvSpPr>
        <p:spPr>
          <a:xfrm>
            <a:off x="4126468" y="3475756"/>
            <a:ext cx="7967258" cy="328530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Object 10" descr="preencoded.png">
            <a:extLst>
              <a:ext uri="{FF2B5EF4-FFF2-40B4-BE49-F238E27FC236}">
                <a16:creationId xmlns:a16="http://schemas.microsoft.com/office/drawing/2014/main" id="{DB942988-0323-DF64-B51B-5706256598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304" t="25299" r="16304" b="25299"/>
          <a:stretch/>
        </p:blipFill>
        <p:spPr>
          <a:xfrm>
            <a:off x="4126468" y="3475756"/>
            <a:ext cx="7967258" cy="3285303"/>
          </a:xfrm>
          <a:prstGeom prst="rect">
            <a:avLst/>
          </a:prstGeom>
        </p:spPr>
      </p:pic>
      <p:sp>
        <p:nvSpPr>
          <p:cNvPr id="14" name="Object 13">
            <a:extLst>
              <a:ext uri="{FF2B5EF4-FFF2-40B4-BE49-F238E27FC236}">
                <a16:creationId xmlns:a16="http://schemas.microsoft.com/office/drawing/2014/main" id="{45ED025D-7BB1-0F99-F143-BF4585F357B1}"/>
              </a:ext>
            </a:extLst>
          </p:cNvPr>
          <p:cNvSpPr/>
          <p:nvPr/>
        </p:nvSpPr>
        <p:spPr>
          <a:xfrm>
            <a:off x="95226" y="3475756"/>
            <a:ext cx="3936016" cy="328530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2BCBA4B3-9074-915A-2C2F-EEEF4B6D3BE0}"/>
              </a:ext>
            </a:extLst>
          </p:cNvPr>
          <p:cNvSpPr/>
          <p:nvPr/>
        </p:nvSpPr>
        <p:spPr>
          <a:xfrm>
            <a:off x="265046" y="6325400"/>
            <a:ext cx="292147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2"/>
              </a:lnSpc>
              <a:spcAft>
                <a:spcPts val="600"/>
              </a:spcAft>
              <a:buNone/>
            </a:pPr>
            <a:r>
              <a:rPr lang="en-US" sz="1300" dirty="0">
                <a:solidFill>
                  <a:srgbClr val="4444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FLIGHT MAPS</a:t>
            </a:r>
            <a:endParaRPr lang="en-US" dirty="0"/>
          </a:p>
        </p:txBody>
      </p:sp>
      <p:pic>
        <p:nvPicPr>
          <p:cNvPr id="22" name="Picture 4" descr="Image">
            <a:extLst>
              <a:ext uri="{FF2B5EF4-FFF2-40B4-BE49-F238E27FC236}">
                <a16:creationId xmlns:a16="http://schemas.microsoft.com/office/drawing/2014/main" id="{93C94A70-2BB1-FF4D-5F1A-738774943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6" t="47802" r="41024" b="48844"/>
          <a:stretch/>
        </p:blipFill>
        <p:spPr bwMode="auto">
          <a:xfrm>
            <a:off x="3784376" y="2323156"/>
            <a:ext cx="1454707" cy="2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E2D11-06A3-86E4-6C42-1B5C5B4E20AF}"/>
              </a:ext>
            </a:extLst>
          </p:cNvPr>
          <p:cNvGrpSpPr/>
          <p:nvPr/>
        </p:nvGrpSpPr>
        <p:grpSpPr>
          <a:xfrm>
            <a:off x="95227" y="95226"/>
            <a:ext cx="8062484" cy="3380529"/>
            <a:chOff x="95227" y="-95823"/>
            <a:chExt cx="8062484" cy="334989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9253842-E27F-6E74-2301-17A3C9A52B57}"/>
                </a:ext>
              </a:extLst>
            </p:cNvPr>
            <p:cNvGrpSpPr/>
            <p:nvPr/>
          </p:nvGrpSpPr>
          <p:grpSpPr>
            <a:xfrm>
              <a:off x="95227" y="-95823"/>
              <a:ext cx="8062484" cy="3349894"/>
              <a:chOff x="95227" y="95226"/>
              <a:chExt cx="7584161" cy="3349894"/>
            </a:xfrm>
          </p:grpSpPr>
          <p:pic>
            <p:nvPicPr>
              <p:cNvPr id="23" name="Picture 4" descr="Image">
                <a:extLst>
                  <a:ext uri="{FF2B5EF4-FFF2-40B4-BE49-F238E27FC236}">
                    <a16:creationId xmlns:a16="http://schemas.microsoft.com/office/drawing/2014/main" id="{78FA4F37-AE71-665B-CB24-E1C48A9557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38" t="23735" r="4398" b="33973"/>
              <a:stretch/>
            </p:blipFill>
            <p:spPr bwMode="auto">
              <a:xfrm>
                <a:off x="95227" y="95226"/>
                <a:ext cx="7584161" cy="3349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Image">
                <a:extLst>
                  <a:ext uri="{FF2B5EF4-FFF2-40B4-BE49-F238E27FC236}">
                    <a16:creationId xmlns:a16="http://schemas.microsoft.com/office/drawing/2014/main" id="{CD81FBD0-B001-540F-D035-EA30D514EF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6" t="47802" r="41024" b="48844"/>
              <a:stretch/>
            </p:blipFill>
            <p:spPr bwMode="auto">
              <a:xfrm>
                <a:off x="2731599" y="2424975"/>
                <a:ext cx="1454707" cy="253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4" descr="Image">
              <a:extLst>
                <a:ext uri="{FF2B5EF4-FFF2-40B4-BE49-F238E27FC236}">
                  <a16:creationId xmlns:a16="http://schemas.microsoft.com/office/drawing/2014/main" id="{8C043FAE-2642-1ACD-43DD-542CC9D401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6" t="47802" r="41024" b="48844"/>
            <a:stretch/>
          </p:blipFill>
          <p:spPr bwMode="auto">
            <a:xfrm>
              <a:off x="2897870" y="2057922"/>
              <a:ext cx="1546453" cy="469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2A23A131-40D5-74AE-F468-1CA3308E42A1}"/>
              </a:ext>
            </a:extLst>
          </p:cNvPr>
          <p:cNvSpPr/>
          <p:nvPr/>
        </p:nvSpPr>
        <p:spPr>
          <a:xfrm>
            <a:off x="4182963" y="2672028"/>
            <a:ext cx="2017014" cy="68644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CB53C87-70A0-874B-8290-8680883BB394}"/>
              </a:ext>
            </a:extLst>
          </p:cNvPr>
          <p:cNvSpPr/>
          <p:nvPr/>
        </p:nvSpPr>
        <p:spPr>
          <a:xfrm>
            <a:off x="4087737" y="2922815"/>
            <a:ext cx="2207467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2"/>
              </a:lnSpc>
              <a:spcAft>
                <a:spcPts val="600"/>
              </a:spcAft>
              <a:buNone/>
            </a:pPr>
            <a:r>
              <a:rPr lang="en-US" sz="1300" dirty="0">
                <a:solidFill>
                  <a:srgbClr val="4444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SOCIAL NETWORKS</a:t>
            </a:r>
            <a:endParaRPr lang="en-US" dirty="0"/>
          </a:p>
        </p:txBody>
      </p:sp>
      <p:pic>
        <p:nvPicPr>
          <p:cNvPr id="15" name="Object 14" descr="preencoded.png">
            <a:extLst>
              <a:ext uri="{FF2B5EF4-FFF2-40B4-BE49-F238E27FC236}">
                <a16:creationId xmlns:a16="http://schemas.microsoft.com/office/drawing/2014/main" id="{0D025033-F8ED-BAC1-BC84-F3E33F4344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21" r="4421"/>
          <a:stretch/>
        </p:blipFill>
        <p:spPr>
          <a:xfrm>
            <a:off x="95226" y="3385702"/>
            <a:ext cx="3936016" cy="3285303"/>
          </a:xfrm>
          <a:prstGeom prst="rect">
            <a:avLst/>
          </a:prstGeom>
        </p:spPr>
      </p:pic>
      <p:sp>
        <p:nvSpPr>
          <p:cNvPr id="44" name="Object 6">
            <a:extLst>
              <a:ext uri="{FF2B5EF4-FFF2-40B4-BE49-F238E27FC236}">
                <a16:creationId xmlns:a16="http://schemas.microsoft.com/office/drawing/2014/main" id="{EBB6C009-E46E-E716-607F-A9E62AABEEE1}"/>
              </a:ext>
            </a:extLst>
          </p:cNvPr>
          <p:cNvSpPr/>
          <p:nvPr/>
        </p:nvSpPr>
        <p:spPr>
          <a:xfrm>
            <a:off x="2830070" y="2885485"/>
            <a:ext cx="2244578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2"/>
              </a:lnSpc>
              <a:spcAft>
                <a:spcPts val="600"/>
              </a:spcAft>
              <a:buNone/>
            </a:pPr>
            <a:endParaRPr lang="en-US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EFCBA48-B734-C241-09AF-3FA882B1D3D4}"/>
                  </a:ext>
                </a:extLst>
              </p14:cNvPr>
              <p14:cNvContentPartPr/>
              <p14:nvPr/>
            </p14:nvContentPartPr>
            <p14:xfrm>
              <a:off x="938158" y="4581382"/>
              <a:ext cx="157195" cy="153274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4A86E71-ECE9-4727-9D1A-030629C2CB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9741" y="4552958"/>
                <a:ext cx="214030" cy="210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7DA64AE-66A7-F6FC-4F04-429A46488A1D}"/>
                  </a:ext>
                </a:extLst>
              </p14:cNvPr>
              <p14:cNvContentPartPr/>
              <p14:nvPr/>
            </p14:nvContentPartPr>
            <p14:xfrm>
              <a:off x="946713" y="4737508"/>
              <a:ext cx="1317982" cy="1687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C71B36B-AFF5-4EA7-8494-1970BA8E7C7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8280" y="4709078"/>
                <a:ext cx="1374847" cy="2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C0B164F-5367-E2BB-1CFF-D2BB14A4831B}"/>
                  </a:ext>
                </a:extLst>
              </p14:cNvPr>
              <p14:cNvContentPartPr/>
              <p14:nvPr/>
            </p14:nvContentPartPr>
            <p14:xfrm>
              <a:off x="1088581" y="4518826"/>
              <a:ext cx="73607" cy="67726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041FE6C-CEB8-4D66-841D-E14AFBE318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0215" y="4490517"/>
                <a:ext cx="130338" cy="124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9AE9365-97AC-6230-0ED6-08857E0EB210}"/>
                  </a:ext>
                </a:extLst>
              </p14:cNvPr>
              <p14:cNvContentPartPr/>
              <p14:nvPr/>
            </p14:nvContentPartPr>
            <p14:xfrm>
              <a:off x="1155671" y="4525242"/>
              <a:ext cx="1113022" cy="359304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8DDAD01-C6EA-40BE-BC2E-027F9FAC67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7243" y="4496829"/>
                <a:ext cx="1169879" cy="416131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1CC2C12A-EF89-29A3-56EE-F25A1A768819}"/>
              </a:ext>
            </a:extLst>
          </p:cNvPr>
          <p:cNvGrpSpPr/>
          <p:nvPr/>
        </p:nvGrpSpPr>
        <p:grpSpPr>
          <a:xfrm>
            <a:off x="4065637" y="3475757"/>
            <a:ext cx="8064272" cy="3227516"/>
            <a:chOff x="4065637" y="3475757"/>
            <a:chExt cx="8064272" cy="3227516"/>
          </a:xfrm>
        </p:grpSpPr>
        <p:pic>
          <p:nvPicPr>
            <p:cNvPr id="49" name="Picture 4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39A096-0D59-9116-500B-182A1C1B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493" t="17447" r="23445" b="33121"/>
            <a:stretch/>
          </p:blipFill>
          <p:spPr>
            <a:xfrm>
              <a:off x="4065637" y="3525396"/>
              <a:ext cx="8064272" cy="3177877"/>
            </a:xfrm>
            <a:prstGeom prst="rect">
              <a:avLst/>
            </a:prstGeom>
          </p:spPr>
        </p:pic>
        <p:sp>
          <p:nvSpPr>
            <p:cNvPr id="58" name="Object 11">
              <a:extLst>
                <a:ext uri="{FF2B5EF4-FFF2-40B4-BE49-F238E27FC236}">
                  <a16:creationId xmlns:a16="http://schemas.microsoft.com/office/drawing/2014/main" id="{C7340D73-20D5-BBF1-BC4E-DEF224D01251}"/>
                </a:ext>
              </a:extLst>
            </p:cNvPr>
            <p:cNvSpPr/>
            <p:nvPr/>
          </p:nvSpPr>
          <p:spPr>
            <a:xfrm>
              <a:off x="8254314" y="3475757"/>
              <a:ext cx="567690" cy="312976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36693B-1E77-0077-63BA-1C25A2471160}"/>
              </a:ext>
            </a:extLst>
          </p:cNvPr>
          <p:cNvGrpSpPr/>
          <p:nvPr/>
        </p:nvGrpSpPr>
        <p:grpSpPr>
          <a:xfrm>
            <a:off x="7398191" y="6074612"/>
            <a:ext cx="1423813" cy="686447"/>
            <a:chOff x="7398191" y="6074612"/>
            <a:chExt cx="1423813" cy="686447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C024007-0CD9-794C-FD2D-BCA8E58B963F}"/>
                </a:ext>
              </a:extLst>
            </p:cNvPr>
            <p:cNvSpPr/>
            <p:nvPr/>
          </p:nvSpPr>
          <p:spPr>
            <a:xfrm>
              <a:off x="7493417" y="6074612"/>
              <a:ext cx="1233360" cy="68644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E7E778A8-7479-C45F-E40F-ED4614BC5ECE}"/>
                </a:ext>
              </a:extLst>
            </p:cNvPr>
            <p:cNvSpPr/>
            <p:nvPr/>
          </p:nvSpPr>
          <p:spPr>
            <a:xfrm>
              <a:off x="7398191" y="6325400"/>
              <a:ext cx="1423813" cy="149981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632"/>
                </a:lnSpc>
                <a:spcAft>
                  <a:spcPts val="600"/>
                </a:spcAft>
                <a:buNone/>
              </a:pPr>
              <a:r>
                <a:rPr lang="en-US" sz="1300" dirty="0">
                  <a:solidFill>
                    <a:srgbClr val="444444">
                      <a:alpha val="80000"/>
                    </a:srgbClr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BIOLOGY</a:t>
              </a:r>
              <a:endParaRPr lang="en-US" dirty="0"/>
            </a:p>
          </p:txBody>
        </p:sp>
      </p:grpSp>
      <p:sp>
        <p:nvSpPr>
          <p:cNvPr id="54" name="Object 15">
            <a:extLst>
              <a:ext uri="{FF2B5EF4-FFF2-40B4-BE49-F238E27FC236}">
                <a16:creationId xmlns:a16="http://schemas.microsoft.com/office/drawing/2014/main" id="{A9B5E3A9-566D-CC64-9FE7-64CD8935A3FA}"/>
              </a:ext>
            </a:extLst>
          </p:cNvPr>
          <p:cNvSpPr/>
          <p:nvPr/>
        </p:nvSpPr>
        <p:spPr>
          <a:xfrm>
            <a:off x="543408" y="6487107"/>
            <a:ext cx="2731024" cy="37089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69276C8-7725-AE68-FECB-93E74DA83D8F}"/>
              </a:ext>
            </a:extLst>
          </p:cNvPr>
          <p:cNvSpPr/>
          <p:nvPr/>
        </p:nvSpPr>
        <p:spPr>
          <a:xfrm>
            <a:off x="354567" y="6461088"/>
            <a:ext cx="3512221" cy="18340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bject 16">
            <a:extLst>
              <a:ext uri="{FF2B5EF4-FFF2-40B4-BE49-F238E27FC236}">
                <a16:creationId xmlns:a16="http://schemas.microsoft.com/office/drawing/2014/main" id="{C44A623E-4A88-5CBF-9B10-CB7EAA00718F}"/>
              </a:ext>
            </a:extLst>
          </p:cNvPr>
          <p:cNvSpPr/>
          <p:nvPr/>
        </p:nvSpPr>
        <p:spPr>
          <a:xfrm>
            <a:off x="417446" y="6477800"/>
            <a:ext cx="292147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2"/>
              </a:lnSpc>
              <a:spcAft>
                <a:spcPts val="600"/>
              </a:spcAft>
              <a:buNone/>
            </a:pPr>
            <a:r>
              <a:rPr lang="en-US" sz="1300" dirty="0">
                <a:solidFill>
                  <a:srgbClr val="4444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FLIGHT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AF58A8-0D58-4729-9023-A6C87F688081}"/>
                  </a:ext>
                </a:extLst>
              </p:cNvPr>
              <p:cNvSpPr txBox="1"/>
              <p:nvPr/>
            </p:nvSpPr>
            <p:spPr>
              <a:xfrm>
                <a:off x="282982" y="1078447"/>
                <a:ext cx="5193663" cy="1211422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70C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70C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70C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AF58A8-0D58-4729-9023-A6C87F688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82" y="1078447"/>
                <a:ext cx="5193663" cy="12114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itle 1">
            <a:extLst>
              <a:ext uri="{FF2B5EF4-FFF2-40B4-BE49-F238E27FC236}">
                <a16:creationId xmlns:a16="http://schemas.microsoft.com/office/drawing/2014/main" id="{4C418B2F-B0DE-4A22-8055-05568C7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4" y="228600"/>
            <a:ext cx="10871201" cy="990600"/>
          </a:xfrm>
        </p:spPr>
        <p:txBody>
          <a:bodyPr/>
          <a:lstStyle/>
          <a:p>
            <a:r>
              <a:rPr lang="en-US" dirty="0"/>
              <a:t>A MATCHING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E811685-2177-4E82-ABF6-D534D0A7E8C2}"/>
                  </a:ext>
                </a:extLst>
              </p:cNvPr>
              <p:cNvSpPr txBox="1"/>
              <p:nvPr/>
            </p:nvSpPr>
            <p:spPr>
              <a:xfrm>
                <a:off x="2939353" y="2843316"/>
                <a:ext cx="1585415" cy="359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-clique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E811685-2177-4E82-ABF6-D534D0A7E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353" y="2843316"/>
                <a:ext cx="1585415" cy="359650"/>
              </a:xfrm>
              <a:prstGeom prst="rect">
                <a:avLst/>
              </a:prstGeom>
              <a:blipFill>
                <a:blip r:embed="rId3"/>
                <a:stretch>
                  <a:fillRect t="-66102" b="-847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26D39C0-EC44-4588-BE66-9A86C917A980}"/>
              </a:ext>
            </a:extLst>
          </p:cNvPr>
          <p:cNvGrpSpPr/>
          <p:nvPr/>
        </p:nvGrpSpPr>
        <p:grpSpPr>
          <a:xfrm>
            <a:off x="1665080" y="2450812"/>
            <a:ext cx="2529007" cy="2267173"/>
            <a:chOff x="6507489" y="4485618"/>
            <a:chExt cx="2529007" cy="226717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387E6D9-1DAE-4C82-BADE-0DF35CBA50C1}"/>
                </a:ext>
              </a:extLst>
            </p:cNvPr>
            <p:cNvGrpSpPr/>
            <p:nvPr/>
          </p:nvGrpSpPr>
          <p:grpSpPr>
            <a:xfrm>
              <a:off x="6507489" y="4485618"/>
              <a:ext cx="2529007" cy="2267173"/>
              <a:chOff x="4788478" y="4172349"/>
              <a:chExt cx="3888432" cy="2336304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9DBCC5FE-56C0-450A-A2E8-A6D1FCD3099A}"/>
                  </a:ext>
                </a:extLst>
              </p:cNvPr>
              <p:cNvSpPr/>
              <p:nvPr/>
            </p:nvSpPr>
            <p:spPr>
              <a:xfrm>
                <a:off x="4788478" y="4172349"/>
                <a:ext cx="3888432" cy="2336304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EE6A36B-5F05-47B7-9A73-D6FAD913D67C}"/>
                  </a:ext>
                </a:extLst>
              </p:cNvPr>
              <p:cNvSpPr/>
              <p:nvPr/>
            </p:nvSpPr>
            <p:spPr>
              <a:xfrm>
                <a:off x="5191776" y="5354038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63673824-427B-4C92-80E7-FC97596FBF80}"/>
                  </a:ext>
                </a:extLst>
              </p:cNvPr>
              <p:cNvSpPr/>
              <p:nvPr/>
            </p:nvSpPr>
            <p:spPr>
              <a:xfrm>
                <a:off x="6023098" y="5593606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DD10D33-D5B6-451A-BF8A-05E76FDFFF10}"/>
                  </a:ext>
                </a:extLst>
              </p:cNvPr>
              <p:cNvSpPr/>
              <p:nvPr/>
            </p:nvSpPr>
            <p:spPr>
              <a:xfrm>
                <a:off x="6394691" y="4479164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C1B807A5-6DA8-458B-9167-82DAAA874A22}"/>
                  </a:ext>
                </a:extLst>
              </p:cNvPr>
              <p:cNvSpPr/>
              <p:nvPr/>
            </p:nvSpPr>
            <p:spPr>
              <a:xfrm>
                <a:off x="6098461" y="4981984"/>
                <a:ext cx="34598" cy="34509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6402BDF-90AC-497C-A672-D30357E2B3B0}"/>
                  </a:ext>
                </a:extLst>
              </p:cNvPr>
              <p:cNvSpPr/>
              <p:nvPr/>
            </p:nvSpPr>
            <p:spPr>
              <a:xfrm>
                <a:off x="6488557" y="4780157"/>
                <a:ext cx="34598" cy="34509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C1964185-64DE-4991-A346-8361CA6D9F58}"/>
                  </a:ext>
                </a:extLst>
              </p:cNvPr>
              <p:cNvSpPr/>
              <p:nvPr/>
            </p:nvSpPr>
            <p:spPr>
              <a:xfrm>
                <a:off x="6211560" y="5298246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F664B69-9A72-48DE-B54E-0E7CF99DBFF8}"/>
                  </a:ext>
                </a:extLst>
              </p:cNvPr>
              <p:cNvSpPr/>
              <p:nvPr/>
            </p:nvSpPr>
            <p:spPr>
              <a:xfrm>
                <a:off x="5897790" y="5170845"/>
                <a:ext cx="34598" cy="34509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0F60374D-DF33-425D-B11B-D00580DAA494}"/>
                  </a:ext>
                </a:extLst>
              </p:cNvPr>
              <p:cNvSpPr/>
              <p:nvPr/>
            </p:nvSpPr>
            <p:spPr>
              <a:xfrm>
                <a:off x="5670247" y="6158028"/>
                <a:ext cx="34598" cy="34509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7F407D90-9912-435E-9478-185E5F805C8A}"/>
                  </a:ext>
                </a:extLst>
              </p:cNvPr>
              <p:cNvSpPr/>
              <p:nvPr/>
            </p:nvSpPr>
            <p:spPr>
              <a:xfrm>
                <a:off x="6534465" y="6165777"/>
                <a:ext cx="34598" cy="34509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7A4E3B0-3C1C-42D2-81C5-40B3C44193FE}"/>
                  </a:ext>
                </a:extLst>
              </p:cNvPr>
              <p:cNvSpPr/>
              <p:nvPr/>
            </p:nvSpPr>
            <p:spPr>
              <a:xfrm>
                <a:off x="6094097" y="5781626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78296CBC-9A34-494F-BE53-CA9D0736CF69}"/>
                  </a:ext>
                </a:extLst>
              </p:cNvPr>
              <p:cNvSpPr/>
              <p:nvPr/>
            </p:nvSpPr>
            <p:spPr>
              <a:xfrm>
                <a:off x="5307106" y="5857587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1C088799-3E37-488E-B80A-1DB116557213}"/>
                  </a:ext>
                </a:extLst>
              </p:cNvPr>
              <p:cNvSpPr/>
              <p:nvPr/>
            </p:nvSpPr>
            <p:spPr>
              <a:xfrm>
                <a:off x="6353625" y="5714373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F4A2045-9230-43BB-8A83-32CCB3A9C34C}"/>
                  </a:ext>
                </a:extLst>
              </p:cNvPr>
              <p:cNvSpPr/>
              <p:nvPr/>
            </p:nvSpPr>
            <p:spPr>
              <a:xfrm>
                <a:off x="6408117" y="5116493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5BC8303-CCFB-4439-9E01-E201C2474FB4}"/>
                  </a:ext>
                </a:extLst>
              </p:cNvPr>
              <p:cNvSpPr/>
              <p:nvPr/>
            </p:nvSpPr>
            <p:spPr>
              <a:xfrm>
                <a:off x="6704790" y="4999239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E6A27E1A-04FC-41F7-AE8F-F23DB0910DF5}"/>
                  </a:ext>
                </a:extLst>
              </p:cNvPr>
              <p:cNvSpPr/>
              <p:nvPr/>
            </p:nvSpPr>
            <p:spPr>
              <a:xfrm>
                <a:off x="5590730" y="4824886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0A08E266-94B0-438F-809B-C93D6C13E302}"/>
                  </a:ext>
                </a:extLst>
              </p:cNvPr>
              <p:cNvSpPr/>
              <p:nvPr/>
            </p:nvSpPr>
            <p:spPr>
              <a:xfrm>
                <a:off x="5610395" y="5375268"/>
                <a:ext cx="34597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1A52321-5DC9-4CFA-A8EF-4231F8669050}"/>
                  </a:ext>
                </a:extLst>
              </p:cNvPr>
              <p:cNvSpPr/>
              <p:nvPr/>
            </p:nvSpPr>
            <p:spPr>
              <a:xfrm>
                <a:off x="5422828" y="5048856"/>
                <a:ext cx="34597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7F0298D-522A-423D-BB23-7A179029986A}"/>
                  </a:ext>
                </a:extLst>
              </p:cNvPr>
              <p:cNvSpPr/>
              <p:nvPr/>
            </p:nvSpPr>
            <p:spPr>
              <a:xfrm>
                <a:off x="6675436" y="4509120"/>
                <a:ext cx="34598" cy="3450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B0F2755F-4E6A-4FF6-8AFD-748AB131ADEE}"/>
                      </a:ext>
                    </a:extLst>
                  </p:cNvPr>
                  <p:cNvSpPr txBox="1"/>
                  <p:nvPr/>
                </p:nvSpPr>
                <p:spPr>
                  <a:xfrm>
                    <a:off x="5058678" y="4190099"/>
                    <a:ext cx="381449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5D90F57A-C7B4-4D5D-AC23-27A1D4698F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58678" y="4190099"/>
                    <a:ext cx="38144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2DEF56A-80F0-4237-B902-AFE529F4B9F4}"/>
                </a:ext>
              </a:extLst>
            </p:cNvPr>
            <p:cNvGrpSpPr/>
            <p:nvPr/>
          </p:nvGrpSpPr>
          <p:grpSpPr>
            <a:xfrm>
              <a:off x="7898587" y="5385081"/>
              <a:ext cx="717815" cy="805592"/>
              <a:chOff x="7859219" y="5385081"/>
              <a:chExt cx="717815" cy="805592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FB76E4B-6274-46CF-A110-BA061AB32592}"/>
                  </a:ext>
                </a:extLst>
              </p:cNvPr>
              <p:cNvSpPr/>
              <p:nvPr/>
            </p:nvSpPr>
            <p:spPr>
              <a:xfrm>
                <a:off x="8048739" y="5437825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5E1EEC3-5A2B-4E68-8FB8-B0D7EC3E377D}"/>
                  </a:ext>
                </a:extLst>
              </p:cNvPr>
              <p:cNvSpPr/>
              <p:nvPr/>
            </p:nvSpPr>
            <p:spPr>
              <a:xfrm>
                <a:off x="7877507" y="5632341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CB2D7583-F489-40B8-9F04-6E8F1D4BCA7D}"/>
                  </a:ext>
                </a:extLst>
              </p:cNvPr>
              <p:cNvSpPr/>
              <p:nvPr/>
            </p:nvSpPr>
            <p:spPr>
              <a:xfrm>
                <a:off x="7859219" y="5923644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D6E6EAD-241F-4D18-B417-7836AB5548AB}"/>
                  </a:ext>
                </a:extLst>
              </p:cNvPr>
              <p:cNvSpPr/>
              <p:nvPr/>
            </p:nvSpPr>
            <p:spPr>
              <a:xfrm>
                <a:off x="8063873" y="6157185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AA376EF-3B3A-4910-8674-7C743ADA102C}"/>
                  </a:ext>
                </a:extLst>
              </p:cNvPr>
              <p:cNvSpPr/>
              <p:nvPr/>
            </p:nvSpPr>
            <p:spPr>
              <a:xfrm>
                <a:off x="8235658" y="5385081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B3AB7857-1E25-441F-8870-DB0160E3194A}"/>
                  </a:ext>
                </a:extLst>
              </p:cNvPr>
              <p:cNvSpPr/>
              <p:nvPr/>
            </p:nvSpPr>
            <p:spPr>
              <a:xfrm>
                <a:off x="8450852" y="5519021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BFEFE04-BEB8-487C-8DB0-3BFB9650C855}"/>
                  </a:ext>
                </a:extLst>
              </p:cNvPr>
              <p:cNvSpPr/>
              <p:nvPr/>
            </p:nvSpPr>
            <p:spPr>
              <a:xfrm>
                <a:off x="8540458" y="5771776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14E2E3A-944D-4EED-B839-27590D5B862A}"/>
                  </a:ext>
                </a:extLst>
              </p:cNvPr>
              <p:cNvSpPr/>
              <p:nvPr/>
            </p:nvSpPr>
            <p:spPr>
              <a:xfrm>
                <a:off x="8503882" y="5972861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92095B5-C8A7-44DA-9AE7-5F15BE6C03C1}"/>
                  </a:ext>
                </a:extLst>
              </p:cNvPr>
              <p:cNvSpPr/>
              <p:nvPr/>
            </p:nvSpPr>
            <p:spPr>
              <a:xfrm>
                <a:off x="8334518" y="6132938"/>
                <a:ext cx="36576" cy="334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F214E49-ABDD-411D-84D4-F832D2241CA4}"/>
                  </a:ext>
                </a:extLst>
              </p:cNvPr>
              <p:cNvCxnSpPr>
                <a:stCxn id="115" idx="4"/>
                <a:endCxn id="114" idx="5"/>
              </p:cNvCxnSpPr>
              <p:nvPr/>
            </p:nvCxnSpPr>
            <p:spPr>
              <a:xfrm flipH="1">
                <a:off x="8095093" y="5418569"/>
                <a:ext cx="158853" cy="76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0BA3BB2-3AC7-4B41-B79B-D04A9E785442}"/>
                  </a:ext>
                </a:extLst>
              </p:cNvPr>
              <p:cNvCxnSpPr>
                <a:cxnSpLocks/>
                <a:stCxn id="116" idx="3"/>
                <a:endCxn id="114" idx="7"/>
              </p:cNvCxnSpPr>
              <p:nvPr/>
            </p:nvCxnSpPr>
            <p:spPr>
              <a:xfrm flipH="1">
                <a:off x="8095093" y="5547605"/>
                <a:ext cx="361115" cy="6144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8D1C73B-58B5-4469-A484-A286560F9958}"/>
                  </a:ext>
                </a:extLst>
              </p:cNvPr>
              <p:cNvCxnSpPr>
                <a:cxnSpLocks/>
                <a:stCxn id="117" idx="4"/>
                <a:endCxn id="114" idx="2"/>
              </p:cNvCxnSpPr>
              <p:nvPr/>
            </p:nvCxnSpPr>
            <p:spPr>
              <a:xfrm flipH="1">
                <a:off x="8063873" y="5805264"/>
                <a:ext cx="494873" cy="3686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C2124C87-2D5E-4B7E-98FF-1EF6CE8E1B84}"/>
                  </a:ext>
                </a:extLst>
              </p:cNvPr>
              <p:cNvCxnSpPr>
                <a:cxnSpLocks/>
                <a:stCxn id="118" idx="6"/>
                <a:endCxn id="114" idx="6"/>
              </p:cNvCxnSpPr>
              <p:nvPr/>
            </p:nvCxnSpPr>
            <p:spPr>
              <a:xfrm flipH="1">
                <a:off x="8100449" y="5989605"/>
                <a:ext cx="440009" cy="184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1BBC2FCC-78FF-4C0E-AAB1-8FD47362DD29}"/>
                  </a:ext>
                </a:extLst>
              </p:cNvPr>
              <p:cNvCxnSpPr>
                <a:cxnSpLocks/>
                <a:stCxn id="119" idx="5"/>
                <a:endCxn id="114" idx="6"/>
              </p:cNvCxnSpPr>
              <p:nvPr/>
            </p:nvCxnSpPr>
            <p:spPr>
              <a:xfrm flipH="1">
                <a:off x="8100449" y="6161522"/>
                <a:ext cx="265289" cy="124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A10756D-7768-4508-B7E7-83E0BA1FE99E}"/>
                  </a:ext>
                </a:extLst>
              </p:cNvPr>
              <p:cNvCxnSpPr>
                <a:cxnSpLocks/>
                <a:stCxn id="114" idx="5"/>
                <a:endCxn id="113" idx="6"/>
              </p:cNvCxnSpPr>
              <p:nvPr/>
            </p:nvCxnSpPr>
            <p:spPr>
              <a:xfrm flipH="1" flipV="1">
                <a:off x="7895795" y="5940388"/>
                <a:ext cx="199298" cy="2453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C5A3AB6-B13E-417F-9D58-503C27401312}"/>
                  </a:ext>
                </a:extLst>
              </p:cNvPr>
              <p:cNvCxnSpPr>
                <a:cxnSpLocks/>
                <a:stCxn id="111" idx="6"/>
                <a:endCxn id="114" idx="5"/>
              </p:cNvCxnSpPr>
              <p:nvPr/>
            </p:nvCxnSpPr>
            <p:spPr>
              <a:xfrm>
                <a:off x="7914083" y="5649085"/>
                <a:ext cx="181010" cy="5366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120B4B6-8004-455A-8BB5-5AD96EF448AB}"/>
                  </a:ext>
                </a:extLst>
              </p:cNvPr>
              <p:cNvCxnSpPr>
                <a:cxnSpLocks/>
                <a:stCxn id="106" idx="4"/>
                <a:endCxn id="114" idx="7"/>
              </p:cNvCxnSpPr>
              <p:nvPr/>
            </p:nvCxnSpPr>
            <p:spPr>
              <a:xfrm>
                <a:off x="8067027" y="5471313"/>
                <a:ext cx="28066" cy="6907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CB0E29F-AA09-4E16-8C92-893CECCD3CF8}"/>
                  </a:ext>
                </a:extLst>
              </p:cNvPr>
              <p:cNvCxnSpPr>
                <a:cxnSpLocks/>
                <a:stCxn id="119" idx="5"/>
                <a:endCxn id="113" idx="5"/>
              </p:cNvCxnSpPr>
              <p:nvPr/>
            </p:nvCxnSpPr>
            <p:spPr>
              <a:xfrm flipH="1" flipV="1">
                <a:off x="7890439" y="5952228"/>
                <a:ext cx="475299" cy="2092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FD58F0F-78B2-489F-985E-07E938D7D1BC}"/>
                  </a:ext>
                </a:extLst>
              </p:cNvPr>
              <p:cNvCxnSpPr>
                <a:cxnSpLocks/>
                <a:stCxn id="118" idx="3"/>
                <a:endCxn id="113" idx="5"/>
              </p:cNvCxnSpPr>
              <p:nvPr/>
            </p:nvCxnSpPr>
            <p:spPr>
              <a:xfrm flipH="1" flipV="1">
                <a:off x="7890439" y="5952228"/>
                <a:ext cx="618799" cy="492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DF5688B-49DE-48B9-BDF8-638A2A0F4EC4}"/>
                  </a:ext>
                </a:extLst>
              </p:cNvPr>
              <p:cNvCxnSpPr>
                <a:cxnSpLocks/>
                <a:stCxn id="117" idx="3"/>
                <a:endCxn id="113" idx="5"/>
              </p:cNvCxnSpPr>
              <p:nvPr/>
            </p:nvCxnSpPr>
            <p:spPr>
              <a:xfrm flipH="1">
                <a:off x="7890439" y="5800360"/>
                <a:ext cx="655375" cy="1518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1282E66-1508-4112-BABD-B80FB60113A8}"/>
                  </a:ext>
                </a:extLst>
              </p:cNvPr>
              <p:cNvCxnSpPr>
                <a:cxnSpLocks/>
                <a:stCxn id="116" idx="4"/>
                <a:endCxn id="113" idx="6"/>
              </p:cNvCxnSpPr>
              <p:nvPr/>
            </p:nvCxnSpPr>
            <p:spPr>
              <a:xfrm flipH="1">
                <a:off x="7895795" y="5552509"/>
                <a:ext cx="573345" cy="3878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E0FA070-2DC4-4784-851A-9A15D79D8104}"/>
                  </a:ext>
                </a:extLst>
              </p:cNvPr>
              <p:cNvCxnSpPr>
                <a:cxnSpLocks/>
                <a:stCxn id="115" idx="4"/>
                <a:endCxn id="113" idx="5"/>
              </p:cNvCxnSpPr>
              <p:nvPr/>
            </p:nvCxnSpPr>
            <p:spPr>
              <a:xfrm flipH="1">
                <a:off x="7890439" y="5418569"/>
                <a:ext cx="363507" cy="5336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2C707D5-B38C-4C2B-A54A-8EAB292DBCF0}"/>
                  </a:ext>
                </a:extLst>
              </p:cNvPr>
              <p:cNvCxnSpPr>
                <a:cxnSpLocks/>
                <a:stCxn id="111" idx="5"/>
                <a:endCxn id="113" idx="7"/>
              </p:cNvCxnSpPr>
              <p:nvPr/>
            </p:nvCxnSpPr>
            <p:spPr>
              <a:xfrm flipH="1">
                <a:off x="7890439" y="5660925"/>
                <a:ext cx="18288" cy="2676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7D7066C-0442-450E-B9D7-28835389CEEC}"/>
                  </a:ext>
                </a:extLst>
              </p:cNvPr>
              <p:cNvCxnSpPr>
                <a:cxnSpLocks/>
                <a:stCxn id="106" idx="3"/>
                <a:endCxn id="113" idx="3"/>
              </p:cNvCxnSpPr>
              <p:nvPr/>
            </p:nvCxnSpPr>
            <p:spPr>
              <a:xfrm flipH="1">
                <a:off x="7864575" y="5466409"/>
                <a:ext cx="189520" cy="485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191AE9D-422C-45BC-AE62-7E85E59917B0}"/>
                  </a:ext>
                </a:extLst>
              </p:cNvPr>
              <p:cNvCxnSpPr>
                <a:cxnSpLocks/>
                <a:stCxn id="106" idx="3"/>
                <a:endCxn id="111" idx="1"/>
              </p:cNvCxnSpPr>
              <p:nvPr/>
            </p:nvCxnSpPr>
            <p:spPr>
              <a:xfrm flipH="1">
                <a:off x="7882863" y="5466409"/>
                <a:ext cx="171232" cy="1708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224A7A12-8EAD-4DDF-B0E6-AB53D0371B07}"/>
                  </a:ext>
                </a:extLst>
              </p:cNvPr>
              <p:cNvCxnSpPr>
                <a:cxnSpLocks/>
                <a:stCxn id="115" idx="3"/>
                <a:endCxn id="111" idx="7"/>
              </p:cNvCxnSpPr>
              <p:nvPr/>
            </p:nvCxnSpPr>
            <p:spPr>
              <a:xfrm flipH="1">
                <a:off x="7908727" y="5413665"/>
                <a:ext cx="332287" cy="2235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61C5EF6-552A-46F7-8973-A65A133C02DC}"/>
                  </a:ext>
                </a:extLst>
              </p:cNvPr>
              <p:cNvCxnSpPr>
                <a:cxnSpLocks/>
                <a:stCxn id="116" idx="3"/>
                <a:endCxn id="111" idx="6"/>
              </p:cNvCxnSpPr>
              <p:nvPr/>
            </p:nvCxnSpPr>
            <p:spPr>
              <a:xfrm flipH="1">
                <a:off x="7914083" y="5547605"/>
                <a:ext cx="542125" cy="1014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3F59739F-04C8-4522-A131-A7C7DF15253D}"/>
                  </a:ext>
                </a:extLst>
              </p:cNvPr>
              <p:cNvCxnSpPr>
                <a:cxnSpLocks/>
                <a:stCxn id="117" idx="2"/>
                <a:endCxn id="111" idx="6"/>
              </p:cNvCxnSpPr>
              <p:nvPr/>
            </p:nvCxnSpPr>
            <p:spPr>
              <a:xfrm flipH="1" flipV="1">
                <a:off x="7914083" y="5649085"/>
                <a:ext cx="626375" cy="1394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67CBF31-FAAE-4B9E-9D52-5B58A1D4E381}"/>
                  </a:ext>
                </a:extLst>
              </p:cNvPr>
              <p:cNvCxnSpPr>
                <a:cxnSpLocks/>
                <a:stCxn id="118" idx="7"/>
                <a:endCxn id="111" idx="6"/>
              </p:cNvCxnSpPr>
              <p:nvPr/>
            </p:nvCxnSpPr>
            <p:spPr>
              <a:xfrm flipH="1" flipV="1">
                <a:off x="7914083" y="5649085"/>
                <a:ext cx="621019" cy="3286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ACF929C-F72F-4097-A847-48759EA3A4B4}"/>
                  </a:ext>
                </a:extLst>
              </p:cNvPr>
              <p:cNvCxnSpPr>
                <a:cxnSpLocks/>
                <a:stCxn id="119" idx="6"/>
                <a:endCxn id="111" idx="5"/>
              </p:cNvCxnSpPr>
              <p:nvPr/>
            </p:nvCxnSpPr>
            <p:spPr>
              <a:xfrm flipH="1" flipV="1">
                <a:off x="7908727" y="5660925"/>
                <a:ext cx="462367" cy="4887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ACCC446-3183-4111-A1E7-6EFF2B4B9BF5}"/>
                  </a:ext>
                </a:extLst>
              </p:cNvPr>
              <p:cNvCxnSpPr>
                <a:cxnSpLocks/>
                <a:stCxn id="119" idx="5"/>
                <a:endCxn id="118" idx="7"/>
              </p:cNvCxnSpPr>
              <p:nvPr/>
            </p:nvCxnSpPr>
            <p:spPr>
              <a:xfrm flipV="1">
                <a:off x="8365738" y="5977765"/>
                <a:ext cx="169364" cy="1837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526E086-CB26-4C7E-9EB2-F7F0322843C7}"/>
                  </a:ext>
                </a:extLst>
              </p:cNvPr>
              <p:cNvCxnSpPr>
                <a:cxnSpLocks/>
                <a:stCxn id="117" idx="1"/>
                <a:endCxn id="118" idx="4"/>
              </p:cNvCxnSpPr>
              <p:nvPr/>
            </p:nvCxnSpPr>
            <p:spPr>
              <a:xfrm flipH="1">
                <a:off x="8522170" y="5776680"/>
                <a:ext cx="23644" cy="2296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8C4F7F2-077C-4FAA-94C6-5BDED1504A78}"/>
                  </a:ext>
                </a:extLst>
              </p:cNvPr>
              <p:cNvCxnSpPr>
                <a:cxnSpLocks/>
                <a:stCxn id="117" idx="6"/>
                <a:endCxn id="116" idx="5"/>
              </p:cNvCxnSpPr>
              <p:nvPr/>
            </p:nvCxnSpPr>
            <p:spPr>
              <a:xfrm flipH="1" flipV="1">
                <a:off x="8482072" y="5547605"/>
                <a:ext cx="94962" cy="240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399EBD1-6512-453E-B818-C5FCF95C4512}"/>
                  </a:ext>
                </a:extLst>
              </p:cNvPr>
              <p:cNvCxnSpPr>
                <a:cxnSpLocks/>
                <a:stCxn id="116" idx="5"/>
                <a:endCxn id="115" idx="5"/>
              </p:cNvCxnSpPr>
              <p:nvPr/>
            </p:nvCxnSpPr>
            <p:spPr>
              <a:xfrm flipH="1" flipV="1">
                <a:off x="8266878" y="5413665"/>
                <a:ext cx="215194" cy="1339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14B5E8E4-7A8C-4D92-8369-E2AAA232012C}"/>
                  </a:ext>
                </a:extLst>
              </p:cNvPr>
              <p:cNvCxnSpPr>
                <a:cxnSpLocks/>
                <a:stCxn id="106" idx="6"/>
                <a:endCxn id="115" idx="5"/>
              </p:cNvCxnSpPr>
              <p:nvPr/>
            </p:nvCxnSpPr>
            <p:spPr>
              <a:xfrm flipV="1">
                <a:off x="8085315" y="5413665"/>
                <a:ext cx="181563" cy="409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C24F24A-21D1-47D0-8AD6-DDB36EE7A07E}"/>
                  </a:ext>
                </a:extLst>
              </p:cNvPr>
              <p:cNvCxnSpPr>
                <a:cxnSpLocks/>
                <a:stCxn id="117" idx="0"/>
                <a:endCxn id="115" idx="5"/>
              </p:cNvCxnSpPr>
              <p:nvPr/>
            </p:nvCxnSpPr>
            <p:spPr>
              <a:xfrm flipH="1" flipV="1">
                <a:off x="8266878" y="5413665"/>
                <a:ext cx="291868" cy="3581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BBBE0D7-4330-4C3A-8E49-A16340D07FC3}"/>
                  </a:ext>
                </a:extLst>
              </p:cNvPr>
              <p:cNvCxnSpPr>
                <a:cxnSpLocks/>
                <a:stCxn id="118" idx="7"/>
                <a:endCxn id="115" idx="5"/>
              </p:cNvCxnSpPr>
              <p:nvPr/>
            </p:nvCxnSpPr>
            <p:spPr>
              <a:xfrm flipH="1" flipV="1">
                <a:off x="8266878" y="5413665"/>
                <a:ext cx="268224" cy="564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96D7986-6A2C-4A2F-A3CC-86F8875FE5C0}"/>
                  </a:ext>
                </a:extLst>
              </p:cNvPr>
              <p:cNvCxnSpPr>
                <a:cxnSpLocks/>
                <a:stCxn id="118" idx="5"/>
                <a:endCxn id="116" idx="3"/>
              </p:cNvCxnSpPr>
              <p:nvPr/>
            </p:nvCxnSpPr>
            <p:spPr>
              <a:xfrm flipH="1" flipV="1">
                <a:off x="8456208" y="5547605"/>
                <a:ext cx="78894" cy="4538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C0764FB-6C8D-47E7-9389-7DC7135142CA}"/>
                  </a:ext>
                </a:extLst>
              </p:cNvPr>
              <p:cNvCxnSpPr>
                <a:cxnSpLocks/>
                <a:stCxn id="119" idx="7"/>
                <a:endCxn id="116" idx="3"/>
              </p:cNvCxnSpPr>
              <p:nvPr/>
            </p:nvCxnSpPr>
            <p:spPr>
              <a:xfrm flipV="1">
                <a:off x="8365738" y="5547605"/>
                <a:ext cx="90470" cy="5902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E22F159-3F7C-4929-97D7-C84C3177BE89}"/>
                  </a:ext>
                </a:extLst>
              </p:cNvPr>
              <p:cNvCxnSpPr>
                <a:cxnSpLocks/>
                <a:stCxn id="119" idx="7"/>
                <a:endCxn id="115" idx="6"/>
              </p:cNvCxnSpPr>
              <p:nvPr/>
            </p:nvCxnSpPr>
            <p:spPr>
              <a:xfrm flipH="1" flipV="1">
                <a:off x="8272234" y="5401825"/>
                <a:ext cx="93504" cy="7360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E4DF9340-33CB-474C-9D6F-755FA1C04A8B}"/>
              </a:ext>
            </a:extLst>
          </p:cNvPr>
          <p:cNvGrpSpPr/>
          <p:nvPr/>
        </p:nvGrpSpPr>
        <p:grpSpPr>
          <a:xfrm>
            <a:off x="5499805" y="1081076"/>
            <a:ext cx="6366552" cy="3138768"/>
            <a:chOff x="6225984" y="1312329"/>
            <a:chExt cx="4117424" cy="2290400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903CB2DD-12F1-4E09-BF8E-39BB30961B5A}"/>
                </a:ext>
              </a:extLst>
            </p:cNvPr>
            <p:cNvGrpSpPr/>
            <p:nvPr/>
          </p:nvGrpSpPr>
          <p:grpSpPr>
            <a:xfrm>
              <a:off x="6225984" y="1312329"/>
              <a:ext cx="4117424" cy="2290400"/>
              <a:chOff x="1867152" y="1598003"/>
              <a:chExt cx="10293558" cy="5726001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64D852DD-0690-48A7-9C7C-FF22AF74B2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70357" y="6012175"/>
                <a:ext cx="578593" cy="21979"/>
              </a:xfrm>
              <a:prstGeom prst="line">
                <a:avLst/>
              </a:prstGeom>
              <a:ln w="57150">
                <a:prstDash val="sysDot"/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9E618B33-9D41-4F44-B795-B2C92BF35C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98451" y="1792144"/>
                <a:ext cx="8908" cy="45486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93EDFD2-C5DB-4D67-B2D4-2FA02650EE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5781654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CB3D661-3B08-4C27-AFF3-BF9C100C3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6344382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B9717F38-86B8-4DD8-9962-6C04BD3A0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52189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F71C5C7F-05AA-4B5E-9FB5-0AD9B91F2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5781654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8E264412-A7F1-4126-8DCC-0AFC7C2E9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4656198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9737565-53CD-46F2-BEF7-55694CDB0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52189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F721419D-BD36-436C-8340-08272E5D69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4093470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6AE2C8D0-55DE-44A4-B8C4-A1373943F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966" y="4656198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2DBB5545-0752-4D12-9F19-EBB2345E1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3530742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FB177F1E-5531-4D7E-8987-6E2B5B691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4093470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2D4EA9B-4B8E-4783-B5EB-C1B112C08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2968014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BD2A15C5-4013-42EF-B955-C374E0092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3530742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12E585A0-BA06-4AC6-B64F-EE05D525A5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24027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F9B1706D-CF72-4485-929F-3273B9A48C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6425" y="2402726"/>
                <a:ext cx="56093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1060BE82-94CE-4F33-B51C-14BA7CC4CE68}"/>
                  </a:ext>
                </a:extLst>
              </p:cNvPr>
              <p:cNvSpPr txBox="1"/>
              <p:nvPr/>
            </p:nvSpPr>
            <p:spPr>
              <a:xfrm>
                <a:off x="1867152" y="1598003"/>
                <a:ext cx="29695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triangles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id="{A9CC4990-6192-4740-9BCF-3D38C75D85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9995" y="6314414"/>
                <a:ext cx="7860715" cy="20361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6F4B9092-E786-40BD-BCA6-6D4FE5392A14}"/>
                  </a:ext>
                </a:extLst>
              </p:cNvPr>
              <p:cNvSpPr txBox="1"/>
              <p:nvPr/>
            </p:nvSpPr>
            <p:spPr>
              <a:xfrm>
                <a:off x="4406363" y="6445305"/>
                <a:ext cx="43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11298D27-7ABE-48B7-BD18-506750DB3C48}"/>
                  </a:ext>
                </a:extLst>
              </p:cNvPr>
              <p:cNvSpPr txBox="1"/>
              <p:nvPr/>
            </p:nvSpPr>
            <p:spPr>
              <a:xfrm>
                <a:off x="5042022" y="6445305"/>
                <a:ext cx="43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42008B0C-0250-4BB5-BC6F-C7A124D7CF4C}"/>
                  </a:ext>
                </a:extLst>
              </p:cNvPr>
              <p:cNvSpPr txBox="1"/>
              <p:nvPr/>
            </p:nvSpPr>
            <p:spPr>
              <a:xfrm>
                <a:off x="5682357" y="6452347"/>
                <a:ext cx="43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1FB26A2-57CC-438D-B410-507E422B4833}"/>
                  </a:ext>
                </a:extLst>
              </p:cNvPr>
              <p:cNvGrpSpPr/>
              <p:nvPr/>
            </p:nvGrpSpPr>
            <p:grpSpPr>
              <a:xfrm>
                <a:off x="6486639" y="2339246"/>
                <a:ext cx="3554018" cy="3975168"/>
                <a:chOff x="6486639" y="2339246"/>
                <a:chExt cx="3554018" cy="3975168"/>
              </a:xfrm>
            </p:grpSpPr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50070B39-6EC3-448D-B9F2-8B0A4AE042E7}"/>
                    </a:ext>
                  </a:extLst>
                </p:cNvPr>
                <p:cNvSpPr/>
                <p:nvPr/>
              </p:nvSpPr>
              <p:spPr>
                <a:xfrm>
                  <a:off x="6486639" y="2339246"/>
                  <a:ext cx="582018" cy="394883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9E69068E-A8F0-4C37-85DB-D1E72FD4F26E}"/>
                    </a:ext>
                  </a:extLst>
                </p:cNvPr>
                <p:cNvSpPr/>
                <p:nvPr/>
              </p:nvSpPr>
              <p:spPr>
                <a:xfrm>
                  <a:off x="9171522" y="2375428"/>
                  <a:ext cx="869135" cy="39389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7071FCF3-7926-43D7-95AA-20D708EE0BA9}"/>
                      </a:ext>
                    </a:extLst>
                  </p:cNvPr>
                  <p:cNvSpPr txBox="1"/>
                  <p:nvPr/>
                </p:nvSpPr>
                <p:spPr>
                  <a:xfrm>
                    <a:off x="11398500" y="6400674"/>
                    <a:ext cx="43030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7071FCF3-7926-43D7-95AA-20D708EE0B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8500" y="6400674"/>
                    <a:ext cx="430305" cy="923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7AE0BB7-4237-4E1A-9AB0-0C0FA020AD85}"/>
                </a:ext>
              </a:extLst>
            </p:cNvPr>
            <p:cNvSpPr/>
            <p:nvPr/>
          </p:nvSpPr>
          <p:spPr>
            <a:xfrm>
              <a:off x="8987659" y="1623297"/>
              <a:ext cx="239742" cy="15710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7ED4260-ABAE-4356-BEB6-7723035AA852}"/>
              </a:ext>
            </a:extLst>
          </p:cNvPr>
          <p:cNvSpPr/>
          <p:nvPr/>
        </p:nvSpPr>
        <p:spPr>
          <a:xfrm>
            <a:off x="2146273" y="1143945"/>
            <a:ext cx="2529007" cy="1306867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46E81302-F325-4473-845B-653F89D34FA4}"/>
              </a:ext>
            </a:extLst>
          </p:cNvPr>
          <p:cNvSpPr/>
          <p:nvPr/>
        </p:nvSpPr>
        <p:spPr>
          <a:xfrm>
            <a:off x="3028766" y="3299650"/>
            <a:ext cx="788505" cy="10407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F7017F5-26EF-4283-B4FB-3A2B05FB5B32}"/>
              </a:ext>
            </a:extLst>
          </p:cNvPr>
          <p:cNvSpPr/>
          <p:nvPr/>
        </p:nvSpPr>
        <p:spPr>
          <a:xfrm>
            <a:off x="8732747" y="1491686"/>
            <a:ext cx="370700" cy="215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6856DF7-39F7-421B-B88D-55BC960F5D0D}"/>
              </a:ext>
            </a:extLst>
          </p:cNvPr>
          <p:cNvSpPr/>
          <p:nvPr/>
        </p:nvSpPr>
        <p:spPr>
          <a:xfrm rot="5400000">
            <a:off x="9367619" y="2910647"/>
            <a:ext cx="239888" cy="21350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DBCEE62-C910-493E-A0B2-AE98403696F6}"/>
                  </a:ext>
                </a:extLst>
              </p:cNvPr>
              <p:cNvSpPr txBox="1"/>
              <p:nvPr/>
            </p:nvSpPr>
            <p:spPr>
              <a:xfrm>
                <a:off x="8916723" y="4100703"/>
                <a:ext cx="1215596" cy="38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DBCEE62-C910-493E-A0B2-AE9840369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6723" y="4100703"/>
                <a:ext cx="1215596" cy="386452"/>
              </a:xfrm>
              <a:prstGeom prst="rect">
                <a:avLst/>
              </a:prstGeom>
              <a:blipFill>
                <a:blip r:embed="rId7"/>
                <a:stretch>
                  <a:fillRect t="-79365" r="-3518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>
            <a:extLst>
              <a:ext uri="{FF2B5EF4-FFF2-40B4-BE49-F238E27FC236}">
                <a16:creationId xmlns:a16="http://schemas.microsoft.com/office/drawing/2014/main" id="{F99302E2-FFC1-4F4F-BE60-0C38D15167F7}"/>
              </a:ext>
            </a:extLst>
          </p:cNvPr>
          <p:cNvSpPr txBox="1"/>
          <p:nvPr/>
        </p:nvSpPr>
        <p:spPr>
          <a:xfrm>
            <a:off x="645303" y="5376869"/>
            <a:ext cx="7488601" cy="52322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we do better for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“well-behaved”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graphs?</a:t>
            </a:r>
          </a:p>
        </p:txBody>
      </p:sp>
    </p:spTree>
    <p:extLst>
      <p:ext uri="{BB962C8B-B14F-4D97-AF65-F5344CB8AC3E}">
        <p14:creationId xmlns:p14="http://schemas.microsoft.com/office/powerpoint/2010/main" val="123788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4" grpId="0"/>
      <p:bldP spid="4" grpId="0" animBg="1"/>
      <p:bldP spid="220" grpId="0" animBg="1"/>
      <p:bldP spid="101" grpId="0" animBg="1"/>
      <p:bldP spid="3" grpId="0" animBg="1"/>
      <p:bldP spid="105" grpId="0"/>
      <p:bldP spid="10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A4712C0-920C-72BE-767D-9352B704D1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8899267"/>
                  </p:ext>
                </p:extLst>
              </p:nvPr>
            </p:nvGraphicFramePr>
            <p:xfrm>
              <a:off x="332163" y="42148"/>
              <a:ext cx="11225890" cy="61019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5178">
                      <a:extLst>
                        <a:ext uri="{9D8B030D-6E8A-4147-A177-3AD203B41FA5}">
                          <a16:colId xmlns:a16="http://schemas.microsoft.com/office/drawing/2014/main" val="591598233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306511434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728800377"/>
                        </a:ext>
                      </a:extLst>
                    </a:gridCol>
                    <a:gridCol w="3240869">
                      <a:extLst>
                        <a:ext uri="{9D8B030D-6E8A-4147-A177-3AD203B41FA5}">
                          <a16:colId xmlns:a16="http://schemas.microsoft.com/office/drawing/2014/main" val="1882547147"/>
                        </a:ext>
                      </a:extLst>
                    </a:gridCol>
                    <a:gridCol w="1249487">
                      <a:extLst>
                        <a:ext uri="{9D8B030D-6E8A-4147-A177-3AD203B41FA5}">
                          <a16:colId xmlns:a16="http://schemas.microsoft.com/office/drawing/2014/main" val="2741637520"/>
                        </a:ext>
                      </a:extLst>
                    </a:gridCol>
                  </a:tblGrid>
                  <a:tr h="9203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model:</a:t>
                          </a:r>
                        </a:p>
                        <a:p>
                          <a:pPr algn="ctr"/>
                          <a:r>
                            <a:rPr lang="en-US" dirty="0"/>
                            <a:t>Degree, neighbor and pair queries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Augmented model:</a:t>
                          </a:r>
                        </a:p>
                        <a:p>
                          <a:pPr algn="ctr"/>
                          <a:r>
                            <a:rPr lang="en-US" dirty="0"/>
                            <a:t>general + uniform edge samples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5325926"/>
                      </a:ext>
                    </a:extLst>
                  </a:tr>
                  <a:tr h="599391"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/>
                            <a:t>Bounded arboricity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Bounded arboricity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76655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edges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[Feige 06, </a:t>
                          </a:r>
                        </a:p>
                        <a:p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Goldreich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Ron 08]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[Motwani </a:t>
                          </a:r>
                          <a:r>
                            <a:rPr lang="en-US" dirty="0" err="1"/>
                            <a:t>Panigrahy</a:t>
                          </a:r>
                          <a:r>
                            <a:rPr lang="en-US" dirty="0"/>
                            <a:t> Xu 07]</a:t>
                          </a:r>
                        </a:p>
                        <a:p>
                          <a:r>
                            <a:rPr lang="en-US" dirty="0"/>
                            <a:t>[Beretta T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̌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dirty="0" err="1"/>
                            <a:t>tek</a:t>
                          </a:r>
                          <a:r>
                            <a:rPr lang="en-US" dirty="0"/>
                            <a:t> 22]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50893653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stars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Gonen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Shavitt</a:t>
                          </a:r>
                          <a:r>
                            <a:rPr lang="en-US" sz="1600" dirty="0"/>
                            <a:t> 11]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Aliakbarpour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sz="1600" dirty="0"/>
                            <a:t>Biswas </a:t>
                          </a:r>
                          <a:r>
                            <a:rPr lang="en-US" sz="1600" dirty="0" err="1"/>
                            <a:t>Gouleakis</a:t>
                          </a:r>
                          <a:endParaRPr lang="en-US" sz="1600" dirty="0"/>
                        </a:p>
                        <a:p>
                          <a:r>
                            <a:rPr lang="en-US" sz="1600" dirty="0"/>
                            <a:t>Peebles Rubinfeld </a:t>
                          </a:r>
                          <a:r>
                            <a:rPr lang="en-US" sz="1600" dirty="0" err="1"/>
                            <a:t>Yodpinyanee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3392954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triangles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[E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Levi Ron </a:t>
                          </a:r>
                          <a:r>
                            <a:rPr lang="en-US" sz="1600" dirty="0" err="1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Seshadhri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15]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20]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7933130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cliques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19]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7695361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Hamiltonian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Levi Rubinfeld Ron - Soon! 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Better </a:t>
                          </a:r>
                          <a:r>
                            <a:rPr lang="en-US" dirty="0" err="1"/>
                            <a:t>algs</a:t>
                          </a:r>
                          <a:r>
                            <a:rPr lang="en-US" dirty="0"/>
                            <a:t> for even cycles?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21002403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arbitrary motifs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</a:t>
                          </a:r>
                          <a:r>
                            <a:rPr lang="en-US" sz="1600" dirty="0"/>
                            <a:t>Assadi </a:t>
                          </a:r>
                          <a:r>
                            <a:rPr lang="en-US" sz="1600" dirty="0" err="1"/>
                            <a:t>Kapralov</a:t>
                          </a:r>
                          <a:r>
                            <a:rPr lang="en-US" sz="1600" dirty="0"/>
                            <a:t> Khanna 18]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Fichtenberger</a:t>
                          </a:r>
                          <a:r>
                            <a:rPr lang="en-US" sz="1600" dirty="0"/>
                            <a:t> Gao Peng 20]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[E Biswas Rubinfeld 22]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462497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A4712C0-920C-72BE-767D-9352B704D1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8899267"/>
                  </p:ext>
                </p:extLst>
              </p:nvPr>
            </p:nvGraphicFramePr>
            <p:xfrm>
              <a:off x="332163" y="42148"/>
              <a:ext cx="11225890" cy="61019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5178">
                      <a:extLst>
                        <a:ext uri="{9D8B030D-6E8A-4147-A177-3AD203B41FA5}">
                          <a16:colId xmlns:a16="http://schemas.microsoft.com/office/drawing/2014/main" val="591598233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306511434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728800377"/>
                        </a:ext>
                      </a:extLst>
                    </a:gridCol>
                    <a:gridCol w="3240869">
                      <a:extLst>
                        <a:ext uri="{9D8B030D-6E8A-4147-A177-3AD203B41FA5}">
                          <a16:colId xmlns:a16="http://schemas.microsoft.com/office/drawing/2014/main" val="1882547147"/>
                        </a:ext>
                      </a:extLst>
                    </a:gridCol>
                    <a:gridCol w="1249487">
                      <a:extLst>
                        <a:ext uri="{9D8B030D-6E8A-4147-A177-3AD203B41FA5}">
                          <a16:colId xmlns:a16="http://schemas.microsoft.com/office/drawing/2014/main" val="2741637520"/>
                        </a:ext>
                      </a:extLst>
                    </a:gridCol>
                  </a:tblGrid>
                  <a:tr h="9203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model:</a:t>
                          </a:r>
                        </a:p>
                        <a:p>
                          <a:pPr algn="ctr"/>
                          <a:r>
                            <a:rPr lang="en-US" dirty="0"/>
                            <a:t>Degree, neighbor and pair queries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Augmented model:</a:t>
                          </a:r>
                        </a:p>
                        <a:p>
                          <a:pPr algn="ctr"/>
                          <a:r>
                            <a:rPr lang="en-US" dirty="0"/>
                            <a:t>general + uniform edge samples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532592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/>
                            <a:t>Bounded arboricity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Bounded arboricity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76655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edges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[Feige 06, </a:t>
                          </a:r>
                        </a:p>
                        <a:p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Goldreich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Ron 08]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08083" t="-248571" r="-39286" b="-6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508936538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stars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Gonen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Shavitt</a:t>
                          </a:r>
                          <a:r>
                            <a:rPr lang="en-US" sz="1600" dirty="0"/>
                            <a:t> 11]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Aliakbarpour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sz="1600" dirty="0"/>
                            <a:t>Biswas </a:t>
                          </a:r>
                          <a:r>
                            <a:rPr lang="en-US" sz="1600" dirty="0" err="1"/>
                            <a:t>Gouleakis</a:t>
                          </a:r>
                          <a:endParaRPr lang="en-US" sz="1600" dirty="0"/>
                        </a:p>
                        <a:p>
                          <a:r>
                            <a:rPr lang="en-US" sz="1600" dirty="0"/>
                            <a:t>Peebles Rubinfeld </a:t>
                          </a:r>
                          <a:r>
                            <a:rPr lang="en-US" sz="1600" dirty="0" err="1"/>
                            <a:t>Yodpinyanee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3392954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triangles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[E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Levi Ron </a:t>
                          </a:r>
                          <a:r>
                            <a:rPr lang="en-US" sz="1600" dirty="0" err="1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Seshadhri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15]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20]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7933130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cliques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19]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7695361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Hamiltonian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Levi Rubinfeld Ron - Soon! 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Better </a:t>
                          </a:r>
                          <a:r>
                            <a:rPr lang="en-US" dirty="0" err="1"/>
                            <a:t>algs</a:t>
                          </a:r>
                          <a:r>
                            <a:rPr lang="en-US" dirty="0"/>
                            <a:t> for even cycles?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21002403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arbitrary motifs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</a:t>
                          </a:r>
                          <a:r>
                            <a:rPr lang="en-US" sz="1600" dirty="0"/>
                            <a:t>Assadi </a:t>
                          </a:r>
                          <a:r>
                            <a:rPr lang="en-US" sz="1600" dirty="0" err="1"/>
                            <a:t>Kapralov</a:t>
                          </a:r>
                          <a:r>
                            <a:rPr lang="en-US" sz="1600" dirty="0"/>
                            <a:t> Khanna 18]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Fichtenberger</a:t>
                          </a:r>
                          <a:r>
                            <a:rPr lang="en-US" sz="1600" dirty="0"/>
                            <a:t> Gao Peng 20]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[E Biswas Rubinfeld 22]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4624973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6CE0B4-5584-7EF8-52D5-84A2FE0D5036}"/>
              </a:ext>
            </a:extLst>
          </p:cNvPr>
          <p:cNvCxnSpPr>
            <a:cxnSpLocks/>
          </p:cNvCxnSpPr>
          <p:nvPr/>
        </p:nvCxnSpPr>
        <p:spPr>
          <a:xfrm>
            <a:off x="332163" y="193444"/>
            <a:ext cx="2198766" cy="8515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4B6C2B-5286-4985-B732-2F98B30F35CE}"/>
              </a:ext>
            </a:extLst>
          </p:cNvPr>
          <p:cNvSpPr txBox="1"/>
          <p:nvPr/>
        </p:nvSpPr>
        <p:spPr>
          <a:xfrm>
            <a:off x="1547891" y="239031"/>
            <a:ext cx="10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796C0-AA62-FDC4-D0AA-2AB0FF91890A}"/>
              </a:ext>
            </a:extLst>
          </p:cNvPr>
          <p:cNvSpPr txBox="1"/>
          <p:nvPr/>
        </p:nvSpPr>
        <p:spPr>
          <a:xfrm>
            <a:off x="332163" y="608363"/>
            <a:ext cx="10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motif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0FD698-CD13-D77B-7EDF-D60D8915F0E2}"/>
              </a:ext>
            </a:extLst>
          </p:cNvPr>
          <p:cNvCxnSpPr>
            <a:cxnSpLocks/>
          </p:cNvCxnSpPr>
          <p:nvPr/>
        </p:nvCxnSpPr>
        <p:spPr>
          <a:xfrm flipV="1">
            <a:off x="1817512" y="1712588"/>
            <a:ext cx="278296" cy="447696"/>
          </a:xfrm>
          <a:prstGeom prst="line">
            <a:avLst/>
          </a:prstGeom>
          <a:noFill/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1ED9DB-A66D-4410-40F6-F375115EAC98}"/>
              </a:ext>
            </a:extLst>
          </p:cNvPr>
          <p:cNvGrpSpPr/>
          <p:nvPr/>
        </p:nvGrpSpPr>
        <p:grpSpPr>
          <a:xfrm>
            <a:off x="1700029" y="2413382"/>
            <a:ext cx="650999" cy="594547"/>
            <a:chOff x="3157993" y="2061602"/>
            <a:chExt cx="650999" cy="5702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6EB1B4-5968-9C4D-AC1E-C71F608EE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993" y="2102985"/>
              <a:ext cx="278296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88D2B8-D1C2-E3BC-1A38-DCDC481C99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6593" y="2102985"/>
              <a:ext cx="49696" cy="52889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E57214-023E-D02B-4546-2F29098674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2793" y="2102985"/>
              <a:ext cx="99391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EE23E95-EAD3-5265-0B2F-EE4D7BB914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2793" y="2102985"/>
              <a:ext cx="346199" cy="385773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F688B4D-6B4D-013B-201C-89BF3FF103B2}"/>
                </a:ext>
              </a:extLst>
            </p:cNvPr>
            <p:cNvSpPr/>
            <p:nvPr/>
          </p:nvSpPr>
          <p:spPr>
            <a:xfrm>
              <a:off x="3401434" y="2061602"/>
              <a:ext cx="9144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DEDD1F-6842-93E3-36E3-F24BB0148964}"/>
              </a:ext>
            </a:extLst>
          </p:cNvPr>
          <p:cNvGrpSpPr/>
          <p:nvPr/>
        </p:nvGrpSpPr>
        <p:grpSpPr>
          <a:xfrm>
            <a:off x="1467708" y="5671761"/>
            <a:ext cx="888937" cy="622071"/>
            <a:chOff x="8850922" y="1727306"/>
            <a:chExt cx="1668828" cy="10515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4AFBEDC-2F28-18BB-B4D9-67BAE189CD53}"/>
                </a:ext>
              </a:extLst>
            </p:cNvPr>
            <p:cNvGrpSpPr/>
            <p:nvPr/>
          </p:nvGrpSpPr>
          <p:grpSpPr>
            <a:xfrm rot="3718959">
              <a:off x="8653593" y="1924635"/>
              <a:ext cx="1051536" cy="656878"/>
              <a:chOff x="6643339" y="2015604"/>
              <a:chExt cx="1051536" cy="656878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92A2F70-20A6-4999-C3DC-72B349AF3C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53742" y="2058074"/>
                <a:ext cx="278296" cy="44769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6A2995-23D7-6084-B943-6B274471DB36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>
              <a:xfrm rot="17881041">
                <a:off x="6902460" y="2200485"/>
                <a:ext cx="201327" cy="70796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B368D36-1FC0-07B0-3CDB-A5DC9BE9D83B}"/>
                  </a:ext>
                </a:extLst>
              </p:cNvPr>
              <p:cNvCxnSpPr>
                <a:cxnSpLocks/>
                <a:endCxn id="32" idx="6"/>
              </p:cNvCxnSpPr>
              <p:nvPr/>
            </p:nvCxnSpPr>
            <p:spPr>
              <a:xfrm rot="17881041" flipH="1" flipV="1">
                <a:off x="7207280" y="1777084"/>
                <a:ext cx="230444" cy="70748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5C78618-E93F-24CA-F122-67DF8493356A}"/>
                  </a:ext>
                </a:extLst>
              </p:cNvPr>
              <p:cNvCxnSpPr>
                <a:cxnSpLocks/>
                <a:endCxn id="32" idx="2"/>
              </p:cNvCxnSpPr>
              <p:nvPr/>
            </p:nvCxnSpPr>
            <p:spPr>
              <a:xfrm rot="17881041" flipV="1">
                <a:off x="6981190" y="1996378"/>
                <a:ext cx="265181" cy="70550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4FCE025-27C6-74CB-F52D-25BA1E0F2B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4835" y="2195274"/>
                <a:ext cx="314076" cy="43660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244082A-229E-A470-C0AF-CC791C36029E}"/>
                  </a:ext>
                </a:extLst>
              </p:cNvPr>
              <p:cNvSpPr/>
              <p:nvPr/>
            </p:nvSpPr>
            <p:spPr>
              <a:xfrm>
                <a:off x="6864653" y="2020658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D82CB0A-6201-5FF2-8F77-A768A5467B31}"/>
                  </a:ext>
                </a:extLst>
              </p:cNvPr>
              <p:cNvSpPr/>
              <p:nvPr/>
            </p:nvSpPr>
            <p:spPr>
              <a:xfrm>
                <a:off x="6643339" y="2431335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2220B40-269C-CF2B-0E09-76D5245820CF}"/>
                  </a:ext>
                </a:extLst>
              </p:cNvPr>
              <p:cNvSpPr/>
              <p:nvPr/>
            </p:nvSpPr>
            <p:spPr>
              <a:xfrm>
                <a:off x="7338618" y="2581042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41A39DC-918E-3F16-A866-A550050843F7}"/>
                  </a:ext>
                </a:extLst>
              </p:cNvPr>
              <p:cNvSpPr/>
              <p:nvPr/>
            </p:nvSpPr>
            <p:spPr>
              <a:xfrm>
                <a:off x="7603435" y="2144434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0D8821-D982-0BFE-78BF-D59B17CC57DE}"/>
                </a:ext>
              </a:extLst>
            </p:cNvPr>
            <p:cNvGrpSpPr/>
            <p:nvPr/>
          </p:nvGrpSpPr>
          <p:grpSpPr>
            <a:xfrm>
              <a:off x="9868751" y="1936582"/>
              <a:ext cx="650999" cy="570280"/>
              <a:chOff x="3157993" y="2061602"/>
              <a:chExt cx="650999" cy="57028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A077980-19D5-7032-8855-60D987E487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7993" y="2102985"/>
                <a:ext cx="278296" cy="44769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8BDE487-2FDE-FB5B-589A-8B0BF8BC4E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6593" y="2102985"/>
                <a:ext cx="49696" cy="52889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4494368-34D1-1247-4D31-ECC6305A3B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62793" y="2102985"/>
                <a:ext cx="99391" cy="44769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D1D15A7-5E86-86FE-7D63-A2BB4C122F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62793" y="2102985"/>
                <a:ext cx="346199" cy="38577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37C4471-AD7C-0DAD-3448-81671E1FE934}"/>
                  </a:ext>
                </a:extLst>
              </p:cNvPr>
              <p:cNvSpPr/>
              <p:nvPr/>
            </p:nvSpPr>
            <p:spPr>
              <a:xfrm>
                <a:off x="3393551" y="2061602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C03D2A-45F5-AA9B-894E-81F3E99FF241}"/>
                </a:ext>
              </a:extLst>
            </p:cNvPr>
            <p:cNvCxnSpPr>
              <a:cxnSpLocks/>
              <a:stCxn id="32" idx="0"/>
              <a:endCxn id="26" idx="7"/>
            </p:cNvCxnSpPr>
            <p:nvPr/>
          </p:nvCxnSpPr>
          <p:spPr>
            <a:xfrm>
              <a:off x="9343310" y="1872756"/>
              <a:ext cx="839048" cy="7721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5E653A8-026B-1DB3-9303-34ECD05B34E4}"/>
                </a:ext>
              </a:extLst>
            </p:cNvPr>
            <p:cNvCxnSpPr>
              <a:cxnSpLocks/>
            </p:cNvCxnSpPr>
            <p:nvPr/>
          </p:nvCxnSpPr>
          <p:spPr>
            <a:xfrm>
              <a:off x="9868751" y="2443373"/>
              <a:ext cx="235558" cy="70673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262188D7-5CB6-4DE2-2D8C-18DE760CC906}"/>
              </a:ext>
            </a:extLst>
          </p:cNvPr>
          <p:cNvSpPr/>
          <p:nvPr/>
        </p:nvSpPr>
        <p:spPr>
          <a:xfrm>
            <a:off x="1551971" y="3318817"/>
            <a:ext cx="795187" cy="447696"/>
          </a:xfrm>
          <a:prstGeom prst="triangle">
            <a:avLst>
              <a:gd name="adj" fmla="val 33682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B32631-31BC-5D90-96BA-1B7FD23D32DA}"/>
              </a:ext>
            </a:extLst>
          </p:cNvPr>
          <p:cNvGrpSpPr/>
          <p:nvPr/>
        </p:nvGrpSpPr>
        <p:grpSpPr>
          <a:xfrm>
            <a:off x="1604242" y="3877247"/>
            <a:ext cx="804316" cy="637571"/>
            <a:chOff x="6707719" y="2001580"/>
            <a:chExt cx="1344786" cy="67090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7EE3663-2951-88EC-75ED-A1F44264B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414" y="2057867"/>
              <a:ext cx="278296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27D7F-E876-3722-1E8D-50E0BDDE6EC3}"/>
                </a:ext>
              </a:extLst>
            </p:cNvPr>
            <p:cNvCxnSpPr>
              <a:cxnSpLocks/>
              <a:stCxn id="49" idx="6"/>
              <a:endCxn id="50" idx="3"/>
            </p:cNvCxnSpPr>
            <p:nvPr/>
          </p:nvCxnSpPr>
          <p:spPr>
            <a:xfrm>
              <a:off x="6860603" y="2502203"/>
              <a:ext cx="500403" cy="15688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2BF8122-C70D-1F7D-BCAA-2C55C5C49220}"/>
                </a:ext>
              </a:extLst>
            </p:cNvPr>
            <p:cNvCxnSpPr>
              <a:cxnSpLocks/>
              <a:stCxn id="51" idx="1"/>
              <a:endCxn id="48" idx="6"/>
            </p:cNvCxnSpPr>
            <p:nvPr/>
          </p:nvCxnSpPr>
          <p:spPr>
            <a:xfrm flipH="1" flipV="1">
              <a:off x="7116875" y="2047300"/>
              <a:ext cx="508949" cy="1105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DB4BE5-3F03-0EDC-4AD7-1B8936CDFE1F}"/>
                </a:ext>
              </a:extLst>
            </p:cNvPr>
            <p:cNvCxnSpPr>
              <a:cxnSpLocks/>
              <a:stCxn id="50" idx="5"/>
              <a:endCxn id="48" idx="4"/>
            </p:cNvCxnSpPr>
            <p:nvPr/>
          </p:nvCxnSpPr>
          <p:spPr>
            <a:xfrm flipH="1" flipV="1">
              <a:off x="7040433" y="2093020"/>
              <a:ext cx="428679" cy="56607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A440657-3159-9163-64D8-A799F69AE7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8911" y="2195274"/>
              <a:ext cx="302150" cy="35540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787D75-469C-9186-02C9-61063CB3AD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4835" y="2550681"/>
              <a:ext cx="616226" cy="812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642C99-92A5-DFDF-3313-3D91079DBF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4835" y="2195274"/>
              <a:ext cx="314076" cy="436608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1D0F5CD-1AE3-DCE0-1991-CDD1DA1F5D69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 flipV="1">
              <a:off x="6841715" y="2190155"/>
              <a:ext cx="761720" cy="27971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40A8B00-AFE4-8400-7E8D-5C7E16D2674F}"/>
                </a:ext>
              </a:extLst>
            </p:cNvPr>
            <p:cNvCxnSpPr>
              <a:cxnSpLocks/>
              <a:stCxn id="52" idx="1"/>
              <a:endCxn id="48" idx="5"/>
            </p:cNvCxnSpPr>
            <p:nvPr/>
          </p:nvCxnSpPr>
          <p:spPr>
            <a:xfrm flipH="1" flipV="1">
              <a:off x="7094486" y="2079629"/>
              <a:ext cx="827524" cy="42257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16D4A42-0C44-1502-24FF-59E86DEC4308}"/>
                </a:ext>
              </a:extLst>
            </p:cNvPr>
            <p:cNvCxnSpPr>
              <a:cxnSpLocks/>
              <a:stCxn id="52" idx="2"/>
              <a:endCxn id="49" idx="6"/>
            </p:cNvCxnSpPr>
            <p:nvPr/>
          </p:nvCxnSpPr>
          <p:spPr>
            <a:xfrm flipH="1" flipV="1">
              <a:off x="6860603" y="2502203"/>
              <a:ext cx="1039018" cy="3232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6672EFF-DDB4-CCD7-CA67-EA22329D6026}"/>
                </a:ext>
              </a:extLst>
            </p:cNvPr>
            <p:cNvSpPr/>
            <p:nvPr/>
          </p:nvSpPr>
          <p:spPr>
            <a:xfrm>
              <a:off x="6963991" y="2001580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FCC3C27-D85B-6D58-D3F1-31F2D858B985}"/>
                </a:ext>
              </a:extLst>
            </p:cNvPr>
            <p:cNvSpPr/>
            <p:nvPr/>
          </p:nvSpPr>
          <p:spPr>
            <a:xfrm>
              <a:off x="6707719" y="2456483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773C566-FF52-5714-57F4-7F0532AFABC4}"/>
                </a:ext>
              </a:extLst>
            </p:cNvPr>
            <p:cNvSpPr/>
            <p:nvPr/>
          </p:nvSpPr>
          <p:spPr>
            <a:xfrm>
              <a:off x="7338617" y="258104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FE0501-DA6F-B448-C26C-C065E1327F81}"/>
                </a:ext>
              </a:extLst>
            </p:cNvPr>
            <p:cNvSpPr/>
            <p:nvPr/>
          </p:nvSpPr>
          <p:spPr>
            <a:xfrm>
              <a:off x="7603435" y="2144434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40041B3-9764-5BF7-A272-01C6D98F76A2}"/>
                </a:ext>
              </a:extLst>
            </p:cNvPr>
            <p:cNvSpPr/>
            <p:nvPr/>
          </p:nvSpPr>
          <p:spPr>
            <a:xfrm>
              <a:off x="7899621" y="248881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93AF5E-7397-0A62-A565-657F13AB9174}"/>
              </a:ext>
            </a:extLst>
          </p:cNvPr>
          <p:cNvGrpSpPr/>
          <p:nvPr/>
        </p:nvGrpSpPr>
        <p:grpSpPr>
          <a:xfrm>
            <a:off x="1697119" y="4648038"/>
            <a:ext cx="804316" cy="637571"/>
            <a:chOff x="6707719" y="2001580"/>
            <a:chExt cx="1344786" cy="67090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48CDC6-C33F-93D5-3EBB-7A4B35DBA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414" y="2057867"/>
              <a:ext cx="278296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A1A1F0-0ADF-1DB3-0CB0-76FB810A704F}"/>
                </a:ext>
              </a:extLst>
            </p:cNvPr>
            <p:cNvCxnSpPr>
              <a:cxnSpLocks/>
              <a:stCxn id="74" idx="6"/>
              <a:endCxn id="75" idx="3"/>
            </p:cNvCxnSpPr>
            <p:nvPr/>
          </p:nvCxnSpPr>
          <p:spPr>
            <a:xfrm>
              <a:off x="6860603" y="2502203"/>
              <a:ext cx="500403" cy="15688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F15B63C-6ABA-6D67-A959-7999E08BB629}"/>
                </a:ext>
              </a:extLst>
            </p:cNvPr>
            <p:cNvCxnSpPr>
              <a:cxnSpLocks/>
              <a:stCxn id="76" idx="1"/>
              <a:endCxn id="73" idx="6"/>
            </p:cNvCxnSpPr>
            <p:nvPr/>
          </p:nvCxnSpPr>
          <p:spPr>
            <a:xfrm flipH="1" flipV="1">
              <a:off x="7116875" y="2047300"/>
              <a:ext cx="508949" cy="1105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A61667-EC6D-4A52-BBCA-46C8D5645FC9}"/>
                </a:ext>
              </a:extLst>
            </p:cNvPr>
            <p:cNvCxnSpPr>
              <a:cxnSpLocks/>
              <a:stCxn id="75" idx="5"/>
              <a:endCxn id="73" idx="4"/>
            </p:cNvCxnSpPr>
            <p:nvPr/>
          </p:nvCxnSpPr>
          <p:spPr>
            <a:xfrm flipH="1" flipV="1">
              <a:off x="7040433" y="2093020"/>
              <a:ext cx="428679" cy="56607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7993D84-7430-D8D6-BC66-9A192FEBDD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8911" y="2195274"/>
              <a:ext cx="302150" cy="35540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6F9DAE5-14B7-EE0F-3B28-DEE1E86102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4835" y="2550681"/>
              <a:ext cx="616226" cy="812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5C5C34B-C891-1845-45D8-339850BD6ECA}"/>
                </a:ext>
              </a:extLst>
            </p:cNvPr>
            <p:cNvSpPr/>
            <p:nvPr/>
          </p:nvSpPr>
          <p:spPr>
            <a:xfrm>
              <a:off x="6963991" y="2001580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61A8109-CF05-F8FE-6BCE-5A2A444DB405}"/>
                </a:ext>
              </a:extLst>
            </p:cNvPr>
            <p:cNvSpPr/>
            <p:nvPr/>
          </p:nvSpPr>
          <p:spPr>
            <a:xfrm>
              <a:off x="6707719" y="2456483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68B2ED7-06E4-5B14-7CCB-65098DCCE800}"/>
                </a:ext>
              </a:extLst>
            </p:cNvPr>
            <p:cNvSpPr/>
            <p:nvPr/>
          </p:nvSpPr>
          <p:spPr>
            <a:xfrm>
              <a:off x="7338617" y="258104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18E52F1-A0B8-7F1F-C968-3DE55CD89495}"/>
                </a:ext>
              </a:extLst>
            </p:cNvPr>
            <p:cNvSpPr/>
            <p:nvPr/>
          </p:nvSpPr>
          <p:spPr>
            <a:xfrm>
              <a:off x="7603435" y="2144434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64DBE5A-9D82-DE7E-E5FF-0F1CA21484D6}"/>
                </a:ext>
              </a:extLst>
            </p:cNvPr>
            <p:cNvSpPr/>
            <p:nvPr/>
          </p:nvSpPr>
          <p:spPr>
            <a:xfrm>
              <a:off x="7899621" y="248881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82" name="Rectangle 5">
            <a:extLst>
              <a:ext uri="{FF2B5EF4-FFF2-40B4-BE49-F238E27FC236}">
                <a16:creationId xmlns:a16="http://schemas.microsoft.com/office/drawing/2014/main" id="{D8E7FEE2-1F4D-28F0-F961-793CDF960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18CBD51-9F0E-5000-83FA-D347A84FAFE3}"/>
              </a:ext>
            </a:extLst>
          </p:cNvPr>
          <p:cNvSpPr txBox="1"/>
          <p:nvPr/>
        </p:nvSpPr>
        <p:spPr>
          <a:xfrm>
            <a:off x="10356433" y="4152208"/>
            <a:ext cx="13226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?</a:t>
            </a:r>
            <a:endParaRPr lang="en-US" sz="11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1DA6D36-C3D6-77CA-4A49-0048E1BAD773}"/>
              </a:ext>
            </a:extLst>
          </p:cNvPr>
          <p:cNvSpPr txBox="1"/>
          <p:nvPr/>
        </p:nvSpPr>
        <p:spPr>
          <a:xfrm>
            <a:off x="5421417" y="4563006"/>
            <a:ext cx="1322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?</a:t>
            </a:r>
            <a:endParaRPr lang="en-US" sz="9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FCB828-0333-0EB6-E1C4-2958D07E4FD9}"/>
              </a:ext>
            </a:extLst>
          </p:cNvPr>
          <p:cNvSpPr txBox="1"/>
          <p:nvPr/>
        </p:nvSpPr>
        <p:spPr>
          <a:xfrm>
            <a:off x="3288894" y="5111064"/>
            <a:ext cx="446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?</a:t>
            </a:r>
            <a:endParaRPr lang="en-US" sz="700" dirty="0"/>
          </a:p>
        </p:txBody>
      </p:sp>
      <p:pic>
        <p:nvPicPr>
          <p:cNvPr id="2058" name="Picture 10" descr="Free check mark tick mark check vector">
            <a:extLst>
              <a:ext uri="{FF2B5EF4-FFF2-40B4-BE49-F238E27FC236}">
                <a16:creationId xmlns:a16="http://schemas.microsoft.com/office/drawing/2014/main" id="{92AA274E-1528-A20B-8A97-E5615002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61" y="2605177"/>
            <a:ext cx="657832" cy="15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8FECB29D-67DB-5C3F-9D2C-A6D345124559}"/>
              </a:ext>
            </a:extLst>
          </p:cNvPr>
          <p:cNvSpPr txBox="1"/>
          <p:nvPr/>
        </p:nvSpPr>
        <p:spPr>
          <a:xfrm>
            <a:off x="5037827" y="6273225"/>
            <a:ext cx="368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9778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2328696" y="2289669"/>
            <a:ext cx="952262" cy="0"/>
          </a:xfrm>
          <a:prstGeom prst="line">
            <a:avLst/>
          </a:prstGeom>
          <a:noFill/>
          <a:ln w="12700">
            <a:solidFill>
              <a:srgbClr val="F1F1F1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81268" y="2857753"/>
            <a:ext cx="133320" cy="133317"/>
          </a:xfrm>
          <a:prstGeom prst="ellipse">
            <a:avLst/>
          </a:prstGeom>
          <a:solidFill>
            <a:srgbClr val="E3F6F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439487" y="4385835"/>
            <a:ext cx="415186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NETWORKS ARE </a:t>
            </a:r>
            <a:r>
              <a:rPr lang="en-US" sz="23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HUGE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81268" y="3536934"/>
            <a:ext cx="133320" cy="133317"/>
          </a:xfrm>
          <a:prstGeom prst="ellipse">
            <a:avLst/>
          </a:prstGeom>
          <a:solidFill>
            <a:srgbClr val="E3F6F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386362" y="5356778"/>
            <a:ext cx="5849401" cy="10545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800" dirty="0">
                <a:latin typeface="Roboto" pitchFamily="34" charset="0"/>
                <a:ea typeface="Roboto" pitchFamily="34" charset="-122"/>
                <a:cs typeface="Roboto" pitchFamily="34" charset="-120"/>
              </a:rPr>
              <a:t>CLASSICAL ALGORITHMS ARE     </a:t>
            </a:r>
            <a:br>
              <a:rPr lang="en-US" sz="2800" b="1" dirty="0"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800" b="1" dirty="0">
                <a:solidFill>
                  <a:srgbClr val="C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TOO SLOW </a:t>
            </a:r>
          </a:p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800" dirty="0">
                <a:latin typeface="Roboto" pitchFamily="34" charset="0"/>
                <a:ea typeface="Roboto" pitchFamily="34" charset="-122"/>
                <a:cs typeface="Roboto" pitchFamily="34" charset="-120"/>
              </a:rPr>
              <a:t>OR EVEN </a:t>
            </a:r>
            <a:r>
              <a:rPr lang="en-US" sz="2800" b="1" dirty="0">
                <a:solidFill>
                  <a:srgbClr val="C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INFEASIBLE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Object 8"/>
          <p:cNvSpPr/>
          <p:nvPr/>
        </p:nvSpPr>
        <p:spPr>
          <a:xfrm>
            <a:off x="781268" y="4581744"/>
            <a:ext cx="133320" cy="133316"/>
          </a:xfrm>
          <a:prstGeom prst="ellipse">
            <a:avLst/>
          </a:prstGeom>
          <a:solidFill>
            <a:srgbClr val="E3F6F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057426" y="4507249"/>
            <a:ext cx="4151862" cy="6084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9378B-D874-4164-9A4B-DE2F73582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063" y="631694"/>
            <a:ext cx="5694472" cy="3199141"/>
          </a:xfrm>
          <a:prstGeom prst="rect">
            <a:avLst/>
          </a:prstGeom>
        </p:spPr>
      </p:pic>
      <p:pic>
        <p:nvPicPr>
          <p:cNvPr id="13" name="Picture 12" descr="A picture containing night, curtain, sunset, dark&#10;&#10;Description automatically generated">
            <a:extLst>
              <a:ext uri="{FF2B5EF4-FFF2-40B4-BE49-F238E27FC236}">
                <a16:creationId xmlns:a16="http://schemas.microsoft.com/office/drawing/2014/main" id="{DCE1E7B0-6A55-446E-BD77-631EA355F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28" y="627694"/>
            <a:ext cx="5694472" cy="3203141"/>
          </a:xfrm>
          <a:prstGeom prst="rect">
            <a:avLst/>
          </a:prstGeom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B2228752-A8D4-422D-A3EC-19DDA2C0B61E}"/>
              </a:ext>
            </a:extLst>
          </p:cNvPr>
          <p:cNvSpPr/>
          <p:nvPr/>
        </p:nvSpPr>
        <p:spPr>
          <a:xfrm>
            <a:off x="2016363" y="4346199"/>
            <a:ext cx="415186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300" dirty="0">
                <a:latin typeface="Roboto" pitchFamily="34" charset="0"/>
                <a:ea typeface="Roboto" pitchFamily="34" charset="-122"/>
              </a:rPr>
              <a:t>ERA OF </a:t>
            </a:r>
            <a:r>
              <a:rPr lang="en-US" sz="2300" b="1" dirty="0">
                <a:latin typeface="Roboto" pitchFamily="34" charset="0"/>
                <a:ea typeface="Roboto" pitchFamily="34" charset="-122"/>
              </a:rPr>
              <a:t>DATA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E30DD2-755B-40E1-842E-C06F7651313A}"/>
              </a:ext>
            </a:extLst>
          </p:cNvPr>
          <p:cNvSpPr/>
          <p:nvPr/>
        </p:nvSpPr>
        <p:spPr>
          <a:xfrm>
            <a:off x="3000652" y="6098959"/>
            <a:ext cx="4438835" cy="55347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7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555485" y="297784"/>
            <a:ext cx="3975295" cy="75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359"/>
              </a:lnSpc>
              <a:spcAft>
                <a:spcPts val="600"/>
              </a:spcAft>
              <a:buNone/>
            </a:pPr>
            <a:r>
              <a:rPr lang="en-US" sz="3200" dirty="0">
                <a:latin typeface="Roboto" pitchFamily="34" charset="0"/>
                <a:ea typeface="Roboto" pitchFamily="34" charset="-122"/>
                <a:cs typeface="Roboto" pitchFamily="34" charset="-120"/>
              </a:rPr>
              <a:t>NEW MODELS OF COMPUTATION 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555486" y="1135388"/>
            <a:ext cx="952262" cy="0"/>
          </a:xfrm>
          <a:prstGeom prst="line">
            <a:avLst/>
          </a:prstGeom>
          <a:noFill/>
          <a:ln w="12700">
            <a:solidFill>
              <a:srgbClr val="F1F1F1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555485" y="1130580"/>
            <a:ext cx="2142924" cy="2181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85"/>
              </a:lnSpc>
              <a:spcAft>
                <a:spcPts val="600"/>
              </a:spcAft>
              <a:buNone/>
            </a:pPr>
            <a:r>
              <a:rPr lang="en-US" sz="21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Depending on</a:t>
            </a:r>
            <a:endParaRPr lang="en-US" dirty="0"/>
          </a:p>
        </p:txBody>
      </p:sp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3"/>
          <a:srcRect t="5542" b="5542"/>
          <a:stretch/>
        </p:blipFill>
        <p:spPr>
          <a:xfrm>
            <a:off x="110446" y="3494800"/>
            <a:ext cx="3897925" cy="3247213"/>
          </a:xfrm>
          <a:prstGeom prst="rect">
            <a:avLst/>
          </a:prstGeom>
        </p:spPr>
      </p:pic>
      <p:sp>
        <p:nvSpPr>
          <p:cNvPr id="27" name="Object 26"/>
          <p:cNvSpPr/>
          <p:nvPr/>
        </p:nvSpPr>
        <p:spPr>
          <a:xfrm>
            <a:off x="1031831" y="5888592"/>
            <a:ext cx="1791517" cy="85569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Object 27"/>
          <p:cNvSpPr/>
          <p:nvPr/>
        </p:nvSpPr>
        <p:spPr>
          <a:xfrm>
            <a:off x="939020" y="6127803"/>
            <a:ext cx="1981969" cy="3285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359"/>
              </a:lnSpc>
              <a:spcAft>
                <a:spcPts val="6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SPACE</a:t>
            </a:r>
            <a:endParaRPr lang="en-US" dirty="0"/>
          </a:p>
        </p:txBody>
      </p:sp>
      <p:pic>
        <p:nvPicPr>
          <p:cNvPr id="31" name="Object 30" descr="preencoded.png"/>
          <p:cNvPicPr>
            <a:picLocks noChangeAspect="1"/>
          </p:cNvPicPr>
          <p:nvPr/>
        </p:nvPicPr>
        <p:blipFill>
          <a:blip r:embed="rId4"/>
          <a:srcRect l="5003" r="5003"/>
          <a:stretch/>
        </p:blipFill>
        <p:spPr>
          <a:xfrm>
            <a:off x="4196224" y="3513847"/>
            <a:ext cx="3897925" cy="3247213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4216940" y="5924409"/>
            <a:ext cx="3856493" cy="85569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Object 32"/>
          <p:cNvSpPr/>
          <p:nvPr/>
        </p:nvSpPr>
        <p:spPr>
          <a:xfrm>
            <a:off x="4121714" y="6165896"/>
            <a:ext cx="4046946" cy="3285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359"/>
              </a:lnSpc>
              <a:spcAft>
                <a:spcPts val="6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403E20-096D-4500-B74C-C1D7BAC9CFA3}"/>
              </a:ext>
            </a:extLst>
          </p:cNvPr>
          <p:cNvSpPr txBox="1"/>
          <p:nvPr/>
        </p:nvSpPr>
        <p:spPr>
          <a:xfrm>
            <a:off x="866038" y="1559408"/>
            <a:ext cx="3664743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Access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Representation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Measure to minimize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85B7D8-4070-47DF-8648-C8787182E6C6}"/>
              </a:ext>
            </a:extLst>
          </p:cNvPr>
          <p:cNvGrpSpPr/>
          <p:nvPr/>
        </p:nvGrpSpPr>
        <p:grpSpPr>
          <a:xfrm>
            <a:off x="8237256" y="3494801"/>
            <a:ext cx="3897925" cy="3266259"/>
            <a:chOff x="114271" y="3494801"/>
            <a:chExt cx="3897925" cy="3266259"/>
          </a:xfrm>
        </p:grpSpPr>
        <p:pic>
          <p:nvPicPr>
            <p:cNvPr id="21" name="Object 20" descr="preencoded.png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/>
            <a:srcRect t="13441" b="31029"/>
            <a:stretch/>
          </p:blipFill>
          <p:spPr>
            <a:xfrm>
              <a:off x="114271" y="3494801"/>
              <a:ext cx="3897925" cy="3247213"/>
            </a:xfrm>
            <a:prstGeom prst="rect">
              <a:avLst/>
            </a:prstGeom>
          </p:spPr>
        </p:pic>
        <p:sp>
          <p:nvSpPr>
            <p:cNvPr id="22" name="Object 21"/>
            <p:cNvSpPr/>
            <p:nvPr/>
          </p:nvSpPr>
          <p:spPr>
            <a:xfrm>
              <a:off x="1318140" y="5905363"/>
              <a:ext cx="1490188" cy="85569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Object 22"/>
            <p:cNvSpPr/>
            <p:nvPr/>
          </p:nvSpPr>
          <p:spPr>
            <a:xfrm>
              <a:off x="1222914" y="6146850"/>
              <a:ext cx="1680640" cy="32853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3359"/>
                </a:lnSpc>
                <a:spcAft>
                  <a:spcPts val="60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TIME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3542 -0.344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-172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2" grpId="1"/>
      <p:bldP spid="28" grpId="0"/>
      <p:bldP spid="28" grpId="1"/>
      <p:bldP spid="33" grpId="0"/>
      <p:bldP spid="33" grpId="1"/>
      <p:bldP spid="36" grpId="0"/>
      <p:bldP spid="36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8341EB6-358D-4081-8313-9B953A1F4C33}"/>
              </a:ext>
            </a:extLst>
          </p:cNvPr>
          <p:cNvSpPr/>
          <p:nvPr/>
        </p:nvSpPr>
        <p:spPr>
          <a:xfrm>
            <a:off x="6757862" y="1473863"/>
            <a:ext cx="3619070" cy="247416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A1C4E3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E76E0B4-37C7-4AE8-AE93-4AF6B7F40C2A}"/>
              </a:ext>
            </a:extLst>
          </p:cNvPr>
          <p:cNvSpPr/>
          <p:nvPr/>
        </p:nvSpPr>
        <p:spPr>
          <a:xfrm>
            <a:off x="4372550" y="2166433"/>
            <a:ext cx="2254104" cy="48161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Query</a:t>
            </a:r>
            <a:endParaRPr lang="en-GB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F5226D3-7F85-41CB-88C6-A8F7BB977124}"/>
              </a:ext>
            </a:extLst>
          </p:cNvPr>
          <p:cNvSpPr/>
          <p:nvPr/>
        </p:nvSpPr>
        <p:spPr>
          <a:xfrm flipH="1">
            <a:off x="4378724" y="2598006"/>
            <a:ext cx="2090246" cy="48161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Answer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8B298-D9B4-4C80-860B-11BAB689F905}"/>
              </a:ext>
            </a:extLst>
          </p:cNvPr>
          <p:cNvSpPr/>
          <p:nvPr/>
        </p:nvSpPr>
        <p:spPr>
          <a:xfrm>
            <a:off x="2415358" y="1826392"/>
            <a:ext cx="1656186" cy="14494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/>
              <a:t>ALG</a:t>
            </a:r>
            <a:endParaRPr lang="en-GB" sz="3200" i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3CA42E-B00D-4553-B6A3-FD8BF2381328}"/>
              </a:ext>
            </a:extLst>
          </p:cNvPr>
          <p:cNvGrpSpPr/>
          <p:nvPr/>
        </p:nvGrpSpPr>
        <p:grpSpPr>
          <a:xfrm>
            <a:off x="2703390" y="2915804"/>
            <a:ext cx="4176464" cy="2880320"/>
            <a:chOff x="2716031" y="4195492"/>
            <a:chExt cx="3711938" cy="2124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D6570D7-C6A5-42BD-8562-FF7515A36DDD}"/>
                </a:ext>
              </a:extLst>
            </p:cNvPr>
            <p:cNvGrpSpPr/>
            <p:nvPr/>
          </p:nvGrpSpPr>
          <p:grpSpPr>
            <a:xfrm>
              <a:off x="2716031" y="4195492"/>
              <a:ext cx="3711938" cy="2124615"/>
              <a:chOff x="4139952" y="4500620"/>
              <a:chExt cx="3711938" cy="212461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1E68BCC-2F4C-4BF2-B2A1-543DAC26BE17}"/>
                  </a:ext>
                </a:extLst>
              </p:cNvPr>
              <p:cNvGrpSpPr/>
              <p:nvPr/>
            </p:nvGrpSpPr>
            <p:grpSpPr>
              <a:xfrm>
                <a:off x="4139952" y="4500620"/>
                <a:ext cx="3711938" cy="2124615"/>
                <a:chOff x="4100422" y="4472737"/>
                <a:chExt cx="3711938" cy="2124615"/>
              </a:xfrm>
              <a:noFill/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CB9CB93-76C6-48DE-A441-56D4DD7FCD39}"/>
                    </a:ext>
                  </a:extLst>
                </p:cNvPr>
                <p:cNvCxnSpPr>
                  <a:cxnSpLocks/>
                  <a:stCxn id="31" idx="4"/>
                  <a:endCxn id="46" idx="0"/>
                </p:cNvCxnSpPr>
                <p:nvPr/>
              </p:nvCxnSpPr>
              <p:spPr>
                <a:xfrm>
                  <a:off x="4620158" y="5539567"/>
                  <a:ext cx="106163" cy="388436"/>
                </a:xfrm>
                <a:prstGeom prst="lin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5F5C540-5B91-4590-8DDD-CE6C8CB104B2}"/>
                    </a:ext>
                  </a:extLst>
                </p:cNvPr>
                <p:cNvCxnSpPr>
                  <a:cxnSpLocks/>
                  <a:stCxn id="46" idx="6"/>
                  <a:endCxn id="44" idx="2"/>
                </p:cNvCxnSpPr>
                <p:nvPr/>
              </p:nvCxnSpPr>
              <p:spPr>
                <a:xfrm flipV="1">
                  <a:off x="4742245" y="5879386"/>
                  <a:ext cx="692591" cy="62907"/>
                </a:xfrm>
                <a:prstGeom prst="lin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93FC7B1-B714-48F2-8BAD-A23297ABA05A}"/>
                    </a:ext>
                  </a:extLst>
                </p:cNvPr>
                <p:cNvCxnSpPr>
                  <a:cxnSpLocks/>
                  <a:stCxn id="52" idx="6"/>
                  <a:endCxn id="34" idx="1"/>
                </p:cNvCxnSpPr>
                <p:nvPr/>
              </p:nvCxnSpPr>
              <p:spPr>
                <a:xfrm>
                  <a:off x="5003326" y="5087060"/>
                  <a:ext cx="440191" cy="119996"/>
                </a:xfrm>
                <a:prstGeom prst="lin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DE77A74-73C1-434F-B8D4-629F32B8CD6D}"/>
                    </a:ext>
                  </a:extLst>
                </p:cNvPr>
                <p:cNvCxnSpPr>
                  <a:cxnSpLocks/>
                  <a:stCxn id="53" idx="4"/>
                  <a:endCxn id="50" idx="0"/>
                </p:cNvCxnSpPr>
                <p:nvPr/>
              </p:nvCxnSpPr>
              <p:spPr>
                <a:xfrm flipH="1">
                  <a:off x="6598998" y="5056336"/>
                  <a:ext cx="43727" cy="331520"/>
                </a:xfrm>
                <a:prstGeom prst="lin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A397007-A041-4904-8290-EB355C87819F}"/>
                    </a:ext>
                  </a:extLst>
                </p:cNvPr>
                <p:cNvCxnSpPr>
                  <a:cxnSpLocks/>
                  <a:stCxn id="49" idx="7"/>
                  <a:endCxn id="51" idx="3"/>
                </p:cNvCxnSpPr>
                <p:nvPr/>
              </p:nvCxnSpPr>
              <p:spPr>
                <a:xfrm flipV="1">
                  <a:off x="6553663" y="5933922"/>
                  <a:ext cx="364279" cy="284773"/>
                </a:xfrm>
                <a:prstGeom prst="lin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A44CD16-D5F7-431C-86B8-29D038359E6B}"/>
                    </a:ext>
                  </a:extLst>
                </p:cNvPr>
                <p:cNvCxnSpPr>
                  <a:cxnSpLocks/>
                  <a:stCxn id="51" idx="0"/>
                </p:cNvCxnSpPr>
                <p:nvPr/>
              </p:nvCxnSpPr>
              <p:spPr>
                <a:xfrm flipH="1" flipV="1">
                  <a:off x="6811737" y="5622273"/>
                  <a:ext cx="117465" cy="287255"/>
                </a:xfrm>
                <a:prstGeom prst="lin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4A896B3-2999-495D-BB9A-311FF100D2F7}"/>
                    </a:ext>
                  </a:extLst>
                </p:cNvPr>
                <p:cNvSpPr/>
                <p:nvPr/>
              </p:nvSpPr>
              <p:spPr>
                <a:xfrm>
                  <a:off x="4100422" y="4472737"/>
                  <a:ext cx="3711938" cy="2124615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Isosceles Triangle 27">
                  <a:extLst>
                    <a:ext uri="{FF2B5EF4-FFF2-40B4-BE49-F238E27FC236}">
                      <a16:creationId xmlns:a16="http://schemas.microsoft.com/office/drawing/2014/main" id="{6484BCE9-467D-4C45-8BAB-74CEF7DE4B89}"/>
                    </a:ext>
                  </a:extLst>
                </p:cNvPr>
                <p:cNvSpPr/>
                <p:nvPr/>
              </p:nvSpPr>
              <p:spPr>
                <a:xfrm>
                  <a:off x="5454778" y="4786183"/>
                  <a:ext cx="802581" cy="427617"/>
                </a:xfrm>
                <a:prstGeom prst="triangle">
                  <a:avLst>
                    <a:gd name="adj" fmla="val 33682"/>
                  </a:avLst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Isosceles Triangle 28">
                  <a:extLst>
                    <a:ext uri="{FF2B5EF4-FFF2-40B4-BE49-F238E27FC236}">
                      <a16:creationId xmlns:a16="http://schemas.microsoft.com/office/drawing/2014/main" id="{A58EC411-4CC1-4D96-98A3-44C972F8B781}"/>
                    </a:ext>
                  </a:extLst>
                </p:cNvPr>
                <p:cNvSpPr/>
                <p:nvPr/>
              </p:nvSpPr>
              <p:spPr>
                <a:xfrm>
                  <a:off x="5053487" y="5882991"/>
                  <a:ext cx="802581" cy="315086"/>
                </a:xfrm>
                <a:prstGeom prst="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A7168D33-BDFA-43DC-9150-55D07439B78E}"/>
                    </a:ext>
                  </a:extLst>
                </p:cNvPr>
                <p:cNvSpPr/>
                <p:nvPr/>
              </p:nvSpPr>
              <p:spPr>
                <a:xfrm rot="914429">
                  <a:off x="4652197" y="5317918"/>
                  <a:ext cx="802581" cy="315086"/>
                </a:xfrm>
                <a:prstGeom prst="triangle">
                  <a:avLst>
                    <a:gd name="adj" fmla="val 72994"/>
                  </a:avLst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33110B2-83B3-40C8-9A3D-A12F301D3764}"/>
                    </a:ext>
                  </a:extLst>
                </p:cNvPr>
                <p:cNvSpPr/>
                <p:nvPr/>
              </p:nvSpPr>
              <p:spPr>
                <a:xfrm>
                  <a:off x="4604234" y="5510988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CE44CD5-1F6D-4BF1-A9FA-34DD277E641C}"/>
                    </a:ext>
                  </a:extLst>
                </p:cNvPr>
                <p:cNvSpPr/>
                <p:nvPr/>
              </p:nvSpPr>
              <p:spPr>
                <a:xfrm>
                  <a:off x="5369480" y="5709387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7B050A8-2C45-4B77-9CE4-555A1E99F078}"/>
                    </a:ext>
                  </a:extLst>
                </p:cNvPr>
                <p:cNvSpPr/>
                <p:nvPr/>
              </p:nvSpPr>
              <p:spPr>
                <a:xfrm>
                  <a:off x="5711538" y="4786460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B90DB0C-5DA4-4757-B242-5BE069B2D57B}"/>
                    </a:ext>
                  </a:extLst>
                </p:cNvPr>
                <p:cNvSpPr/>
                <p:nvPr/>
              </p:nvSpPr>
              <p:spPr>
                <a:xfrm>
                  <a:off x="5438853" y="5202871"/>
                  <a:ext cx="31848" cy="28579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6E3743AD-66C6-4F20-9487-35CADAD90C79}"/>
                    </a:ext>
                  </a:extLst>
                </p:cNvPr>
                <p:cNvSpPr/>
                <p:nvPr/>
              </p:nvSpPr>
              <p:spPr>
                <a:xfrm>
                  <a:off x="6235481" y="5200222"/>
                  <a:ext cx="31848" cy="28579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D2C727E-2106-4773-97CB-B8CFC1E399B1}"/>
                    </a:ext>
                  </a:extLst>
                </p:cNvPr>
                <p:cNvSpPr/>
                <p:nvPr/>
              </p:nvSpPr>
              <p:spPr>
                <a:xfrm>
                  <a:off x="5542963" y="5464784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DE4FC3F-9E32-4181-B95A-E789155567B7}"/>
                    </a:ext>
                  </a:extLst>
                </p:cNvPr>
                <p:cNvSpPr/>
                <p:nvPr/>
              </p:nvSpPr>
              <p:spPr>
                <a:xfrm>
                  <a:off x="5254132" y="5359277"/>
                  <a:ext cx="31848" cy="28579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8F9EFFA2-8F6A-48FC-8B33-38A03D927CC1}"/>
                    </a:ext>
                  </a:extLst>
                </p:cNvPr>
                <p:cNvSpPr/>
                <p:nvPr/>
              </p:nvSpPr>
              <p:spPr>
                <a:xfrm>
                  <a:off x="5044675" y="6176814"/>
                  <a:ext cx="31848" cy="28579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3E8DF84-248B-4308-8CD4-EF0D6B370744}"/>
                    </a:ext>
                  </a:extLst>
                </p:cNvPr>
                <p:cNvSpPr/>
                <p:nvPr/>
              </p:nvSpPr>
              <p:spPr>
                <a:xfrm>
                  <a:off x="6126170" y="5935323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3CE8668-D157-4970-A2F9-C2BD3FCF94FE}"/>
                    </a:ext>
                  </a:extLst>
                </p:cNvPr>
                <p:cNvSpPr/>
                <p:nvPr/>
              </p:nvSpPr>
              <p:spPr>
                <a:xfrm>
                  <a:off x="7198518" y="5303580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566D155-ED24-48BB-A6FD-DA2E980A37F1}"/>
                    </a:ext>
                  </a:extLst>
                </p:cNvPr>
                <p:cNvSpPr/>
                <p:nvPr/>
              </p:nvSpPr>
              <p:spPr>
                <a:xfrm>
                  <a:off x="6809134" y="5618666"/>
                  <a:ext cx="31848" cy="28579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230E98D-1B3B-4E25-B175-C6511E52067C}"/>
                    </a:ext>
                  </a:extLst>
                </p:cNvPr>
                <p:cNvSpPr/>
                <p:nvPr/>
              </p:nvSpPr>
              <p:spPr>
                <a:xfrm>
                  <a:off x="7579866" y="5624008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8852BAC-5901-4929-9507-3EAD0AEE4D82}"/>
                    </a:ext>
                  </a:extLst>
                </p:cNvPr>
                <p:cNvSpPr/>
                <p:nvPr/>
              </p:nvSpPr>
              <p:spPr>
                <a:xfrm>
                  <a:off x="5840202" y="6183231"/>
                  <a:ext cx="31848" cy="28579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C5C9FCD-1718-44D7-96AD-2CC745D92270}"/>
                    </a:ext>
                  </a:extLst>
                </p:cNvPr>
                <p:cNvSpPr/>
                <p:nvPr/>
              </p:nvSpPr>
              <p:spPr>
                <a:xfrm>
                  <a:off x="5434836" y="5865096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C58BE3CE-8C55-429C-87C8-C9B17F81CEB0}"/>
                    </a:ext>
                  </a:extLst>
                </p:cNvPr>
                <p:cNvSpPr/>
                <p:nvPr/>
              </p:nvSpPr>
              <p:spPr>
                <a:xfrm>
                  <a:off x="6274029" y="5593862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6EB558E-0D4A-41C1-98D1-A372BFDFBBD8}"/>
                    </a:ext>
                  </a:extLst>
                </p:cNvPr>
                <p:cNvSpPr/>
                <p:nvPr/>
              </p:nvSpPr>
              <p:spPr>
                <a:xfrm>
                  <a:off x="4710397" y="5928003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A642CCE-101D-4F96-9369-6BC996825A5B}"/>
                    </a:ext>
                  </a:extLst>
                </p:cNvPr>
                <p:cNvSpPr/>
                <p:nvPr/>
              </p:nvSpPr>
              <p:spPr>
                <a:xfrm>
                  <a:off x="5673736" y="5809400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10306DA-9218-4F31-A217-F56F51839A9A}"/>
                    </a:ext>
                  </a:extLst>
                </p:cNvPr>
                <p:cNvSpPr/>
                <p:nvPr/>
              </p:nvSpPr>
              <p:spPr>
                <a:xfrm>
                  <a:off x="5723897" y="5314265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DB4252B-FBE6-48B8-8984-22D0FAC38794}"/>
                    </a:ext>
                  </a:extLst>
                </p:cNvPr>
                <p:cNvSpPr/>
                <p:nvPr/>
              </p:nvSpPr>
              <p:spPr>
                <a:xfrm>
                  <a:off x="6526479" y="6214510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EDE41C0-3E01-41D5-82DD-50FF7CDDB8C6}"/>
                    </a:ext>
                  </a:extLst>
                </p:cNvPr>
                <p:cNvSpPr/>
                <p:nvPr/>
              </p:nvSpPr>
              <p:spPr>
                <a:xfrm>
                  <a:off x="6583074" y="5387856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BD8B8C1-CA1A-4FD1-ACC0-62FFEC9CD523}"/>
                    </a:ext>
                  </a:extLst>
                </p:cNvPr>
                <p:cNvSpPr/>
                <p:nvPr/>
              </p:nvSpPr>
              <p:spPr>
                <a:xfrm>
                  <a:off x="6913278" y="5909528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9DF519C-EBEC-4BA9-8193-C4668804FC90}"/>
                    </a:ext>
                  </a:extLst>
                </p:cNvPr>
                <p:cNvSpPr/>
                <p:nvPr/>
              </p:nvSpPr>
              <p:spPr>
                <a:xfrm>
                  <a:off x="4971478" y="5072770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4075C0D-B297-4F8A-A3C0-01C87D930D1C}"/>
                    </a:ext>
                  </a:extLst>
                </p:cNvPr>
                <p:cNvSpPr/>
                <p:nvPr/>
              </p:nvSpPr>
              <p:spPr>
                <a:xfrm>
                  <a:off x="6626801" y="5027757"/>
                  <a:ext cx="31848" cy="28579"/>
                </a:xfrm>
                <a:prstGeom prst="ellipse">
                  <a:avLst/>
                </a:prstGeom>
                <a:solidFill>
                  <a:srgbClr val="46729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BAA24A6-D655-4C1A-8D9E-A3A68B7D3E28}"/>
                    </a:ext>
                  </a:extLst>
                </p:cNvPr>
                <p:cNvSpPr txBox="1"/>
                <p:nvPr/>
              </p:nvSpPr>
              <p:spPr>
                <a:xfrm>
                  <a:off x="4254417" y="4578948"/>
                  <a:ext cx="351129" cy="27243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2060"/>
                      </a:solidFill>
                    </a:rPr>
                    <a:t>G</a:t>
                  </a:r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C7F16FC-7130-476E-8A53-14B53EAB8F03}"/>
                  </a:ext>
                </a:extLst>
              </p:cNvPr>
              <p:cNvSpPr/>
              <p:nvPr/>
            </p:nvSpPr>
            <p:spPr>
              <a:xfrm>
                <a:off x="7331366" y="6129165"/>
                <a:ext cx="31848" cy="2857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2577737-DEE9-453B-80A6-B3543209721F}"/>
                  </a:ext>
                </a:extLst>
              </p:cNvPr>
              <p:cNvSpPr/>
              <p:nvPr/>
            </p:nvSpPr>
            <p:spPr>
              <a:xfrm>
                <a:off x="7567081" y="5933226"/>
                <a:ext cx="31848" cy="2857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A74B11C-CACD-4CDC-8EC6-276D770DE8B9}"/>
                  </a:ext>
                </a:extLst>
              </p:cNvPr>
              <p:cNvSpPr/>
              <p:nvPr/>
            </p:nvSpPr>
            <p:spPr>
              <a:xfrm>
                <a:off x="6446589" y="5260724"/>
                <a:ext cx="31848" cy="2857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2588276-644A-417B-9749-9CFEBAF31F82}"/>
                  </a:ext>
                </a:extLst>
              </p:cNvPr>
              <p:cNvSpPr/>
              <p:nvPr/>
            </p:nvSpPr>
            <p:spPr>
              <a:xfrm>
                <a:off x="6447036" y="5003645"/>
                <a:ext cx="31848" cy="28579"/>
              </a:xfrm>
              <a:prstGeom prst="ellipse">
                <a:avLst/>
              </a:prstGeom>
              <a:solidFill>
                <a:srgbClr val="4672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FFE057-D9DF-4AFB-9342-8A6885566656}"/>
                </a:ext>
              </a:extLst>
            </p:cNvPr>
            <p:cNvCxnSpPr>
              <a:cxnSpLocks/>
              <a:stCxn id="19" idx="5"/>
              <a:endCxn id="50" idx="2"/>
            </p:cNvCxnSpPr>
            <p:nvPr/>
          </p:nvCxnSpPr>
          <p:spPr>
            <a:xfrm>
              <a:off x="5049852" y="4979990"/>
              <a:ext cx="148831" cy="144911"/>
            </a:xfrm>
            <a:prstGeom prst="lin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E1360B-BCB8-46FC-99BC-97415EF835E2}"/>
                </a:ext>
              </a:extLst>
            </p:cNvPr>
            <p:cNvCxnSpPr>
              <a:cxnSpLocks/>
              <a:stCxn id="20" idx="4"/>
              <a:endCxn id="50" idx="1"/>
            </p:cNvCxnSpPr>
            <p:nvPr/>
          </p:nvCxnSpPr>
          <p:spPr>
            <a:xfrm>
              <a:off x="5039039" y="4727096"/>
              <a:ext cx="164308" cy="387700"/>
            </a:xfrm>
            <a:prstGeom prst="lin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F59F9C1-150F-41FB-884B-D4764437F952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5923369" y="5342159"/>
              <a:ext cx="270233" cy="481878"/>
            </a:xfrm>
            <a:prstGeom prst="lin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7B86B0-73F6-407D-AB6F-E3E5C8D16D3C}"/>
                </a:ext>
              </a:extLst>
            </p:cNvPr>
            <p:cNvCxnSpPr>
              <a:cxnSpLocks/>
              <a:stCxn id="45" idx="1"/>
              <a:endCxn id="48" idx="5"/>
            </p:cNvCxnSpPr>
            <p:nvPr/>
          </p:nvCxnSpPr>
          <p:spPr>
            <a:xfrm flipH="1" flipV="1">
              <a:off x="4366690" y="5061414"/>
              <a:ext cx="527612" cy="259388"/>
            </a:xfrm>
            <a:prstGeom prst="lin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999905-6BEF-4E62-AD47-BB9400EAE481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V="1">
              <a:off x="4321580" y="5330907"/>
              <a:ext cx="568058" cy="211666"/>
            </a:xfrm>
            <a:prstGeom prst="lin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0159C1-4248-4AFF-A870-A2B0AC1842FA}"/>
                </a:ext>
              </a:extLst>
            </p:cNvPr>
            <p:cNvCxnSpPr>
              <a:cxnSpLocks/>
              <a:endCxn id="45" idx="3"/>
            </p:cNvCxnSpPr>
            <p:nvPr/>
          </p:nvCxnSpPr>
          <p:spPr>
            <a:xfrm flipV="1">
              <a:off x="4779924" y="5341011"/>
              <a:ext cx="114378" cy="304816"/>
            </a:xfrm>
            <a:prstGeom prst="lin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F93617EF-14D8-4B60-BF4A-53AEFA1A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5" y="228600"/>
            <a:ext cx="10871201" cy="990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QUERY ACCESS TO THE GRAPH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45360-A1DA-48C8-97A1-247366DBB8FD}"/>
              </a:ext>
            </a:extLst>
          </p:cNvPr>
          <p:cNvSpPr txBox="1"/>
          <p:nvPr/>
        </p:nvSpPr>
        <p:spPr>
          <a:xfrm>
            <a:off x="1949481" y="4429367"/>
            <a:ext cx="85510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How much of the graph do we need to see in order to return a good estimate? </a:t>
            </a:r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8294DDC6-7204-197A-3C50-1811527B133C}"/>
              </a:ext>
            </a:extLst>
          </p:cNvPr>
          <p:cNvSpPr/>
          <p:nvPr/>
        </p:nvSpPr>
        <p:spPr>
          <a:xfrm>
            <a:off x="6756720" y="1480153"/>
            <a:ext cx="3619070" cy="247416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A1C4E3"/>
              </a:solidFill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84AF15C-2E23-2B92-C350-47CBB5334DF3}"/>
              </a:ext>
            </a:extLst>
          </p:cNvPr>
          <p:cNvSpPr/>
          <p:nvPr/>
        </p:nvSpPr>
        <p:spPr>
          <a:xfrm>
            <a:off x="6762959" y="1495183"/>
            <a:ext cx="3623813" cy="2475276"/>
          </a:xfrm>
          <a:custGeom>
            <a:avLst/>
            <a:gdLst>
              <a:gd name="connsiteX0" fmla="*/ 2215836 w 3623813"/>
              <a:gd name="connsiteY0" fmla="*/ 1026748 h 2475276"/>
              <a:gd name="connsiteX1" fmla="*/ 2101536 w 3623813"/>
              <a:gd name="connsiteY1" fmla="*/ 1141048 h 2475276"/>
              <a:gd name="connsiteX2" fmla="*/ 2215836 w 3623813"/>
              <a:gd name="connsiteY2" fmla="*/ 1255348 h 2475276"/>
              <a:gd name="connsiteX3" fmla="*/ 2330136 w 3623813"/>
              <a:gd name="connsiteY3" fmla="*/ 1141048 h 2475276"/>
              <a:gd name="connsiteX4" fmla="*/ 2215836 w 3623813"/>
              <a:gd name="connsiteY4" fmla="*/ 1026748 h 2475276"/>
              <a:gd name="connsiteX5" fmla="*/ 2233532 w 3623813"/>
              <a:gd name="connsiteY5" fmla="*/ 615 h 2475276"/>
              <a:gd name="connsiteX6" fmla="*/ 2433426 w 3623813"/>
              <a:gd name="connsiteY6" fmla="*/ 69833 h 2475276"/>
              <a:gd name="connsiteX7" fmla="*/ 2498307 w 3623813"/>
              <a:gd name="connsiteY7" fmla="*/ 130281 h 2475276"/>
              <a:gd name="connsiteX8" fmla="*/ 2502318 w 3623813"/>
              <a:gd name="connsiteY8" fmla="*/ 134018 h 2475276"/>
              <a:gd name="connsiteX9" fmla="*/ 2783032 w 3623813"/>
              <a:gd name="connsiteY9" fmla="*/ 1521 h 2475276"/>
              <a:gd name="connsiteX10" fmla="*/ 2973969 w 3623813"/>
              <a:gd name="connsiteY10" fmla="*/ 31443 h 2475276"/>
              <a:gd name="connsiteX11" fmla="*/ 3213147 w 3623813"/>
              <a:gd name="connsiteY11" fmla="*/ 311276 h 2475276"/>
              <a:gd name="connsiteX12" fmla="*/ 3214449 w 3623813"/>
              <a:gd name="connsiteY12" fmla="*/ 311775 h 2475276"/>
              <a:gd name="connsiteX13" fmla="*/ 3315582 w 3623813"/>
              <a:gd name="connsiteY13" fmla="*/ 350538 h 2475276"/>
              <a:gd name="connsiteX14" fmla="*/ 3520097 w 3623813"/>
              <a:gd name="connsiteY14" fmla="*/ 582862 h 2475276"/>
              <a:gd name="connsiteX15" fmla="*/ 3506358 w 3623813"/>
              <a:gd name="connsiteY15" fmla="*/ 877357 h 2475276"/>
              <a:gd name="connsiteX16" fmla="*/ 3606721 w 3623813"/>
              <a:gd name="connsiteY16" fmla="*/ 1327632 h 2475276"/>
              <a:gd name="connsiteX17" fmla="*/ 3136577 w 3623813"/>
              <a:gd name="connsiteY17" fmla="*/ 1721781 h 2475276"/>
              <a:gd name="connsiteX18" fmla="*/ 2968273 w 3623813"/>
              <a:gd name="connsiteY18" fmla="*/ 2059516 h 2475276"/>
              <a:gd name="connsiteX19" fmla="*/ 2395253 w 3623813"/>
              <a:gd name="connsiteY19" fmla="*/ 2100409 h 2475276"/>
              <a:gd name="connsiteX20" fmla="*/ 1985763 w 3623813"/>
              <a:gd name="connsiteY20" fmla="*/ 2460710 h 2475276"/>
              <a:gd name="connsiteX21" fmla="*/ 1383673 w 3623813"/>
              <a:gd name="connsiteY21" fmla="*/ 2240783 h 2475276"/>
              <a:gd name="connsiteX22" fmla="*/ 489294 w 3623813"/>
              <a:gd name="connsiteY22" fmla="*/ 2023492 h 2475276"/>
              <a:gd name="connsiteX23" fmla="*/ 96055 w 3623813"/>
              <a:gd name="connsiteY23" fmla="*/ 1781688 h 2475276"/>
              <a:gd name="connsiteX24" fmla="*/ 180081 w 3623813"/>
              <a:gd name="connsiteY24" fmla="*/ 1455292 h 2475276"/>
              <a:gd name="connsiteX25" fmla="*/ 2646 w 3623813"/>
              <a:gd name="connsiteY25" fmla="*/ 1120421 h 2475276"/>
              <a:gd name="connsiteX26" fmla="*/ 326687 w 3623813"/>
              <a:gd name="connsiteY26" fmla="*/ 822776 h 2475276"/>
              <a:gd name="connsiteX27" fmla="*/ 329787 w 3623813"/>
              <a:gd name="connsiteY27" fmla="*/ 814930 h 2475276"/>
              <a:gd name="connsiteX28" fmla="*/ 474131 w 3623813"/>
              <a:gd name="connsiteY28" fmla="*/ 387506 h 2475276"/>
              <a:gd name="connsiteX29" fmla="*/ 1176331 w 3623813"/>
              <a:gd name="connsiteY29" fmla="*/ 289856 h 2475276"/>
              <a:gd name="connsiteX30" fmla="*/ 1176466 w 3623813"/>
              <a:gd name="connsiteY30" fmla="*/ 289676 h 2475276"/>
              <a:gd name="connsiteX31" fmla="*/ 1238257 w 3623813"/>
              <a:gd name="connsiteY31" fmla="*/ 206898 h 2475276"/>
              <a:gd name="connsiteX32" fmla="*/ 1884311 w 3623813"/>
              <a:gd name="connsiteY32" fmla="*/ 188484 h 2475276"/>
              <a:gd name="connsiteX33" fmla="*/ 1887469 w 3623813"/>
              <a:gd name="connsiteY33" fmla="*/ 184041 h 2475276"/>
              <a:gd name="connsiteX34" fmla="*/ 1933330 w 3623813"/>
              <a:gd name="connsiteY34" fmla="*/ 119509 h 2475276"/>
              <a:gd name="connsiteX35" fmla="*/ 2160181 w 3623813"/>
              <a:gd name="connsiteY35" fmla="*/ 3380 h 2475276"/>
              <a:gd name="connsiteX36" fmla="*/ 2233532 w 3623813"/>
              <a:gd name="connsiteY36" fmla="*/ 615 h 247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23813" h="2475276">
                <a:moveTo>
                  <a:pt x="2215836" y="1026748"/>
                </a:moveTo>
                <a:cubicBezTo>
                  <a:pt x="2152710" y="1026748"/>
                  <a:pt x="2101536" y="1077922"/>
                  <a:pt x="2101536" y="1141048"/>
                </a:cubicBezTo>
                <a:cubicBezTo>
                  <a:pt x="2101536" y="1204174"/>
                  <a:pt x="2152710" y="1255348"/>
                  <a:pt x="2215836" y="1255348"/>
                </a:cubicBezTo>
                <a:cubicBezTo>
                  <a:pt x="2278962" y="1255348"/>
                  <a:pt x="2330136" y="1204174"/>
                  <a:pt x="2330136" y="1141048"/>
                </a:cubicBezTo>
                <a:cubicBezTo>
                  <a:pt x="2330136" y="1077922"/>
                  <a:pt x="2278962" y="1026748"/>
                  <a:pt x="2215836" y="1026748"/>
                </a:cubicBezTo>
                <a:close/>
                <a:moveTo>
                  <a:pt x="2233532" y="615"/>
                </a:moveTo>
                <a:cubicBezTo>
                  <a:pt x="2306200" y="4690"/>
                  <a:pt x="2375824" y="28901"/>
                  <a:pt x="2433426" y="69833"/>
                </a:cubicBezTo>
                <a:lnTo>
                  <a:pt x="2498307" y="130281"/>
                </a:lnTo>
                <a:lnTo>
                  <a:pt x="2502318" y="134018"/>
                </a:lnTo>
                <a:cubicBezTo>
                  <a:pt x="2574678" y="54767"/>
                  <a:pt x="2676621" y="8784"/>
                  <a:pt x="2783032" y="1521"/>
                </a:cubicBezTo>
                <a:cubicBezTo>
                  <a:pt x="2846878" y="-2837"/>
                  <a:pt x="2912332" y="6744"/>
                  <a:pt x="2973969" y="31443"/>
                </a:cubicBezTo>
                <a:cubicBezTo>
                  <a:pt x="3099213" y="81614"/>
                  <a:pt x="3189019" y="186651"/>
                  <a:pt x="3213147" y="311276"/>
                </a:cubicBezTo>
                <a:lnTo>
                  <a:pt x="3214449" y="311775"/>
                </a:lnTo>
                <a:lnTo>
                  <a:pt x="3315582" y="350538"/>
                </a:lnTo>
                <a:cubicBezTo>
                  <a:pt x="3411274" y="400950"/>
                  <a:pt x="3484912" y="483208"/>
                  <a:pt x="3520097" y="582862"/>
                </a:cubicBezTo>
                <a:cubicBezTo>
                  <a:pt x="3554194" y="679309"/>
                  <a:pt x="3549335" y="784060"/>
                  <a:pt x="3506358" y="877357"/>
                </a:cubicBezTo>
                <a:cubicBezTo>
                  <a:pt x="3611998" y="1005303"/>
                  <a:pt x="3648943" y="1171164"/>
                  <a:pt x="3606721" y="1327632"/>
                </a:cubicBezTo>
                <a:cubicBezTo>
                  <a:pt x="3550591" y="1535646"/>
                  <a:pt x="3364779" y="1691427"/>
                  <a:pt x="3136577" y="1721781"/>
                </a:cubicBezTo>
                <a:cubicBezTo>
                  <a:pt x="3135487" y="1851618"/>
                  <a:pt x="3074081" y="1974753"/>
                  <a:pt x="2968273" y="2059516"/>
                </a:cubicBezTo>
                <a:cubicBezTo>
                  <a:pt x="2807509" y="2188322"/>
                  <a:pt x="2575285" y="2204874"/>
                  <a:pt x="2395253" y="2100409"/>
                </a:cubicBezTo>
                <a:cubicBezTo>
                  <a:pt x="2337030" y="2279843"/>
                  <a:pt x="2181125" y="2417011"/>
                  <a:pt x="1985763" y="2460710"/>
                </a:cubicBezTo>
                <a:cubicBezTo>
                  <a:pt x="1755549" y="2512197"/>
                  <a:pt x="1515284" y="2424456"/>
                  <a:pt x="1383673" y="2240783"/>
                </a:cubicBezTo>
                <a:cubicBezTo>
                  <a:pt x="1073037" y="2415121"/>
                  <a:pt x="669577" y="2317128"/>
                  <a:pt x="489294" y="2023492"/>
                </a:cubicBezTo>
                <a:cubicBezTo>
                  <a:pt x="312194" y="2042793"/>
                  <a:pt x="145901" y="1940562"/>
                  <a:pt x="96055" y="1781688"/>
                </a:cubicBezTo>
                <a:cubicBezTo>
                  <a:pt x="59948" y="1666742"/>
                  <a:pt x="91867" y="1542690"/>
                  <a:pt x="180081" y="1455292"/>
                </a:cubicBezTo>
                <a:cubicBezTo>
                  <a:pt x="54922" y="1386737"/>
                  <a:pt x="-14779" y="1255183"/>
                  <a:pt x="2646" y="1120421"/>
                </a:cubicBezTo>
                <a:cubicBezTo>
                  <a:pt x="23087" y="962635"/>
                  <a:pt x="157630" y="839041"/>
                  <a:pt x="326687" y="822776"/>
                </a:cubicBezTo>
                <a:cubicBezTo>
                  <a:pt x="327693" y="820141"/>
                  <a:pt x="328782" y="817564"/>
                  <a:pt x="329787" y="814930"/>
                </a:cubicBezTo>
                <a:cubicBezTo>
                  <a:pt x="307084" y="659550"/>
                  <a:pt x="360030" y="502852"/>
                  <a:pt x="474131" y="387506"/>
                </a:cubicBezTo>
                <a:cubicBezTo>
                  <a:pt x="654414" y="205322"/>
                  <a:pt x="946704" y="164716"/>
                  <a:pt x="1176331" y="289856"/>
                </a:cubicBezTo>
                <a:lnTo>
                  <a:pt x="1176466" y="289676"/>
                </a:lnTo>
                <a:lnTo>
                  <a:pt x="1238257" y="206898"/>
                </a:lnTo>
                <a:cubicBezTo>
                  <a:pt x="1402986" y="35131"/>
                  <a:pt x="1697975" y="17597"/>
                  <a:pt x="1884311" y="188484"/>
                </a:cubicBezTo>
                <a:lnTo>
                  <a:pt x="1887469" y="184041"/>
                </a:lnTo>
                <a:lnTo>
                  <a:pt x="1933330" y="119509"/>
                </a:lnTo>
                <a:cubicBezTo>
                  <a:pt x="1990569" y="57040"/>
                  <a:pt x="2070899" y="15149"/>
                  <a:pt x="2160181" y="3380"/>
                </a:cubicBezTo>
                <a:cubicBezTo>
                  <a:pt x="2184748" y="137"/>
                  <a:pt x="2209309" y="-743"/>
                  <a:pt x="2233532" y="61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rgbClr val="A1C4E3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EF732E9-922B-95D3-30F7-83E3C3D07645}"/>
              </a:ext>
            </a:extLst>
          </p:cNvPr>
          <p:cNvCxnSpPr>
            <a:cxnSpLocks/>
          </p:cNvCxnSpPr>
          <p:nvPr/>
        </p:nvCxnSpPr>
        <p:spPr>
          <a:xfrm>
            <a:off x="5433053" y="3645119"/>
            <a:ext cx="0" cy="59522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5794F2C3-2973-8331-1FEE-A18A4603D6F5}"/>
              </a:ext>
            </a:extLst>
          </p:cNvPr>
          <p:cNvSpPr/>
          <p:nvPr/>
        </p:nvSpPr>
        <p:spPr>
          <a:xfrm>
            <a:off x="4387595" y="3052569"/>
            <a:ext cx="2254104" cy="48161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Query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8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694 L 0.31419 -0.23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64" grpId="0" animBg="1"/>
      <p:bldP spid="64" grpId="1" animBg="1"/>
      <p:bldP spid="63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798B-7CA1-4F1F-BA63-D3773A45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STANDARD QUERY</a:t>
            </a:r>
            <a:r>
              <a:rPr lang="en-US" dirty="0"/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F0A5FBB-627E-41E5-899A-850A2E3EFDAA}"/>
                  </a:ext>
                </a:extLst>
              </p:cNvPr>
              <p:cNvSpPr txBox="1"/>
              <p:nvPr/>
            </p:nvSpPr>
            <p:spPr>
              <a:xfrm>
                <a:off x="3748257" y="2708706"/>
                <a:ext cx="4460621" cy="29704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32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mr>
                        <m:m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</m:mr>
                      </m:m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2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2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3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2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2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F0A5FBB-627E-41E5-899A-850A2E3EF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57" y="2708706"/>
                <a:ext cx="4460621" cy="29704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7071B985-500A-43FB-A093-093181FF0DA4}"/>
              </a:ext>
            </a:extLst>
          </p:cNvPr>
          <p:cNvGrpSpPr/>
          <p:nvPr/>
        </p:nvGrpSpPr>
        <p:grpSpPr>
          <a:xfrm>
            <a:off x="10093650" y="3128163"/>
            <a:ext cx="1346654" cy="2089376"/>
            <a:chOff x="9613015" y="4328714"/>
            <a:chExt cx="1346654" cy="208937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284FAD-A507-40B3-ADC1-E94D7A9267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33840" y="4518449"/>
              <a:ext cx="23728" cy="139345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9AEB72-78B8-4A80-9485-DCF0636E05EF}"/>
                </a:ext>
              </a:extLst>
            </p:cNvPr>
            <p:cNvSpPr/>
            <p:nvPr/>
          </p:nvSpPr>
          <p:spPr>
            <a:xfrm>
              <a:off x="10744132" y="4328714"/>
              <a:ext cx="189735" cy="189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A582732-DA01-4F8D-B57B-1B5E2230B54D}"/>
                </a:ext>
              </a:extLst>
            </p:cNvPr>
            <p:cNvSpPr/>
            <p:nvPr/>
          </p:nvSpPr>
          <p:spPr>
            <a:xfrm>
              <a:off x="9613016" y="4328714"/>
              <a:ext cx="189735" cy="189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96B9C8C-13E1-45AD-A410-A59822F1C4C4}"/>
                </a:ext>
              </a:extLst>
            </p:cNvPr>
            <p:cNvSpPr/>
            <p:nvPr/>
          </p:nvSpPr>
          <p:spPr>
            <a:xfrm>
              <a:off x="10769934" y="5817040"/>
              <a:ext cx="189735" cy="189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C762FB-090F-4643-AC69-EF3134D494C2}"/>
                </a:ext>
              </a:extLst>
            </p:cNvPr>
            <p:cNvSpPr/>
            <p:nvPr/>
          </p:nvSpPr>
          <p:spPr>
            <a:xfrm>
              <a:off x="9613015" y="5817039"/>
              <a:ext cx="189735" cy="189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86B134A-26B2-41D2-A32B-135D06D449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4544" y="4518449"/>
              <a:ext cx="23728" cy="139345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9CBCFF7-489F-4704-9C12-24A66C56059F}"/>
                </a:ext>
              </a:extLst>
            </p:cNvPr>
            <p:cNvCxnSpPr>
              <a:cxnSpLocks/>
              <a:stCxn id="30" idx="2"/>
              <a:endCxn id="33" idx="6"/>
            </p:cNvCxnSpPr>
            <p:nvPr/>
          </p:nvCxnSpPr>
          <p:spPr>
            <a:xfrm flipH="1">
              <a:off x="9802751" y="4423582"/>
              <a:ext cx="94138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B940897-D768-4F26-B7E9-3A8786935BF2}"/>
                </a:ext>
              </a:extLst>
            </p:cNvPr>
            <p:cNvCxnSpPr>
              <a:cxnSpLocks/>
              <a:stCxn id="34" idx="1"/>
              <a:endCxn id="33" idx="5"/>
            </p:cNvCxnSpPr>
            <p:nvPr/>
          </p:nvCxnSpPr>
          <p:spPr>
            <a:xfrm flipH="1" flipV="1">
              <a:off x="9774965" y="4490663"/>
              <a:ext cx="1022755" cy="13541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6091DD-715E-4DC2-80B4-83C33AD1876C}"/>
                </a:ext>
              </a:extLst>
            </p:cNvPr>
            <p:cNvCxnSpPr>
              <a:cxnSpLocks/>
              <a:stCxn id="48" idx="1"/>
              <a:endCxn id="35" idx="5"/>
            </p:cNvCxnSpPr>
            <p:nvPr/>
          </p:nvCxnSpPr>
          <p:spPr>
            <a:xfrm flipH="1" flipV="1">
              <a:off x="9774964" y="5978988"/>
              <a:ext cx="431395" cy="27715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85CE045-AD6A-4029-8256-AEA700DFA5DE}"/>
                </a:ext>
              </a:extLst>
            </p:cNvPr>
            <p:cNvSpPr/>
            <p:nvPr/>
          </p:nvSpPr>
          <p:spPr>
            <a:xfrm>
              <a:off x="10178573" y="6228355"/>
              <a:ext cx="189735" cy="189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D76E40-AA0C-4660-AF9D-63ED398E61DF}"/>
                </a:ext>
              </a:extLst>
            </p:cNvPr>
            <p:cNvCxnSpPr>
              <a:cxnSpLocks/>
              <a:stCxn id="48" idx="6"/>
              <a:endCxn id="34" idx="3"/>
            </p:cNvCxnSpPr>
            <p:nvPr/>
          </p:nvCxnSpPr>
          <p:spPr>
            <a:xfrm flipV="1">
              <a:off x="10368308" y="5978989"/>
              <a:ext cx="429412" cy="3442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6F4313F-4697-46A8-B5A1-F1A51C86F1E8}"/>
              </a:ext>
            </a:extLst>
          </p:cNvPr>
          <p:cNvGrpSpPr/>
          <p:nvPr/>
        </p:nvGrpSpPr>
        <p:grpSpPr>
          <a:xfrm rot="1965440">
            <a:off x="9126273" y="2380074"/>
            <a:ext cx="1661020" cy="3036459"/>
            <a:chOff x="1174459" y="3000738"/>
            <a:chExt cx="1661020" cy="3036459"/>
          </a:xfrm>
        </p:grpSpPr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A06A2857-D02B-40D3-83EC-440C19DBFCDB}"/>
                </a:ext>
              </a:extLst>
            </p:cNvPr>
            <p:cNvSpPr/>
            <p:nvPr/>
          </p:nvSpPr>
          <p:spPr>
            <a:xfrm>
              <a:off x="1174459" y="3000738"/>
              <a:ext cx="1661020" cy="1713875"/>
            </a:xfrm>
            <a:prstGeom prst="donut">
              <a:avLst>
                <a:gd name="adj" fmla="val 1232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C41AD5E-AE9F-4C8E-AEC1-BCDE076D3D40}"/>
                </a:ext>
              </a:extLst>
            </p:cNvPr>
            <p:cNvSpPr/>
            <p:nvPr/>
          </p:nvSpPr>
          <p:spPr>
            <a:xfrm>
              <a:off x="1922050" y="4605556"/>
              <a:ext cx="189735" cy="14316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22B7D6-10B5-42B9-AEA1-E9F309D37B78}"/>
              </a:ext>
            </a:extLst>
          </p:cNvPr>
          <p:cNvGrpSpPr/>
          <p:nvPr/>
        </p:nvGrpSpPr>
        <p:grpSpPr>
          <a:xfrm>
            <a:off x="10000675" y="3019804"/>
            <a:ext cx="1062974" cy="981334"/>
            <a:chOff x="9762459" y="4195088"/>
            <a:chExt cx="531487" cy="49066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26F7F66-1657-4B37-8E99-FF46AE10A3E7}"/>
                </a:ext>
              </a:extLst>
            </p:cNvPr>
            <p:cNvSpPr/>
            <p:nvPr/>
          </p:nvSpPr>
          <p:spPr>
            <a:xfrm>
              <a:off x="9762459" y="4195088"/>
              <a:ext cx="189735" cy="189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EC098AD-613F-49E1-A774-3F4B9DAF95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3987" y="4384823"/>
              <a:ext cx="15296" cy="30093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49823BB-D85E-461C-BFFB-329305BAC2AF}"/>
                </a:ext>
              </a:extLst>
            </p:cNvPr>
            <p:cNvCxnSpPr>
              <a:cxnSpLocks/>
              <a:endCxn id="58" idx="6"/>
            </p:cNvCxnSpPr>
            <p:nvPr/>
          </p:nvCxnSpPr>
          <p:spPr>
            <a:xfrm flipH="1">
              <a:off x="9952194" y="4289956"/>
              <a:ext cx="34175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D57A575-5AB6-4663-9D17-BD1CC99F4219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H="1" flipV="1">
              <a:off x="9924408" y="4357037"/>
              <a:ext cx="256237" cy="32871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D8271E6-F752-48CA-83F5-FE2C4FEB1316}"/>
              </a:ext>
            </a:extLst>
          </p:cNvPr>
          <p:cNvSpPr/>
          <p:nvPr/>
        </p:nvSpPr>
        <p:spPr>
          <a:xfrm>
            <a:off x="4771095" y="3317898"/>
            <a:ext cx="2786032" cy="226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9311D19-8F27-4C4A-B104-33C1C81FD35B}"/>
                  </a:ext>
                </a:extLst>
              </p:cNvPr>
              <p:cNvSpPr txBox="1"/>
              <p:nvPr/>
            </p:nvSpPr>
            <p:spPr>
              <a:xfrm>
                <a:off x="10097405" y="2604716"/>
                <a:ext cx="7515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9311D19-8F27-4C4A-B104-33C1C81FD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405" y="2604716"/>
                <a:ext cx="75153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9D62564-1C61-4FD6-92AA-3BEF13075099}"/>
                  </a:ext>
                </a:extLst>
              </p:cNvPr>
              <p:cNvSpPr txBox="1"/>
              <p:nvPr/>
            </p:nvSpPr>
            <p:spPr>
              <a:xfrm>
                <a:off x="11278410" y="2999164"/>
                <a:ext cx="751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9D62564-1C61-4FD6-92AA-3BEF13075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410" y="2999164"/>
                <a:ext cx="7515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6333239-100F-4FD4-AD71-AA1EC39498B4}"/>
                  </a:ext>
                </a:extLst>
              </p:cNvPr>
              <p:cNvSpPr txBox="1"/>
              <p:nvPr/>
            </p:nvSpPr>
            <p:spPr>
              <a:xfrm>
                <a:off x="9531848" y="4554929"/>
                <a:ext cx="751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6333239-100F-4FD4-AD71-AA1EC3949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848" y="4554929"/>
                <a:ext cx="7515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EC5AD35-A8BE-4115-8AC4-ED873C884274}"/>
                  </a:ext>
                </a:extLst>
              </p:cNvPr>
              <p:cNvSpPr txBox="1"/>
              <p:nvPr/>
            </p:nvSpPr>
            <p:spPr>
              <a:xfrm>
                <a:off x="10558728" y="5224352"/>
                <a:ext cx="751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EC5AD35-A8BE-4115-8AC4-ED873C884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728" y="5224352"/>
                <a:ext cx="75153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FCCE544-E571-4AA0-9D64-FCB8D36283D6}"/>
                  </a:ext>
                </a:extLst>
              </p:cNvPr>
              <p:cNvSpPr txBox="1"/>
              <p:nvPr/>
            </p:nvSpPr>
            <p:spPr>
              <a:xfrm>
                <a:off x="11278355" y="4491571"/>
                <a:ext cx="751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FCCE544-E571-4AA0-9D64-FCB8D3628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355" y="4491571"/>
                <a:ext cx="75153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8F1B7C7-2FF5-49EE-BAEA-6A739E6A61ED}"/>
                  </a:ext>
                </a:extLst>
              </p:cNvPr>
              <p:cNvSpPr txBox="1"/>
              <p:nvPr/>
            </p:nvSpPr>
            <p:spPr>
              <a:xfrm>
                <a:off x="10099925" y="2744339"/>
                <a:ext cx="751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8F1B7C7-2FF5-49EE-BAEA-6A739E6A6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925" y="2744339"/>
                <a:ext cx="751538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96ED44F-3C9F-4D14-A90E-55DD7DF2B771}"/>
                  </a:ext>
                </a:extLst>
              </p:cNvPr>
              <p:cNvSpPr txBox="1"/>
              <p:nvPr/>
            </p:nvSpPr>
            <p:spPr>
              <a:xfrm>
                <a:off x="4294321" y="3699888"/>
                <a:ext cx="126546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96ED44F-3C9F-4D14-A90E-55DD7DF2B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321" y="3699888"/>
                <a:ext cx="12654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2E30090-7C13-486B-984E-AD3BB9DB81AB}"/>
                  </a:ext>
                </a:extLst>
              </p:cNvPr>
              <p:cNvSpPr txBox="1"/>
              <p:nvPr/>
            </p:nvSpPr>
            <p:spPr>
              <a:xfrm>
                <a:off x="4912011" y="4148232"/>
                <a:ext cx="126546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2E30090-7C13-486B-984E-AD3BB9DB8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011" y="4148232"/>
                <a:ext cx="1265464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DFBE38D-546D-4A85-8093-341471559FE8}"/>
                  </a:ext>
                </a:extLst>
              </p:cNvPr>
              <p:cNvSpPr txBox="1"/>
              <p:nvPr/>
            </p:nvSpPr>
            <p:spPr>
              <a:xfrm>
                <a:off x="4287616" y="3733796"/>
                <a:ext cx="126546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DFBE38D-546D-4A85-8093-341471559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616" y="3733796"/>
                <a:ext cx="1265464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A6C0506-A123-466B-A2B5-9782BEFE7FC7}"/>
                  </a:ext>
                </a:extLst>
              </p:cNvPr>
              <p:cNvSpPr txBox="1"/>
              <p:nvPr/>
            </p:nvSpPr>
            <p:spPr>
              <a:xfrm>
                <a:off x="4912011" y="4114324"/>
                <a:ext cx="126546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A6C0506-A123-466B-A2B5-9782BEFE7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011" y="4114324"/>
                <a:ext cx="126546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93C94CE4-D5CE-44AC-A1D9-6BA5DC39621F}"/>
              </a:ext>
            </a:extLst>
          </p:cNvPr>
          <p:cNvGrpSpPr/>
          <p:nvPr/>
        </p:nvGrpSpPr>
        <p:grpSpPr>
          <a:xfrm>
            <a:off x="669977" y="2960828"/>
            <a:ext cx="2420034" cy="2574481"/>
            <a:chOff x="1929790" y="1514622"/>
            <a:chExt cx="3637957" cy="4549964"/>
          </a:xfrm>
          <a:solidFill>
            <a:schemeClr val="bg1"/>
          </a:solidFill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585F92-8E52-4F44-80BE-CD426C299094}"/>
                </a:ext>
              </a:extLst>
            </p:cNvPr>
            <p:cNvGrpSpPr/>
            <p:nvPr/>
          </p:nvGrpSpPr>
          <p:grpSpPr>
            <a:xfrm>
              <a:off x="1929790" y="1514622"/>
              <a:ext cx="914400" cy="4549964"/>
              <a:chOff x="4706041" y="881692"/>
              <a:chExt cx="914400" cy="4549964"/>
            </a:xfrm>
            <a:grpFill/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3194088-A32D-4AE4-84B2-DB3AA66B6AAA}"/>
                  </a:ext>
                </a:extLst>
              </p:cNvPr>
              <p:cNvSpPr/>
              <p:nvPr/>
            </p:nvSpPr>
            <p:spPr>
              <a:xfrm>
                <a:off x="4706041" y="881692"/>
                <a:ext cx="914400" cy="9144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C0CBCBE-7588-45A2-97A6-1512836C4D9E}"/>
                  </a:ext>
                </a:extLst>
              </p:cNvPr>
              <p:cNvSpPr/>
              <p:nvPr/>
            </p:nvSpPr>
            <p:spPr>
              <a:xfrm>
                <a:off x="4706041" y="1785074"/>
                <a:ext cx="914400" cy="9144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11FF2A5-8498-4A94-A4E1-9DB5EA0ECDD6}"/>
                  </a:ext>
                </a:extLst>
              </p:cNvPr>
              <p:cNvSpPr/>
              <p:nvPr/>
            </p:nvSpPr>
            <p:spPr>
              <a:xfrm>
                <a:off x="4706041" y="2699474"/>
                <a:ext cx="914400" cy="9144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2235C76-5F69-48FB-84B7-EA718AFB40C7}"/>
                  </a:ext>
                </a:extLst>
              </p:cNvPr>
              <p:cNvSpPr/>
              <p:nvPr/>
            </p:nvSpPr>
            <p:spPr>
              <a:xfrm>
                <a:off x="4706041" y="3613874"/>
                <a:ext cx="914400" cy="9144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8BE7DF-8CB1-4BEE-B4E9-9FDF00B5B191}"/>
                  </a:ext>
                </a:extLst>
              </p:cNvPr>
              <p:cNvSpPr/>
              <p:nvPr/>
            </p:nvSpPr>
            <p:spPr>
              <a:xfrm>
                <a:off x="4706041" y="4517256"/>
                <a:ext cx="914400" cy="9144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5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CD01BA8-4260-4CE6-8016-7659F1CB11B0}"/>
                </a:ext>
              </a:extLst>
            </p:cNvPr>
            <p:cNvSpPr/>
            <p:nvPr/>
          </p:nvSpPr>
          <p:spPr>
            <a:xfrm>
              <a:off x="3177448" y="1606062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16230BC-5CC9-4EB7-BA3C-62083E3C4F87}"/>
                </a:ext>
              </a:extLst>
            </p:cNvPr>
            <p:cNvSpPr/>
            <p:nvPr/>
          </p:nvSpPr>
          <p:spPr>
            <a:xfrm>
              <a:off x="4007387" y="1635751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D6AF6A0-9100-4314-BF2B-E3708188DEF0}"/>
                </a:ext>
              </a:extLst>
            </p:cNvPr>
            <p:cNvSpPr/>
            <p:nvPr/>
          </p:nvSpPr>
          <p:spPr>
            <a:xfrm>
              <a:off x="4836227" y="1633497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8E5E37D-31C0-4E11-A327-25D57F568DA5}"/>
                </a:ext>
              </a:extLst>
            </p:cNvPr>
            <p:cNvSpPr/>
            <p:nvPr/>
          </p:nvSpPr>
          <p:spPr>
            <a:xfrm>
              <a:off x="3219496" y="2512526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FAFE26-E924-4ABE-9F22-791DECE7A9D6}"/>
                </a:ext>
              </a:extLst>
            </p:cNvPr>
            <p:cNvSpPr/>
            <p:nvPr/>
          </p:nvSpPr>
          <p:spPr>
            <a:xfrm>
              <a:off x="4007387" y="2503685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DD254C-D696-4F86-9CFC-2CF803A88C69}"/>
                </a:ext>
              </a:extLst>
            </p:cNvPr>
            <p:cNvSpPr/>
            <p:nvPr/>
          </p:nvSpPr>
          <p:spPr>
            <a:xfrm>
              <a:off x="3177448" y="3466855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F7F44AB-645F-42EB-B5D7-C189945F08FF}"/>
                </a:ext>
              </a:extLst>
            </p:cNvPr>
            <p:cNvSpPr/>
            <p:nvPr/>
          </p:nvSpPr>
          <p:spPr>
            <a:xfrm>
              <a:off x="4007387" y="3467025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CB61A17-0BA0-45CB-8685-80C649777862}"/>
                </a:ext>
              </a:extLst>
            </p:cNvPr>
            <p:cNvSpPr/>
            <p:nvPr/>
          </p:nvSpPr>
          <p:spPr>
            <a:xfrm>
              <a:off x="3177448" y="4418666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AE5937C-CAC5-4B98-A959-5CD3CA014B9A}"/>
                </a:ext>
              </a:extLst>
            </p:cNvPr>
            <p:cNvSpPr/>
            <p:nvPr/>
          </p:nvSpPr>
          <p:spPr>
            <a:xfrm>
              <a:off x="4007387" y="4448355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D8A498B-A209-4C90-A5C0-A9042E038B1C}"/>
                </a:ext>
              </a:extLst>
            </p:cNvPr>
            <p:cNvSpPr/>
            <p:nvPr/>
          </p:nvSpPr>
          <p:spPr>
            <a:xfrm>
              <a:off x="4836227" y="4446101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632E1F4-FC0E-4CD2-AECC-E98D2B5DC002}"/>
                </a:ext>
              </a:extLst>
            </p:cNvPr>
            <p:cNvSpPr/>
            <p:nvPr/>
          </p:nvSpPr>
          <p:spPr>
            <a:xfrm>
              <a:off x="3177448" y="5327648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307680E-BC49-47BB-91D8-3F478EE5566F}"/>
                </a:ext>
              </a:extLst>
            </p:cNvPr>
            <p:cNvSpPr/>
            <p:nvPr/>
          </p:nvSpPr>
          <p:spPr>
            <a:xfrm>
              <a:off x="4006288" y="5325394"/>
              <a:ext cx="731520" cy="73152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CA410C8-BB22-48B3-9742-0EB0C77B9968}"/>
              </a:ext>
            </a:extLst>
          </p:cNvPr>
          <p:cNvSpPr/>
          <p:nvPr/>
        </p:nvSpPr>
        <p:spPr>
          <a:xfrm>
            <a:off x="1445312" y="2929668"/>
            <a:ext cx="1873533" cy="2656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51AB51-85D8-406D-AFDA-4132E0E30290}"/>
              </a:ext>
            </a:extLst>
          </p:cNvPr>
          <p:cNvGrpSpPr/>
          <p:nvPr/>
        </p:nvGrpSpPr>
        <p:grpSpPr>
          <a:xfrm>
            <a:off x="1534848" y="4631838"/>
            <a:ext cx="1590070" cy="419765"/>
            <a:chOff x="1534848" y="3978713"/>
            <a:chExt cx="1590070" cy="41976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41E99CE-81EE-402A-A3B3-293ECB2A304C}"/>
                </a:ext>
              </a:extLst>
            </p:cNvPr>
            <p:cNvSpPr/>
            <p:nvPr/>
          </p:nvSpPr>
          <p:spPr>
            <a:xfrm>
              <a:off x="1534848" y="3981982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D4F1A2E-5156-4586-9923-CB45E9619BC9}"/>
                </a:ext>
              </a:extLst>
            </p:cNvPr>
            <p:cNvSpPr/>
            <p:nvPr/>
          </p:nvSpPr>
          <p:spPr>
            <a:xfrm>
              <a:off x="2086938" y="3984566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22F2E1A-D1F3-4AE8-B9F6-7D5DADFB85E4}"/>
                </a:ext>
              </a:extLst>
            </p:cNvPr>
            <p:cNvSpPr/>
            <p:nvPr/>
          </p:nvSpPr>
          <p:spPr>
            <a:xfrm>
              <a:off x="2638298" y="3978713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113EE25-78A6-461D-B0D7-730916AE255B}"/>
              </a:ext>
            </a:extLst>
          </p:cNvPr>
          <p:cNvSpPr/>
          <p:nvPr/>
        </p:nvSpPr>
        <p:spPr>
          <a:xfrm>
            <a:off x="2084401" y="4641678"/>
            <a:ext cx="486620" cy="4139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A525F98-5164-4DAB-B868-796ACE53AFA8}"/>
              </a:ext>
            </a:extLst>
          </p:cNvPr>
          <p:cNvGrpSpPr/>
          <p:nvPr/>
        </p:nvGrpSpPr>
        <p:grpSpPr>
          <a:xfrm>
            <a:off x="1593736" y="3539878"/>
            <a:ext cx="1038710" cy="415051"/>
            <a:chOff x="1534848" y="3981982"/>
            <a:chExt cx="1038710" cy="415051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4AFFBD-36C9-4B2F-94DF-36FD67FF3C67}"/>
                </a:ext>
              </a:extLst>
            </p:cNvPr>
            <p:cNvSpPr/>
            <p:nvPr/>
          </p:nvSpPr>
          <p:spPr>
            <a:xfrm>
              <a:off x="1534848" y="3981982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2B3F2CC-82B4-42DD-B4DA-048A15BC2955}"/>
                </a:ext>
              </a:extLst>
            </p:cNvPr>
            <p:cNvSpPr/>
            <p:nvPr/>
          </p:nvSpPr>
          <p:spPr>
            <a:xfrm>
              <a:off x="2086938" y="3983121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CF68DAD-F411-4DE0-AC28-CC20B9DC97F8}"/>
              </a:ext>
            </a:extLst>
          </p:cNvPr>
          <p:cNvGrpSpPr/>
          <p:nvPr/>
        </p:nvGrpSpPr>
        <p:grpSpPr>
          <a:xfrm>
            <a:off x="1604567" y="3541251"/>
            <a:ext cx="1038710" cy="415051"/>
            <a:chOff x="1534848" y="3981982"/>
            <a:chExt cx="1038710" cy="415051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2B729C4-5D5E-49D0-B197-DC01FBB71848}"/>
                </a:ext>
              </a:extLst>
            </p:cNvPr>
            <p:cNvSpPr/>
            <p:nvPr/>
          </p:nvSpPr>
          <p:spPr>
            <a:xfrm>
              <a:off x="1534848" y="3981982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613E770-8992-47C1-8242-13C5307ED2DF}"/>
                </a:ext>
              </a:extLst>
            </p:cNvPr>
            <p:cNvSpPr/>
            <p:nvPr/>
          </p:nvSpPr>
          <p:spPr>
            <a:xfrm>
              <a:off x="2086938" y="3983121"/>
              <a:ext cx="486620" cy="413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A46614-7E68-4127-B29A-CD54F571C9AD}"/>
              </a:ext>
            </a:extLst>
          </p:cNvPr>
          <p:cNvSpPr txBox="1"/>
          <p:nvPr/>
        </p:nvSpPr>
        <p:spPr>
          <a:xfrm>
            <a:off x="1893202" y="5424407"/>
            <a:ext cx="11860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degree</a:t>
            </a:r>
            <a:r>
              <a:rPr lang="he-IL" dirty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50B4215-C626-47C2-950A-64EACB9C62C5}"/>
              </a:ext>
            </a:extLst>
          </p:cNvPr>
          <p:cNvSpPr/>
          <p:nvPr/>
        </p:nvSpPr>
        <p:spPr>
          <a:xfrm rot="5400000">
            <a:off x="2238827" y="4501973"/>
            <a:ext cx="203582" cy="15686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A7EBE8E-1B76-466B-B2C5-B012A3E01F3D}"/>
              </a:ext>
            </a:extLst>
          </p:cNvPr>
          <p:cNvSpPr txBox="1"/>
          <p:nvPr/>
        </p:nvSpPr>
        <p:spPr>
          <a:xfrm>
            <a:off x="2632365" y="4650621"/>
            <a:ext cx="11860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nbr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93ED8E1-7AE9-4508-B1BD-5C7A583FCFBF}"/>
              </a:ext>
            </a:extLst>
          </p:cNvPr>
          <p:cNvSpPr txBox="1"/>
          <p:nvPr/>
        </p:nvSpPr>
        <p:spPr>
          <a:xfrm>
            <a:off x="5285944" y="3401585"/>
            <a:ext cx="11860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pair</a:t>
            </a:r>
            <a:r>
              <a:rPr lang="he-IL" dirty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84CCD133-3CCC-4CF9-AFBD-0D7CBDCDFFC4}"/>
                  </a:ext>
                </a:extLst>
              </p:cNvPr>
              <p:cNvSpPr txBox="1"/>
              <p:nvPr/>
            </p:nvSpPr>
            <p:spPr>
              <a:xfrm>
                <a:off x="3318845" y="4116760"/>
                <a:ext cx="118602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84CCD133-3CCC-4CF9-AFBD-0D7CBDCDF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845" y="4116760"/>
                <a:ext cx="1186023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ight Brace 124">
            <a:extLst>
              <a:ext uri="{FF2B5EF4-FFF2-40B4-BE49-F238E27FC236}">
                <a16:creationId xmlns:a16="http://schemas.microsoft.com/office/drawing/2014/main" id="{FD660025-9F1C-43BE-A40D-73A8CF0776EB}"/>
              </a:ext>
            </a:extLst>
          </p:cNvPr>
          <p:cNvSpPr/>
          <p:nvPr/>
        </p:nvSpPr>
        <p:spPr>
          <a:xfrm rot="10800000">
            <a:off x="3882419" y="3363930"/>
            <a:ext cx="286083" cy="2267435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6FFDB-B6CD-BEC2-2F32-7388FAD0B55B}"/>
              </a:ext>
            </a:extLst>
          </p:cNvPr>
          <p:cNvSpPr/>
          <p:nvPr/>
        </p:nvSpPr>
        <p:spPr>
          <a:xfrm>
            <a:off x="8752894" y="59838"/>
            <a:ext cx="3436804" cy="7429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5563"/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Parnas Ron 02</a:t>
            </a:r>
          </a:p>
          <a:p>
            <a:pPr marL="55563"/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Kaufman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Krivelevich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Ron 04</a:t>
            </a:r>
          </a:p>
        </p:txBody>
      </p:sp>
    </p:spTree>
    <p:extLst>
      <p:ext uri="{BB962C8B-B14F-4D97-AF65-F5344CB8AC3E}">
        <p14:creationId xmlns:p14="http://schemas.microsoft.com/office/powerpoint/2010/main" val="22980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5" grpId="0" animBg="1"/>
      <p:bldP spid="84" grpId="0"/>
      <p:bldP spid="85" grpId="0"/>
      <p:bldP spid="86" grpId="0"/>
      <p:bldP spid="87" grpId="0"/>
      <p:bldP spid="88" grpId="0"/>
      <p:bldP spid="89" grpId="0"/>
      <p:bldP spid="89" grpId="1"/>
      <p:bldP spid="91" grpId="0"/>
      <p:bldP spid="92" grpId="0"/>
      <p:bldP spid="93" grpId="0"/>
      <p:bldP spid="93" grpId="1"/>
      <p:bldP spid="94" grpId="0"/>
      <p:bldP spid="94" grpId="1"/>
      <p:bldP spid="111" grpId="0" animBg="1"/>
      <p:bldP spid="109" grpId="0" animBg="1"/>
      <p:bldP spid="6" grpId="0"/>
      <p:bldP spid="7" grpId="0" animBg="1"/>
      <p:bldP spid="122" grpId="0"/>
      <p:bldP spid="123" grpId="0"/>
      <p:bldP spid="124" grpId="0"/>
      <p:bldP spid="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C06C-38B4-6094-B9E4-F14173E09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0A588-4320-6400-AAE9-2C7ADD5C340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Assign -&gt; Sample -&gt; Redistribute -&gt; Repeat</a:t>
            </a:r>
          </a:p>
          <a:p>
            <a:endParaRPr lang="en-US" dirty="0"/>
          </a:p>
          <a:p>
            <a:r>
              <a:rPr lang="en-US" dirty="0"/>
              <a:t>Sampling edges incident to a set </a:t>
            </a:r>
            <a:r>
              <a:rPr lang="en-US" dirty="0" err="1"/>
              <a:t>u.a.r.</a:t>
            </a:r>
            <a:endParaRPr lang="en-US" dirty="0"/>
          </a:p>
          <a:p>
            <a:endParaRPr lang="en-US" dirty="0"/>
          </a:p>
          <a:p>
            <a:r>
              <a:rPr lang="en-US" dirty="0"/>
              <a:t>Sampling outgoing neighbors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3200" dirty="0"/>
              <a:t>Approximately counting triangles in sublinear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B4D15-2A2A-F731-D83D-A155C53FF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5E82E0F2-DCDF-CB49-FD92-0041EBD2E8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9653731"/>
                  </p:ext>
                </p:extLst>
              </p:nvPr>
            </p:nvGraphicFramePr>
            <p:xfrm>
              <a:off x="332163" y="42148"/>
              <a:ext cx="11225890" cy="58885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5178">
                      <a:extLst>
                        <a:ext uri="{9D8B030D-6E8A-4147-A177-3AD203B41FA5}">
                          <a16:colId xmlns:a16="http://schemas.microsoft.com/office/drawing/2014/main" val="591598233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306511434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728800377"/>
                        </a:ext>
                      </a:extLst>
                    </a:gridCol>
                    <a:gridCol w="3240869">
                      <a:extLst>
                        <a:ext uri="{9D8B030D-6E8A-4147-A177-3AD203B41FA5}">
                          <a16:colId xmlns:a16="http://schemas.microsoft.com/office/drawing/2014/main" val="1882547147"/>
                        </a:ext>
                      </a:extLst>
                    </a:gridCol>
                    <a:gridCol w="1249487">
                      <a:extLst>
                        <a:ext uri="{9D8B030D-6E8A-4147-A177-3AD203B41FA5}">
                          <a16:colId xmlns:a16="http://schemas.microsoft.com/office/drawing/2014/main" val="2741637520"/>
                        </a:ext>
                      </a:extLst>
                    </a:gridCol>
                  </a:tblGrid>
                  <a:tr h="9203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model:</a:t>
                          </a:r>
                        </a:p>
                        <a:p>
                          <a:pPr algn="ctr"/>
                          <a:r>
                            <a:rPr lang="en-US" dirty="0"/>
                            <a:t>Degree, neighbor and pair queries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Augmented model:</a:t>
                          </a:r>
                        </a:p>
                        <a:p>
                          <a:pPr algn="ctr"/>
                          <a:r>
                            <a:rPr lang="en-US" dirty="0"/>
                            <a:t>general + uniform edge samples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5325926"/>
                      </a:ext>
                    </a:extLst>
                  </a:tr>
                  <a:tr h="599391"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/>
                            <a:t>Bounded arboricity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Bounded arboricity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76655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edges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[Feige 06, </a:t>
                          </a:r>
                        </a:p>
                        <a:p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Goldreich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Ron 08]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[Motwani </a:t>
                          </a:r>
                          <a:r>
                            <a:rPr lang="en-US" dirty="0" err="1"/>
                            <a:t>Panigrahy</a:t>
                          </a:r>
                          <a:r>
                            <a:rPr lang="en-US" dirty="0"/>
                            <a:t> Xu 07]</a:t>
                          </a:r>
                        </a:p>
                        <a:p>
                          <a:r>
                            <a:rPr lang="en-US" dirty="0"/>
                            <a:t>[Beretta T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̌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dirty="0" err="1"/>
                            <a:t>tek</a:t>
                          </a:r>
                          <a:r>
                            <a:rPr lang="en-US" dirty="0"/>
                            <a:t> 22]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50893653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stars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Gonen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Shavitt</a:t>
                          </a:r>
                          <a:r>
                            <a:rPr lang="en-US" sz="1600" dirty="0"/>
                            <a:t> 11]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Aliakbarpour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sz="1600" dirty="0"/>
                            <a:t>Biswas </a:t>
                          </a:r>
                          <a:r>
                            <a:rPr lang="en-US" sz="1600" dirty="0" err="1"/>
                            <a:t>Gouleakis</a:t>
                          </a:r>
                          <a:endParaRPr lang="en-US" sz="1600" dirty="0"/>
                        </a:p>
                        <a:p>
                          <a:r>
                            <a:rPr lang="en-US" sz="1600" dirty="0"/>
                            <a:t>Peebles Rubinfeld </a:t>
                          </a:r>
                          <a:r>
                            <a:rPr lang="en-US" sz="1600" dirty="0" err="1"/>
                            <a:t>Yodpinyanee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3392954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triangles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[E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Levi Ron </a:t>
                          </a:r>
                          <a:r>
                            <a:rPr lang="en-US" sz="1600" dirty="0" err="1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Seshadhri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15]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20]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7933130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cliques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19]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7695361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Hamiltonian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Levi Rubinfeld Ron - Soon! 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Better </a:t>
                          </a:r>
                          <a:r>
                            <a:rPr lang="en-US" dirty="0" err="1"/>
                            <a:t>algs</a:t>
                          </a:r>
                          <a:r>
                            <a:rPr lang="en-US" dirty="0"/>
                            <a:t> for even cycles?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21002403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arbitrary motifs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</a:t>
                          </a:r>
                          <a:r>
                            <a:rPr lang="en-US" sz="1600" dirty="0"/>
                            <a:t>Assadi </a:t>
                          </a:r>
                          <a:r>
                            <a:rPr lang="en-US" sz="1600" dirty="0" err="1"/>
                            <a:t>Kapralov</a:t>
                          </a:r>
                          <a:r>
                            <a:rPr lang="en-US" sz="1600" dirty="0"/>
                            <a:t> Khanna 18]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Fichtenberger</a:t>
                          </a:r>
                          <a:r>
                            <a:rPr lang="en-US" sz="1600" dirty="0"/>
                            <a:t> Gao Peng 20]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</a:rPr>
                            <a:t>E</a:t>
                          </a:r>
                          <a:r>
                            <a:rPr lang="en-US" sz="1600" dirty="0"/>
                            <a:t> Biswas Rubinfeld 22]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462497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5E82E0F2-DCDF-CB49-FD92-0041EBD2E8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9653731"/>
                  </p:ext>
                </p:extLst>
              </p:nvPr>
            </p:nvGraphicFramePr>
            <p:xfrm>
              <a:off x="332163" y="42148"/>
              <a:ext cx="11225890" cy="58885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5178">
                      <a:extLst>
                        <a:ext uri="{9D8B030D-6E8A-4147-A177-3AD203B41FA5}">
                          <a16:colId xmlns:a16="http://schemas.microsoft.com/office/drawing/2014/main" val="591598233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306511434"/>
                        </a:ext>
                      </a:extLst>
                    </a:gridCol>
                    <a:gridCol w="2245178">
                      <a:extLst>
                        <a:ext uri="{9D8B030D-6E8A-4147-A177-3AD203B41FA5}">
                          <a16:colId xmlns:a16="http://schemas.microsoft.com/office/drawing/2014/main" val="2728800377"/>
                        </a:ext>
                      </a:extLst>
                    </a:gridCol>
                    <a:gridCol w="3240869">
                      <a:extLst>
                        <a:ext uri="{9D8B030D-6E8A-4147-A177-3AD203B41FA5}">
                          <a16:colId xmlns:a16="http://schemas.microsoft.com/office/drawing/2014/main" val="1882547147"/>
                        </a:ext>
                      </a:extLst>
                    </a:gridCol>
                    <a:gridCol w="1249487">
                      <a:extLst>
                        <a:ext uri="{9D8B030D-6E8A-4147-A177-3AD203B41FA5}">
                          <a16:colId xmlns:a16="http://schemas.microsoft.com/office/drawing/2014/main" val="2741637520"/>
                        </a:ext>
                      </a:extLst>
                    </a:gridCol>
                  </a:tblGrid>
                  <a:tr h="9203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model:</a:t>
                          </a:r>
                        </a:p>
                        <a:p>
                          <a:pPr algn="ctr"/>
                          <a:r>
                            <a:rPr lang="en-US" dirty="0"/>
                            <a:t>Degree, neighbor and pair queries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Augmented model:</a:t>
                          </a:r>
                        </a:p>
                        <a:p>
                          <a:pPr algn="ctr"/>
                          <a:r>
                            <a:rPr lang="en-US" dirty="0"/>
                            <a:t>general + uniform edge samples</a:t>
                          </a: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532592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/>
                            <a:t>Bounded arboricity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General graphs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Bounded arboricity</a:t>
                          </a:r>
                        </a:p>
                      </a:txBody>
                      <a:tcPr marL="45720" marR="45720">
                        <a:solidFill>
                          <a:srgbClr val="78CD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76655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edges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[Feige 06, </a:t>
                          </a:r>
                        </a:p>
                        <a:p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Goldreich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Ron 08]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08083" t="-248571" r="-39286" b="-58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50893653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stars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Gonen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Shavitt</a:t>
                          </a:r>
                          <a:r>
                            <a:rPr lang="en-US" sz="1600" dirty="0"/>
                            <a:t> 11]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Aliakbarpour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sz="1600" dirty="0"/>
                            <a:t>Biswas </a:t>
                          </a:r>
                          <a:r>
                            <a:rPr lang="en-US" sz="1600" dirty="0" err="1"/>
                            <a:t>Gouleakis</a:t>
                          </a:r>
                          <a:endParaRPr lang="en-US" sz="1600" dirty="0"/>
                        </a:p>
                        <a:p>
                          <a:r>
                            <a:rPr lang="en-US" sz="1600" dirty="0"/>
                            <a:t>Peebles Rubinfeld </a:t>
                          </a:r>
                          <a:r>
                            <a:rPr lang="en-US" sz="1600" dirty="0" err="1"/>
                            <a:t>Yodpinyanee</a:t>
                          </a:r>
                          <a:r>
                            <a:rPr lang="en-US" sz="1600" dirty="0"/>
                            <a:t> 18]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3392954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triangles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[E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Levi Ron </a:t>
                          </a:r>
                          <a:r>
                            <a:rPr lang="en-US" sz="1600" dirty="0" err="1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Seshadhri</a:t>
                          </a:r>
                          <a:r>
                            <a:rPr lang="en-US" sz="1600" dirty="0"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15]</a:t>
                          </a:r>
                        </a:p>
                      </a:txBody>
                      <a:tcPr marL="45720" marR="45720" anchor="ctr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20]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7933130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cliques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Ron </a:t>
                          </a:r>
                          <a:r>
                            <a:rPr lang="en-US" sz="1600" dirty="0" err="1"/>
                            <a:t>Seshadhri</a:t>
                          </a:r>
                          <a:r>
                            <a:rPr lang="en-US" sz="1600" dirty="0"/>
                            <a:t> 19]</a:t>
                          </a:r>
                        </a:p>
                      </a:txBody>
                      <a:tcPr marL="45720" marR="45720" anchor="ctr"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7695361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Hamiltonian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[</a:t>
                          </a:r>
                          <a:r>
                            <a:rPr lang="en-US" sz="1600" kern="1200" dirty="0">
                              <a:solidFill>
                                <a:srgbClr val="C00000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+mn-cs"/>
                            </a:rPr>
                            <a:t>E</a:t>
                          </a:r>
                          <a:r>
                            <a:rPr lang="en-US" sz="1600" dirty="0"/>
                            <a:t> Levi Rubinfeld Ron - Soon! ]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Better </a:t>
                          </a:r>
                          <a:r>
                            <a:rPr lang="en-US" dirty="0" err="1"/>
                            <a:t>algs</a:t>
                          </a:r>
                          <a:r>
                            <a:rPr lang="en-US" dirty="0"/>
                            <a:t> for even cycles?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21002403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arbitrary motifs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</a:t>
                          </a:r>
                          <a:r>
                            <a:rPr lang="en-US" sz="1600" dirty="0"/>
                            <a:t>Assadi </a:t>
                          </a:r>
                          <a:r>
                            <a:rPr lang="en-US" sz="1600" dirty="0" err="1"/>
                            <a:t>Kapralov</a:t>
                          </a:r>
                          <a:r>
                            <a:rPr lang="en-US" sz="1600" dirty="0"/>
                            <a:t> Khanna 18]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Fichtenberger</a:t>
                          </a:r>
                          <a:r>
                            <a:rPr lang="en-US" sz="1600" dirty="0"/>
                            <a:t> Gao Peng 20]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[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</a:rPr>
                            <a:t>E</a:t>
                          </a:r>
                          <a:r>
                            <a:rPr lang="en-US" sz="1600" dirty="0"/>
                            <a:t> Biswas Rubinfeld 22]</a:t>
                          </a: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4624973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0CD6DE-DFE7-D99E-B3B7-9FE1A844BEDE}"/>
              </a:ext>
            </a:extLst>
          </p:cNvPr>
          <p:cNvCxnSpPr>
            <a:cxnSpLocks/>
          </p:cNvCxnSpPr>
          <p:nvPr/>
        </p:nvCxnSpPr>
        <p:spPr>
          <a:xfrm>
            <a:off x="332163" y="193444"/>
            <a:ext cx="2198766" cy="8515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465723-695D-CFFA-7E96-D43238C5AF30}"/>
              </a:ext>
            </a:extLst>
          </p:cNvPr>
          <p:cNvSpPr txBox="1"/>
          <p:nvPr/>
        </p:nvSpPr>
        <p:spPr>
          <a:xfrm>
            <a:off x="1547891" y="239031"/>
            <a:ext cx="10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5C81D-295C-46E1-E4BB-7BA7C020EE12}"/>
              </a:ext>
            </a:extLst>
          </p:cNvPr>
          <p:cNvSpPr txBox="1"/>
          <p:nvPr/>
        </p:nvSpPr>
        <p:spPr>
          <a:xfrm>
            <a:off x="332163" y="608363"/>
            <a:ext cx="10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motif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E63E43-3787-5844-1CFB-691C6E245655}"/>
              </a:ext>
            </a:extLst>
          </p:cNvPr>
          <p:cNvCxnSpPr>
            <a:cxnSpLocks/>
          </p:cNvCxnSpPr>
          <p:nvPr/>
        </p:nvCxnSpPr>
        <p:spPr>
          <a:xfrm flipV="1">
            <a:off x="1817512" y="1712588"/>
            <a:ext cx="278296" cy="447696"/>
          </a:xfrm>
          <a:prstGeom prst="line">
            <a:avLst/>
          </a:prstGeom>
          <a:noFill/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10EB61-0DC9-BC19-5519-F323425E49D4}"/>
              </a:ext>
            </a:extLst>
          </p:cNvPr>
          <p:cNvGrpSpPr/>
          <p:nvPr/>
        </p:nvGrpSpPr>
        <p:grpSpPr>
          <a:xfrm>
            <a:off x="1748959" y="2274534"/>
            <a:ext cx="650999" cy="594547"/>
            <a:chOff x="3157993" y="2061602"/>
            <a:chExt cx="650999" cy="5702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350C7C-5FC8-859B-3F1B-7B47CDBC8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993" y="2102985"/>
              <a:ext cx="278296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A394F3E-D6DD-02FE-0744-BA99EAF0AF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6593" y="2102985"/>
              <a:ext cx="49696" cy="52889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19E6D3-358B-70F7-6903-3D16DDDA26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2793" y="2102985"/>
              <a:ext cx="99391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8D7285-05D4-75F3-4017-199D3E6896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2793" y="2102985"/>
              <a:ext cx="346199" cy="385773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4C3031-D073-1F54-BE71-E9AB3B3D55B2}"/>
                </a:ext>
              </a:extLst>
            </p:cNvPr>
            <p:cNvSpPr/>
            <p:nvPr/>
          </p:nvSpPr>
          <p:spPr>
            <a:xfrm>
              <a:off x="3401434" y="2061602"/>
              <a:ext cx="9144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C3796E-4709-0CD3-934B-BAF8B4F32611}"/>
              </a:ext>
            </a:extLst>
          </p:cNvPr>
          <p:cNvGrpSpPr/>
          <p:nvPr/>
        </p:nvGrpSpPr>
        <p:grpSpPr>
          <a:xfrm>
            <a:off x="1502259" y="5334464"/>
            <a:ext cx="888937" cy="622071"/>
            <a:chOff x="8850922" y="1727306"/>
            <a:chExt cx="1668828" cy="10515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1DC543-066C-A141-0AE5-B0D6F7A57267}"/>
                </a:ext>
              </a:extLst>
            </p:cNvPr>
            <p:cNvGrpSpPr/>
            <p:nvPr/>
          </p:nvGrpSpPr>
          <p:grpSpPr>
            <a:xfrm rot="3718959">
              <a:off x="8653593" y="1924635"/>
              <a:ext cx="1051536" cy="656878"/>
              <a:chOff x="6643339" y="2015604"/>
              <a:chExt cx="1051536" cy="656878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7423D4-BE2D-C6A7-BC60-7FD8A82938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53742" y="2058074"/>
                <a:ext cx="278296" cy="44769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89FFCE9-F941-75AA-125F-19B4BB1DCE02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>
              <a:xfrm rot="17881041">
                <a:off x="6902460" y="2200485"/>
                <a:ext cx="201327" cy="70796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89828AF-8D51-24C5-E55D-7AD6EA954B4C}"/>
                  </a:ext>
                </a:extLst>
              </p:cNvPr>
              <p:cNvCxnSpPr>
                <a:cxnSpLocks/>
                <a:endCxn id="32" idx="6"/>
              </p:cNvCxnSpPr>
              <p:nvPr/>
            </p:nvCxnSpPr>
            <p:spPr>
              <a:xfrm rot="17881041" flipH="1" flipV="1">
                <a:off x="7207280" y="1777084"/>
                <a:ext cx="230444" cy="70748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34F554-E11C-2664-4214-DFFD5FC61861}"/>
                  </a:ext>
                </a:extLst>
              </p:cNvPr>
              <p:cNvCxnSpPr>
                <a:cxnSpLocks/>
                <a:endCxn id="32" idx="2"/>
              </p:cNvCxnSpPr>
              <p:nvPr/>
            </p:nvCxnSpPr>
            <p:spPr>
              <a:xfrm rot="17881041" flipV="1">
                <a:off x="6981190" y="1996378"/>
                <a:ext cx="265181" cy="70550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18EA551-65BD-BF16-29ED-1C0E05BA2A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4835" y="2195274"/>
                <a:ext cx="314076" cy="43660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65BE27E-A4CF-93D3-7D6B-A33D2C0BF152}"/>
                  </a:ext>
                </a:extLst>
              </p:cNvPr>
              <p:cNvSpPr/>
              <p:nvPr/>
            </p:nvSpPr>
            <p:spPr>
              <a:xfrm>
                <a:off x="6864653" y="2020658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F33F7AA-6283-5F62-C841-4CB5A2C20B98}"/>
                  </a:ext>
                </a:extLst>
              </p:cNvPr>
              <p:cNvSpPr/>
              <p:nvPr/>
            </p:nvSpPr>
            <p:spPr>
              <a:xfrm>
                <a:off x="6643339" y="2431335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11D88A-A066-10DD-CD20-F8C9A15667FD}"/>
                  </a:ext>
                </a:extLst>
              </p:cNvPr>
              <p:cNvSpPr/>
              <p:nvPr/>
            </p:nvSpPr>
            <p:spPr>
              <a:xfrm>
                <a:off x="7338618" y="2581042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F6869A5-EE47-3EDE-DAFD-B36E33876399}"/>
                  </a:ext>
                </a:extLst>
              </p:cNvPr>
              <p:cNvSpPr/>
              <p:nvPr/>
            </p:nvSpPr>
            <p:spPr>
              <a:xfrm>
                <a:off x="7603435" y="2144434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4D1C11-6CAF-F093-C66C-BE0529E51B9D}"/>
                </a:ext>
              </a:extLst>
            </p:cNvPr>
            <p:cNvGrpSpPr/>
            <p:nvPr/>
          </p:nvGrpSpPr>
          <p:grpSpPr>
            <a:xfrm>
              <a:off x="9868751" y="1936582"/>
              <a:ext cx="650999" cy="570280"/>
              <a:chOff x="3157993" y="2061602"/>
              <a:chExt cx="650999" cy="57028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92F2B02-933B-81AD-4D81-5275BA0B51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7993" y="2102985"/>
                <a:ext cx="278296" cy="44769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6BC8D07-93C9-9416-517C-22F592D682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6593" y="2102985"/>
                <a:ext cx="49696" cy="52889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F1032DD-4D5F-218C-74EC-6370161BE5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62793" y="2102985"/>
                <a:ext cx="99391" cy="44769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8016DB8-5B8E-F53B-3A9B-C6A3DCB99A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62793" y="2102985"/>
                <a:ext cx="346199" cy="38577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headEnd type="oval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921253D-93CC-2AA4-E8EB-8A8B8B6A1DCC}"/>
                  </a:ext>
                </a:extLst>
              </p:cNvPr>
              <p:cNvSpPr/>
              <p:nvPr/>
            </p:nvSpPr>
            <p:spPr>
              <a:xfrm>
                <a:off x="3393551" y="2061602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21B030-A12F-7DF4-114E-3F1FBA2E044A}"/>
                </a:ext>
              </a:extLst>
            </p:cNvPr>
            <p:cNvCxnSpPr>
              <a:cxnSpLocks/>
              <a:stCxn id="32" idx="0"/>
              <a:endCxn id="26" idx="7"/>
            </p:cNvCxnSpPr>
            <p:nvPr/>
          </p:nvCxnSpPr>
          <p:spPr>
            <a:xfrm>
              <a:off x="9343310" y="1872756"/>
              <a:ext cx="839048" cy="7721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D6E13DF-6899-D30A-94A3-E4C9BA94E878}"/>
                </a:ext>
              </a:extLst>
            </p:cNvPr>
            <p:cNvCxnSpPr>
              <a:cxnSpLocks/>
            </p:cNvCxnSpPr>
            <p:nvPr/>
          </p:nvCxnSpPr>
          <p:spPr>
            <a:xfrm>
              <a:off x="9868751" y="2443373"/>
              <a:ext cx="235558" cy="70673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869E0EA-5B24-56CB-4630-21CFC270A6C8}"/>
              </a:ext>
            </a:extLst>
          </p:cNvPr>
          <p:cNvSpPr/>
          <p:nvPr/>
        </p:nvSpPr>
        <p:spPr>
          <a:xfrm>
            <a:off x="1619746" y="3130662"/>
            <a:ext cx="795187" cy="447696"/>
          </a:xfrm>
          <a:prstGeom prst="triangle">
            <a:avLst>
              <a:gd name="adj" fmla="val 33682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BDC8AB-030E-8AAC-8C76-93B990DA55C0}"/>
              </a:ext>
            </a:extLst>
          </p:cNvPr>
          <p:cNvGrpSpPr/>
          <p:nvPr/>
        </p:nvGrpSpPr>
        <p:grpSpPr>
          <a:xfrm>
            <a:off x="1612727" y="3721811"/>
            <a:ext cx="804316" cy="637571"/>
            <a:chOff x="6707719" y="2001580"/>
            <a:chExt cx="1344786" cy="67090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EA55C39-5ECB-266D-3639-C6730DCAC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414" y="2057867"/>
              <a:ext cx="278296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06CF76F-0161-C0CF-E14E-39357B6B26E4}"/>
                </a:ext>
              </a:extLst>
            </p:cNvPr>
            <p:cNvCxnSpPr>
              <a:cxnSpLocks/>
              <a:stCxn id="49" idx="6"/>
              <a:endCxn id="50" idx="3"/>
            </p:cNvCxnSpPr>
            <p:nvPr/>
          </p:nvCxnSpPr>
          <p:spPr>
            <a:xfrm>
              <a:off x="6860603" y="2502203"/>
              <a:ext cx="500403" cy="15688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604D5D9-F41D-B734-FBC6-1908FE07174B}"/>
                </a:ext>
              </a:extLst>
            </p:cNvPr>
            <p:cNvCxnSpPr>
              <a:cxnSpLocks/>
              <a:stCxn id="51" idx="1"/>
              <a:endCxn id="48" idx="6"/>
            </p:cNvCxnSpPr>
            <p:nvPr/>
          </p:nvCxnSpPr>
          <p:spPr>
            <a:xfrm flipH="1" flipV="1">
              <a:off x="7116875" y="2047300"/>
              <a:ext cx="508949" cy="1105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F25623-720F-6776-A4FD-BA05AA2CE91E}"/>
                </a:ext>
              </a:extLst>
            </p:cNvPr>
            <p:cNvCxnSpPr>
              <a:cxnSpLocks/>
              <a:stCxn id="50" idx="5"/>
              <a:endCxn id="48" idx="4"/>
            </p:cNvCxnSpPr>
            <p:nvPr/>
          </p:nvCxnSpPr>
          <p:spPr>
            <a:xfrm flipH="1" flipV="1">
              <a:off x="7040433" y="2093020"/>
              <a:ext cx="428679" cy="56607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0533C1-6DD0-E869-B108-4386B55351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8911" y="2195274"/>
              <a:ext cx="302150" cy="35540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18A267-F15F-610F-0469-7ECFC1F09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4835" y="2550681"/>
              <a:ext cx="616226" cy="812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E309C57-BD8B-EB25-A19D-25C91A92FA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4835" y="2195274"/>
              <a:ext cx="314076" cy="436608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0A463DA-99EF-9417-AEBB-C29FF0C420EC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 flipV="1">
              <a:off x="6841715" y="2190155"/>
              <a:ext cx="761720" cy="27971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BA4942F-352B-5164-87D0-764AC682F6BF}"/>
                </a:ext>
              </a:extLst>
            </p:cNvPr>
            <p:cNvCxnSpPr>
              <a:cxnSpLocks/>
              <a:stCxn id="52" idx="1"/>
              <a:endCxn id="48" idx="5"/>
            </p:cNvCxnSpPr>
            <p:nvPr/>
          </p:nvCxnSpPr>
          <p:spPr>
            <a:xfrm flipH="1" flipV="1">
              <a:off x="7094486" y="2079629"/>
              <a:ext cx="827524" cy="42257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EC8D8CC-5EAA-FF0D-84B7-195B737C520F}"/>
                </a:ext>
              </a:extLst>
            </p:cNvPr>
            <p:cNvCxnSpPr>
              <a:cxnSpLocks/>
              <a:stCxn id="52" idx="2"/>
              <a:endCxn id="49" idx="6"/>
            </p:cNvCxnSpPr>
            <p:nvPr/>
          </p:nvCxnSpPr>
          <p:spPr>
            <a:xfrm flipH="1" flipV="1">
              <a:off x="6860603" y="2502203"/>
              <a:ext cx="1039018" cy="3232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EBFDFE3-218A-BFFB-FEA2-C3107E18E037}"/>
                </a:ext>
              </a:extLst>
            </p:cNvPr>
            <p:cNvSpPr/>
            <p:nvPr/>
          </p:nvSpPr>
          <p:spPr>
            <a:xfrm>
              <a:off x="6963991" y="2001580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E247DCD-2066-68B0-C0BC-F0264B51F694}"/>
                </a:ext>
              </a:extLst>
            </p:cNvPr>
            <p:cNvSpPr/>
            <p:nvPr/>
          </p:nvSpPr>
          <p:spPr>
            <a:xfrm>
              <a:off x="6707719" y="2456483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4F702F-4DA6-9DB7-37B7-99628AE0F8A8}"/>
                </a:ext>
              </a:extLst>
            </p:cNvPr>
            <p:cNvSpPr/>
            <p:nvPr/>
          </p:nvSpPr>
          <p:spPr>
            <a:xfrm>
              <a:off x="7338617" y="258104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7E3C1D-F688-3368-A515-A86B466F416E}"/>
                </a:ext>
              </a:extLst>
            </p:cNvPr>
            <p:cNvSpPr/>
            <p:nvPr/>
          </p:nvSpPr>
          <p:spPr>
            <a:xfrm>
              <a:off x="7603435" y="2144434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B999378-C88F-DE18-845E-73D654CDFF0D}"/>
                </a:ext>
              </a:extLst>
            </p:cNvPr>
            <p:cNvSpPr/>
            <p:nvPr/>
          </p:nvSpPr>
          <p:spPr>
            <a:xfrm>
              <a:off x="7899621" y="248881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29BAA7-0FF4-A70A-83C8-C45C87C2BD44}"/>
              </a:ext>
            </a:extLst>
          </p:cNvPr>
          <p:cNvGrpSpPr/>
          <p:nvPr/>
        </p:nvGrpSpPr>
        <p:grpSpPr>
          <a:xfrm>
            <a:off x="1697119" y="4518320"/>
            <a:ext cx="804316" cy="637571"/>
            <a:chOff x="6707719" y="2001580"/>
            <a:chExt cx="1344786" cy="67090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172F4FC-CCAE-9473-5206-71A45282B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414" y="2057867"/>
              <a:ext cx="278296" cy="44769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1E89F1-1AF6-39C7-B79F-6B3CE5BB329D}"/>
                </a:ext>
              </a:extLst>
            </p:cNvPr>
            <p:cNvCxnSpPr>
              <a:cxnSpLocks/>
              <a:stCxn id="74" idx="6"/>
              <a:endCxn id="75" idx="3"/>
            </p:cNvCxnSpPr>
            <p:nvPr/>
          </p:nvCxnSpPr>
          <p:spPr>
            <a:xfrm>
              <a:off x="6860603" y="2502203"/>
              <a:ext cx="500403" cy="15688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EF2A4D-DE87-7DD4-8C7A-3B236D7519B5}"/>
                </a:ext>
              </a:extLst>
            </p:cNvPr>
            <p:cNvCxnSpPr>
              <a:cxnSpLocks/>
              <a:stCxn id="76" idx="1"/>
              <a:endCxn id="73" idx="6"/>
            </p:cNvCxnSpPr>
            <p:nvPr/>
          </p:nvCxnSpPr>
          <p:spPr>
            <a:xfrm flipH="1" flipV="1">
              <a:off x="7116875" y="2047300"/>
              <a:ext cx="508949" cy="1105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45334D-D3D2-D299-75C7-5A77A6D4CC33}"/>
                </a:ext>
              </a:extLst>
            </p:cNvPr>
            <p:cNvCxnSpPr>
              <a:cxnSpLocks/>
              <a:stCxn id="75" idx="5"/>
              <a:endCxn id="73" idx="4"/>
            </p:cNvCxnSpPr>
            <p:nvPr/>
          </p:nvCxnSpPr>
          <p:spPr>
            <a:xfrm flipH="1" flipV="1">
              <a:off x="7040433" y="2093020"/>
              <a:ext cx="428679" cy="56607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CCD14F2-0721-8D68-D720-097F6B23B0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8911" y="2195274"/>
              <a:ext cx="302150" cy="35540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21DA69-7A36-2C68-B3E1-A54C5B563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4835" y="2550681"/>
              <a:ext cx="616226" cy="812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446F71F-10F2-F60C-F7C5-30FDE415B8D6}"/>
                </a:ext>
              </a:extLst>
            </p:cNvPr>
            <p:cNvSpPr/>
            <p:nvPr/>
          </p:nvSpPr>
          <p:spPr>
            <a:xfrm>
              <a:off x="6963991" y="2001580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3832433-C942-6E60-8D18-A2AE8A1A9B1C}"/>
                </a:ext>
              </a:extLst>
            </p:cNvPr>
            <p:cNvSpPr/>
            <p:nvPr/>
          </p:nvSpPr>
          <p:spPr>
            <a:xfrm>
              <a:off x="6707719" y="2456483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DD2000F-F23F-ED85-1FC0-ABE450B32190}"/>
                </a:ext>
              </a:extLst>
            </p:cNvPr>
            <p:cNvSpPr/>
            <p:nvPr/>
          </p:nvSpPr>
          <p:spPr>
            <a:xfrm>
              <a:off x="7338617" y="258104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7BE870A-9A7A-25D8-2C7A-657992531A00}"/>
                </a:ext>
              </a:extLst>
            </p:cNvPr>
            <p:cNvSpPr/>
            <p:nvPr/>
          </p:nvSpPr>
          <p:spPr>
            <a:xfrm>
              <a:off x="7603435" y="2144434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A1D14A5-81BD-EC5A-714D-A03EF686221A}"/>
                </a:ext>
              </a:extLst>
            </p:cNvPr>
            <p:cNvSpPr/>
            <p:nvPr/>
          </p:nvSpPr>
          <p:spPr>
            <a:xfrm>
              <a:off x="7899621" y="2488812"/>
              <a:ext cx="152884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82" name="Rectangle 5">
            <a:extLst>
              <a:ext uri="{FF2B5EF4-FFF2-40B4-BE49-F238E27FC236}">
                <a16:creationId xmlns:a16="http://schemas.microsoft.com/office/drawing/2014/main" id="{F5A25AD5-3C6A-DA27-159E-DFEA4DD1E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2D3B2FD-1C5C-4BB4-0488-5E903D6FCD62}"/>
              </a:ext>
            </a:extLst>
          </p:cNvPr>
          <p:cNvSpPr txBox="1"/>
          <p:nvPr/>
        </p:nvSpPr>
        <p:spPr>
          <a:xfrm>
            <a:off x="10356433" y="4152208"/>
            <a:ext cx="13226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?</a:t>
            </a:r>
            <a:endParaRPr lang="en-US" sz="11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C0FB68B-8B50-AB88-86E9-D8C4A694F055}"/>
              </a:ext>
            </a:extLst>
          </p:cNvPr>
          <p:cNvSpPr txBox="1"/>
          <p:nvPr/>
        </p:nvSpPr>
        <p:spPr>
          <a:xfrm>
            <a:off x="5421417" y="4563006"/>
            <a:ext cx="1322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?</a:t>
            </a:r>
            <a:endParaRPr lang="en-US" sz="9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71D3B8-F88E-F9E7-FE6C-F6A5024A6569}"/>
              </a:ext>
            </a:extLst>
          </p:cNvPr>
          <p:cNvSpPr txBox="1"/>
          <p:nvPr/>
        </p:nvSpPr>
        <p:spPr>
          <a:xfrm>
            <a:off x="3298743" y="4912197"/>
            <a:ext cx="446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?</a:t>
            </a:r>
            <a:endParaRPr lang="en-US" sz="700" dirty="0"/>
          </a:p>
        </p:txBody>
      </p:sp>
      <p:pic>
        <p:nvPicPr>
          <p:cNvPr id="2058" name="Picture 10" descr="Free check mark tick mark check vector">
            <a:extLst>
              <a:ext uri="{FF2B5EF4-FFF2-40B4-BE49-F238E27FC236}">
                <a16:creationId xmlns:a16="http://schemas.microsoft.com/office/drawing/2014/main" id="{AAEC3F8E-3A08-C048-B0F6-93C06BF5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61" y="2605177"/>
            <a:ext cx="657832" cy="15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003ED9-3E62-89DE-D000-9D2C289890CC}"/>
              </a:ext>
            </a:extLst>
          </p:cNvPr>
          <p:cNvSpPr/>
          <p:nvPr/>
        </p:nvSpPr>
        <p:spPr>
          <a:xfrm>
            <a:off x="4761901" y="927311"/>
            <a:ext cx="2198766" cy="51562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9C939-7366-D2B3-A771-A3C8D23E4563}"/>
              </a:ext>
            </a:extLst>
          </p:cNvPr>
          <p:cNvSpPr/>
          <p:nvPr/>
        </p:nvSpPr>
        <p:spPr>
          <a:xfrm>
            <a:off x="10247607" y="867199"/>
            <a:ext cx="1603158" cy="51562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5C08CB-8CFC-73BC-4938-6D2FE22821FA}"/>
              </a:ext>
            </a:extLst>
          </p:cNvPr>
          <p:cNvSpPr/>
          <p:nvPr/>
        </p:nvSpPr>
        <p:spPr>
          <a:xfrm>
            <a:off x="2637228" y="4347449"/>
            <a:ext cx="2198766" cy="804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4" grpId="0"/>
      <p:bldP spid="85" grpId="0"/>
      <p:bldP spid="86" grpId="0"/>
      <p:bldP spid="3" grpId="0" animBg="1"/>
      <p:bldP spid="4" grpId="0" animBg="1"/>
      <p:bldP spid="7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2">
      <a:dk1>
        <a:srgbClr val="242852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A82B2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2B5258"/>
      </a:hlink>
      <a:folHlink>
        <a:srgbClr val="3EBBF0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-cliques TTIC last.pptx" id="{545E4781-A4FC-4842-97C1-7486DEE29F21}" vid="{FD11D9EE-B6A1-4F0D-A894-241B6ACC0B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58836</TotalTime>
  <Words>1746</Words>
  <Application>Microsoft Office PowerPoint</Application>
  <PresentationFormat>Widescreen</PresentationFormat>
  <Paragraphs>438</Paragraphs>
  <Slides>31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Franklin Gothic Book</vt:lpstr>
      <vt:lpstr>Wingdings 2</vt:lpstr>
      <vt:lpstr>Wingdings</vt:lpstr>
      <vt:lpstr>Cambria Math</vt:lpstr>
      <vt:lpstr>Roboto</vt:lpstr>
      <vt:lpstr>Calibri</vt:lpstr>
      <vt:lpstr>Arial</vt:lpstr>
      <vt:lpstr>Roboto Slab</vt:lpstr>
      <vt:lpstr>32.2</vt:lpstr>
      <vt:lpstr>Office Theme</vt:lpstr>
      <vt:lpstr>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QUERY ACCESS TO THE GRAPH</vt:lpstr>
      <vt:lpstr> THE STANDARD QUERY MODEL</vt:lpstr>
      <vt:lpstr>Useful Techniques</vt:lpstr>
      <vt:lpstr>PowerPoint Presentation</vt:lpstr>
      <vt:lpstr>COUNTING CLIQUES</vt:lpstr>
      <vt:lpstr>COUNTING TRIANGLES    </vt:lpstr>
      <vt:lpstr>COUNTING TRIANGLES    </vt:lpstr>
      <vt:lpstr>COUNTING TRIANGLES    </vt:lpstr>
      <vt:lpstr>PowerPoint Presentation</vt:lpstr>
      <vt:lpstr>DETOUR: ARBITRARY WEIGHTS</vt:lpstr>
      <vt:lpstr>DETOUR: ARBITRARY WEIGHTS</vt:lpstr>
      <vt:lpstr>BACK TO TRIANGLES</vt:lpstr>
      <vt:lpstr>BACK TO TRIANGLES</vt:lpstr>
      <vt:lpstr>BACK TO TRIANGLES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CLIQUES?</vt:lpstr>
      <vt:lpstr>SUMMARY</vt:lpstr>
      <vt:lpstr>Sampling edges uniformly from E_S</vt:lpstr>
      <vt:lpstr>Sampling outgoing nbrs, each w.p. 1/√2m</vt:lpstr>
      <vt:lpstr>Sampling outgoing nbrs, each w.p. 1/√2m</vt:lpstr>
      <vt:lpstr>A MATCHING LOWER BOUND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talia eden</cp:lastModifiedBy>
  <cp:revision>126</cp:revision>
  <dcterms:created xsi:type="dcterms:W3CDTF">2021-11-22T15:33:33Z</dcterms:created>
  <dcterms:modified xsi:type="dcterms:W3CDTF">2024-11-12T01:26:01Z</dcterms:modified>
</cp:coreProperties>
</file>