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1" r:id="rId4"/>
    <p:sldMasterId id="2147483753" r:id="rId5"/>
    <p:sldMasterId id="2147483908" r:id="rId6"/>
    <p:sldMasterId id="2147483940" r:id="rId7"/>
    <p:sldMasterId id="2147484002" r:id="rId8"/>
    <p:sldMasterId id="2147483822" r:id="rId9"/>
  </p:sldMasterIdLst>
  <p:notesMasterIdLst>
    <p:notesMasterId r:id="rId27"/>
  </p:notesMasterIdLst>
  <p:handoutMasterIdLst>
    <p:handoutMasterId r:id="rId28"/>
  </p:handoutMasterIdLst>
  <p:sldIdLst>
    <p:sldId id="256" r:id="rId10"/>
    <p:sldId id="340" r:id="rId11"/>
    <p:sldId id="339" r:id="rId12"/>
    <p:sldId id="346" r:id="rId13"/>
    <p:sldId id="341" r:id="rId14"/>
    <p:sldId id="343" r:id="rId15"/>
    <p:sldId id="342" r:id="rId16"/>
    <p:sldId id="344" r:id="rId17"/>
    <p:sldId id="354" r:id="rId18"/>
    <p:sldId id="353" r:id="rId19"/>
    <p:sldId id="348" r:id="rId20"/>
    <p:sldId id="351" r:id="rId21"/>
    <p:sldId id="355" r:id="rId22"/>
    <p:sldId id="356" r:id="rId23"/>
    <p:sldId id="352" r:id="rId24"/>
    <p:sldId id="349" r:id="rId25"/>
    <p:sldId id="336" r:id="rId2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52D0E8-3572-4577-AFB9-4E9F70D79DD7}" v="301" dt="2026-03-23T13:17:00.0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6517" autoAdjust="0"/>
  </p:normalViewPr>
  <p:slideViewPr>
    <p:cSldViewPr showGuides="1">
      <p:cViewPr varScale="1">
        <p:scale>
          <a:sx n="96" d="100"/>
          <a:sy n="96" d="100"/>
        </p:scale>
        <p:origin x="132" y="5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73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34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irikki Konsta" userId="f503db88-ba90-4122-8c40-56b07f2a84a4" providerId="ADAL" clId="{D199A40A-A17E-4614-8F3B-B3C5306AE269}"/>
    <pc:docChg chg="undo custSel addSld delSld modSld sldOrd">
      <pc:chgData name="Kiirikki Konsta" userId="f503db88-ba90-4122-8c40-56b07f2a84a4" providerId="ADAL" clId="{D199A40A-A17E-4614-8F3B-B3C5306AE269}" dt="2026-03-23T13:17:00.061" v="3543" actId="20577"/>
      <pc:docMkLst>
        <pc:docMk/>
      </pc:docMkLst>
      <pc:sldChg chg="modSp mod">
        <pc:chgData name="Kiirikki Konsta" userId="f503db88-ba90-4122-8c40-56b07f2a84a4" providerId="ADAL" clId="{D199A40A-A17E-4614-8F3B-B3C5306AE269}" dt="2026-03-20T13:21:52.715" v="2449" actId="1076"/>
        <pc:sldMkLst>
          <pc:docMk/>
          <pc:sldMk cId="3850836180" sldId="256"/>
        </pc:sldMkLst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3850836180" sldId="256"/>
            <ac:spMk id="4" creationId="{60EB00D6-0D98-F87C-7A1E-0FB0AFDBE66C}"/>
          </ac:spMkLst>
        </pc:spChg>
        <pc:spChg chg="mod">
          <ac:chgData name="Kiirikki Konsta" userId="f503db88-ba90-4122-8c40-56b07f2a84a4" providerId="ADAL" clId="{D199A40A-A17E-4614-8F3B-B3C5306AE269}" dt="2026-03-20T13:21:45.757" v="2448" actId="1076"/>
          <ac:spMkLst>
            <pc:docMk/>
            <pc:sldMk cId="3850836180" sldId="256"/>
            <ac:spMk id="5" creationId="{FBEAD7B8-3E8E-F610-4A82-460551D88859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3850836180" sldId="256"/>
            <ac:spMk id="6" creationId="{716A4E5B-0B5E-E0DB-C4FC-8BCE456C6D1A}"/>
          </ac:spMkLst>
        </pc:spChg>
        <pc:spChg chg="mod">
          <ac:chgData name="Kiirikki Konsta" userId="f503db88-ba90-4122-8c40-56b07f2a84a4" providerId="ADAL" clId="{D199A40A-A17E-4614-8F3B-B3C5306AE269}" dt="2026-03-20T13:21:52.715" v="2449" actId="1076"/>
          <ac:spMkLst>
            <pc:docMk/>
            <pc:sldMk cId="3850836180" sldId="256"/>
            <ac:spMk id="7" creationId="{B8013DE8-966F-38DF-1F56-7189F2EC1E24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3850836180" sldId="256"/>
            <ac:spMk id="8" creationId="{CE956B9C-B574-2AAD-98B8-8F1EB140AD09}"/>
          </ac:spMkLst>
        </pc:spChg>
      </pc:sldChg>
      <pc:sldChg chg="modSp mod ord">
        <pc:chgData name="Kiirikki Konsta" userId="f503db88-ba90-4122-8c40-56b07f2a84a4" providerId="ADAL" clId="{D199A40A-A17E-4614-8F3B-B3C5306AE269}" dt="2026-03-23T12:38:06.719" v="3537"/>
        <pc:sldMkLst>
          <pc:docMk/>
          <pc:sldMk cId="3024657635" sldId="336"/>
        </pc:sldMkLst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3024657635" sldId="336"/>
            <ac:spMk id="2" creationId="{F80ACC7B-1DA7-A637-EE56-FE065FF0F3AC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3024657635" sldId="336"/>
            <ac:spMk id="4" creationId="{0BAF5E66-CF8D-1472-6D18-8EDEB18217F9}"/>
          </ac:spMkLst>
        </pc:spChg>
      </pc:sldChg>
      <pc:sldChg chg="addSp delSp modSp new mod modAnim">
        <pc:chgData name="Kiirikki Konsta" userId="f503db88-ba90-4122-8c40-56b07f2a84a4" providerId="ADAL" clId="{D199A40A-A17E-4614-8F3B-B3C5306AE269}" dt="2026-03-20T13:28:14.050" v="2516" actId="20577"/>
        <pc:sldMkLst>
          <pc:docMk/>
          <pc:sldMk cId="2606479555" sldId="339"/>
        </pc:sldMkLst>
        <pc:spChg chg="mod">
          <ac:chgData name="Kiirikki Konsta" userId="f503db88-ba90-4122-8c40-56b07f2a84a4" providerId="ADAL" clId="{D199A40A-A17E-4614-8F3B-B3C5306AE269}" dt="2026-03-20T12:49:37.562" v="2062" actId="20577"/>
          <ac:spMkLst>
            <pc:docMk/>
            <pc:sldMk cId="2606479555" sldId="339"/>
            <ac:spMk id="2" creationId="{3431FC5D-BD97-B578-07A0-480630481D80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2606479555" sldId="339"/>
            <ac:spMk id="3" creationId="{A0A8775F-85EF-A0E6-899A-B96037D5167D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2606479555" sldId="339"/>
            <ac:spMk id="4" creationId="{4934A3F3-CD5B-C625-B776-23A671B3104E}"/>
          </ac:spMkLst>
        </pc:spChg>
        <pc:spChg chg="mod">
          <ac:chgData name="Kiirikki Konsta" userId="f503db88-ba90-4122-8c40-56b07f2a84a4" providerId="ADAL" clId="{D199A40A-A17E-4614-8F3B-B3C5306AE269}" dt="2026-03-20T13:28:14.050" v="2516" actId="20577"/>
          <ac:spMkLst>
            <pc:docMk/>
            <pc:sldMk cId="2606479555" sldId="339"/>
            <ac:spMk id="5" creationId="{95CABE67-709E-97A0-5D6A-12A74AFD7DA4}"/>
          </ac:spMkLst>
        </pc:spChg>
        <pc:spChg chg="add mod">
          <ac:chgData name="Kiirikki Konsta" userId="f503db88-ba90-4122-8c40-56b07f2a84a4" providerId="ADAL" clId="{D199A40A-A17E-4614-8F3B-B3C5306AE269}" dt="2026-03-20T12:50:05.340" v="2071" actId="1076"/>
          <ac:spMkLst>
            <pc:docMk/>
            <pc:sldMk cId="2606479555" sldId="339"/>
            <ac:spMk id="8" creationId="{95FBA32C-2CA9-E970-79BA-B48CF1512BFB}"/>
          </ac:spMkLst>
        </pc:spChg>
      </pc:sldChg>
      <pc:sldChg chg="addSp modSp new mod ord modAnim">
        <pc:chgData name="Kiirikki Konsta" userId="f503db88-ba90-4122-8c40-56b07f2a84a4" providerId="ADAL" clId="{D199A40A-A17E-4614-8F3B-B3C5306AE269}" dt="2026-03-20T13:37:22.288" v="3161"/>
        <pc:sldMkLst>
          <pc:docMk/>
          <pc:sldMk cId="2686066992" sldId="340"/>
        </pc:sldMkLst>
        <pc:spChg chg="mod">
          <ac:chgData name="Kiirikki Konsta" userId="f503db88-ba90-4122-8c40-56b07f2a84a4" providerId="ADAL" clId="{D199A40A-A17E-4614-8F3B-B3C5306AE269}" dt="2026-03-20T12:49:29.463" v="2045" actId="20577"/>
          <ac:spMkLst>
            <pc:docMk/>
            <pc:sldMk cId="2686066992" sldId="340"/>
            <ac:spMk id="2" creationId="{248AB2BF-A713-F9C9-9CE9-FB50F331356A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2686066992" sldId="340"/>
            <ac:spMk id="3" creationId="{FFB8CE7D-5960-0F1B-70D7-59807978E756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2686066992" sldId="340"/>
            <ac:spMk id="4" creationId="{0F06CF51-6726-862B-55DC-CBCCA799E600}"/>
          </ac:spMkLst>
        </pc:spChg>
        <pc:spChg chg="mod">
          <ac:chgData name="Kiirikki Konsta" userId="f503db88-ba90-4122-8c40-56b07f2a84a4" providerId="ADAL" clId="{D199A40A-A17E-4614-8F3B-B3C5306AE269}" dt="2026-03-20T13:36:57.922" v="3155" actId="403"/>
          <ac:spMkLst>
            <pc:docMk/>
            <pc:sldMk cId="2686066992" sldId="340"/>
            <ac:spMk id="5" creationId="{C105E12A-DE70-3C04-9823-DD2921194136}"/>
          </ac:spMkLst>
        </pc:spChg>
        <pc:picChg chg="add mod">
          <ac:chgData name="Kiirikki Konsta" userId="f503db88-ba90-4122-8c40-56b07f2a84a4" providerId="ADAL" clId="{D199A40A-A17E-4614-8F3B-B3C5306AE269}" dt="2026-03-20T13:23:34.603" v="2456" actId="1076"/>
          <ac:picMkLst>
            <pc:docMk/>
            <pc:sldMk cId="2686066992" sldId="340"/>
            <ac:picMk id="8" creationId="{BF770B6E-A23B-64EB-4348-DB94D5B4A74C}"/>
          </ac:picMkLst>
        </pc:picChg>
      </pc:sldChg>
      <pc:sldChg chg="addSp delSp modSp new mod addAnim delAnim modAnim">
        <pc:chgData name="Kiirikki Konsta" userId="f503db88-ba90-4122-8c40-56b07f2a84a4" providerId="ADAL" clId="{D199A40A-A17E-4614-8F3B-B3C5306AE269}" dt="2026-03-20T13:16:15.032" v="2445" actId="166"/>
        <pc:sldMkLst>
          <pc:docMk/>
          <pc:sldMk cId="1982871470" sldId="341"/>
        </pc:sldMkLst>
        <pc:spChg chg="mod">
          <ac:chgData name="Kiirikki Konsta" userId="f503db88-ba90-4122-8c40-56b07f2a84a4" providerId="ADAL" clId="{D199A40A-A17E-4614-8F3B-B3C5306AE269}" dt="2026-03-20T12:50:31.097" v="2112" actId="20577"/>
          <ac:spMkLst>
            <pc:docMk/>
            <pc:sldMk cId="1982871470" sldId="341"/>
            <ac:spMk id="2" creationId="{A2006BF9-F901-E568-0CED-4989CE8DD8B0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1982871470" sldId="341"/>
            <ac:spMk id="3" creationId="{36680448-E721-A049-E807-A0BB77345F46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1982871470" sldId="341"/>
            <ac:spMk id="4" creationId="{778E2981-8B9C-26C1-06C6-AC0B5D9437C3}"/>
          </ac:spMkLst>
        </pc:spChg>
        <pc:spChg chg="add del mod">
          <ac:chgData name="Kiirikki Konsta" userId="f503db88-ba90-4122-8c40-56b07f2a84a4" providerId="ADAL" clId="{D199A40A-A17E-4614-8F3B-B3C5306AE269}" dt="2026-03-20T13:12:47.410" v="2415" actId="478"/>
          <ac:spMkLst>
            <pc:docMk/>
            <pc:sldMk cId="1982871470" sldId="341"/>
            <ac:spMk id="5" creationId="{2FD3F113-C032-938A-BC25-C1D57C37969F}"/>
          </ac:spMkLst>
        </pc:spChg>
        <pc:spChg chg="add del mod">
          <ac:chgData name="Kiirikki Konsta" userId="f503db88-ba90-4122-8c40-56b07f2a84a4" providerId="ADAL" clId="{D199A40A-A17E-4614-8F3B-B3C5306AE269}" dt="2026-03-20T13:12:47.410" v="2415" actId="478"/>
          <ac:spMkLst>
            <pc:docMk/>
            <pc:sldMk cId="1982871470" sldId="341"/>
            <ac:spMk id="7" creationId="{0A5F98CC-291C-6B1A-93E4-A5A49DB9C1E0}"/>
          </ac:spMkLst>
        </pc:spChg>
        <pc:spChg chg="add del mod">
          <ac:chgData name="Kiirikki Konsta" userId="f503db88-ba90-4122-8c40-56b07f2a84a4" providerId="ADAL" clId="{D199A40A-A17E-4614-8F3B-B3C5306AE269}" dt="2026-03-20T13:12:47.410" v="2415" actId="478"/>
          <ac:spMkLst>
            <pc:docMk/>
            <pc:sldMk cId="1982871470" sldId="341"/>
            <ac:spMk id="8" creationId="{BC7588BA-30E1-A2C8-9CB4-8AE5CD4AEFCB}"/>
          </ac:spMkLst>
        </pc:spChg>
        <pc:spChg chg="mod">
          <ac:chgData name="Kiirikki Konsta" userId="f503db88-ba90-4122-8c40-56b07f2a84a4" providerId="ADAL" clId="{D199A40A-A17E-4614-8F3B-B3C5306AE269}" dt="2026-03-20T13:12:51.400" v="2417" actId="1076"/>
          <ac:spMkLst>
            <pc:docMk/>
            <pc:sldMk cId="1982871470" sldId="341"/>
            <ac:spMk id="9" creationId="{6280FF6F-1A4B-30AF-2069-2782959A7AFD}"/>
          </ac:spMkLst>
        </pc:spChg>
        <pc:picChg chg="add del mod ord">
          <ac:chgData name="Kiirikki Konsta" userId="f503db88-ba90-4122-8c40-56b07f2a84a4" providerId="ADAL" clId="{D199A40A-A17E-4614-8F3B-B3C5306AE269}" dt="2026-03-20T13:16:15.032" v="2445" actId="166"/>
          <ac:picMkLst>
            <pc:docMk/>
            <pc:sldMk cId="1982871470" sldId="341"/>
            <ac:picMk id="11" creationId="{57F70394-6272-2C46-9F7A-F7F895350927}"/>
          </ac:picMkLst>
        </pc:picChg>
        <pc:picChg chg="add mod">
          <ac:chgData name="Kiirikki Konsta" userId="f503db88-ba90-4122-8c40-56b07f2a84a4" providerId="ADAL" clId="{D199A40A-A17E-4614-8F3B-B3C5306AE269}" dt="2026-03-20T13:16:12.556" v="2444" actId="166"/>
          <ac:picMkLst>
            <pc:docMk/>
            <pc:sldMk cId="1982871470" sldId="341"/>
            <ac:picMk id="1026" creationId="{B7B512E7-CF4B-9FE6-330E-B987650D7C65}"/>
          </ac:picMkLst>
        </pc:picChg>
      </pc:sldChg>
      <pc:sldChg chg="modSp new mod ord modAnim">
        <pc:chgData name="Kiirikki Konsta" userId="f503db88-ba90-4122-8c40-56b07f2a84a4" providerId="ADAL" clId="{D199A40A-A17E-4614-8F3B-B3C5306AE269}" dt="2026-03-23T12:22:04.212" v="3534" actId="20577"/>
        <pc:sldMkLst>
          <pc:docMk/>
          <pc:sldMk cId="1950786215" sldId="342"/>
        </pc:sldMkLst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1950786215" sldId="342"/>
            <ac:spMk id="2" creationId="{60CA7EFB-B97D-244D-935C-73F63761C604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1950786215" sldId="342"/>
            <ac:spMk id="3" creationId="{6A6EEA80-CB97-3BA4-2CD1-8CA6D633ADA8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1950786215" sldId="342"/>
            <ac:spMk id="4" creationId="{B9F5B2F4-EF09-3D34-49A6-999E15B5D918}"/>
          </ac:spMkLst>
        </pc:spChg>
        <pc:spChg chg="mod">
          <ac:chgData name="Kiirikki Konsta" userId="f503db88-ba90-4122-8c40-56b07f2a84a4" providerId="ADAL" clId="{D199A40A-A17E-4614-8F3B-B3C5306AE269}" dt="2026-03-23T12:22:04.212" v="3534" actId="20577"/>
          <ac:spMkLst>
            <pc:docMk/>
            <pc:sldMk cId="1950786215" sldId="342"/>
            <ac:spMk id="5" creationId="{593F88C6-7A88-FA5D-6485-7925BD785D65}"/>
          </ac:spMkLst>
        </pc:spChg>
      </pc:sldChg>
      <pc:sldChg chg="addSp delSp modSp add mod modAnim">
        <pc:chgData name="Kiirikki Konsta" userId="f503db88-ba90-4122-8c40-56b07f2a84a4" providerId="ADAL" clId="{D199A40A-A17E-4614-8F3B-B3C5306AE269}" dt="2026-03-23T12:21:36.902" v="3519" actId="20577"/>
        <pc:sldMkLst>
          <pc:docMk/>
          <pc:sldMk cId="3864822471" sldId="343"/>
        </pc:sldMkLst>
        <pc:spChg chg="mod">
          <ac:chgData name="Kiirikki Konsta" userId="f503db88-ba90-4122-8c40-56b07f2a84a4" providerId="ADAL" clId="{D199A40A-A17E-4614-8F3B-B3C5306AE269}" dt="2026-03-20T12:51:22.321" v="2150" actId="20577"/>
          <ac:spMkLst>
            <pc:docMk/>
            <pc:sldMk cId="3864822471" sldId="343"/>
            <ac:spMk id="2" creationId="{275D375E-FE26-EE68-B204-A0710955BF36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3864822471" sldId="343"/>
            <ac:spMk id="3" creationId="{9DEBBB58-7AD5-742A-6184-7BE43D83AE0D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3864822471" sldId="343"/>
            <ac:spMk id="4" creationId="{CCCC60D8-B80C-46D0-8C1C-8DE9F0B6C148}"/>
          </ac:spMkLst>
        </pc:spChg>
        <pc:spChg chg="add mod">
          <ac:chgData name="Kiirikki Konsta" userId="f503db88-ba90-4122-8c40-56b07f2a84a4" providerId="ADAL" clId="{D199A40A-A17E-4614-8F3B-B3C5306AE269}" dt="2026-03-23T12:21:36.902" v="3519" actId="20577"/>
          <ac:spMkLst>
            <pc:docMk/>
            <pc:sldMk cId="3864822471" sldId="343"/>
            <ac:spMk id="7" creationId="{7D3BB6AB-FB57-5FA0-3889-55ADDDAD1E54}"/>
          </ac:spMkLst>
        </pc:spChg>
        <pc:picChg chg="add mod">
          <ac:chgData name="Kiirikki Konsta" userId="f503db88-ba90-4122-8c40-56b07f2a84a4" providerId="ADAL" clId="{D199A40A-A17E-4614-8F3B-B3C5306AE269}" dt="2026-03-23T09:21:48.084" v="3289" actId="14100"/>
          <ac:picMkLst>
            <pc:docMk/>
            <pc:sldMk cId="3864822471" sldId="343"/>
            <ac:picMk id="6" creationId="{9BD0E4CC-B267-3B59-1CD2-AA20B4013DDE}"/>
          </ac:picMkLst>
        </pc:picChg>
        <pc:picChg chg="add mod ord">
          <ac:chgData name="Kiirikki Konsta" userId="f503db88-ba90-4122-8c40-56b07f2a84a4" providerId="ADAL" clId="{D199A40A-A17E-4614-8F3B-B3C5306AE269}" dt="2026-03-23T09:30:36.926" v="3479" actId="167"/>
          <ac:picMkLst>
            <pc:docMk/>
            <pc:sldMk cId="3864822471" sldId="343"/>
            <ac:picMk id="10" creationId="{54008042-80AF-48B4-B416-2D31878F275B}"/>
          </ac:picMkLst>
        </pc:picChg>
      </pc:sldChg>
      <pc:sldChg chg="addSp delSp modSp add mod delAnim modAnim">
        <pc:chgData name="Kiirikki Konsta" userId="f503db88-ba90-4122-8c40-56b07f2a84a4" providerId="ADAL" clId="{D199A40A-A17E-4614-8F3B-B3C5306AE269}" dt="2026-03-23T09:15:01.483" v="3195" actId="1076"/>
        <pc:sldMkLst>
          <pc:docMk/>
          <pc:sldMk cId="2996872658" sldId="344"/>
        </pc:sldMkLst>
        <pc:spChg chg="mod">
          <ac:chgData name="Kiirikki Konsta" userId="f503db88-ba90-4122-8c40-56b07f2a84a4" providerId="ADAL" clId="{D199A40A-A17E-4614-8F3B-B3C5306AE269}" dt="2026-03-20T12:52:17.549" v="2189" actId="20577"/>
          <ac:spMkLst>
            <pc:docMk/>
            <pc:sldMk cId="2996872658" sldId="344"/>
            <ac:spMk id="2" creationId="{A3D44C72-A26E-3F88-C0EC-E8EB73AB37A1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2996872658" sldId="344"/>
            <ac:spMk id="3" creationId="{43E71DDD-CD83-829E-9324-0B919BD81B22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2996872658" sldId="344"/>
            <ac:spMk id="4" creationId="{4B3CD594-5BCD-7AB0-A5D6-60EE6CF46DBA}"/>
          </ac:spMkLst>
        </pc:spChg>
        <pc:picChg chg="add del mod">
          <ac:chgData name="Kiirikki Konsta" userId="f503db88-ba90-4122-8c40-56b07f2a84a4" providerId="ADAL" clId="{D199A40A-A17E-4614-8F3B-B3C5306AE269}" dt="2026-03-23T09:13:31.635" v="3177" actId="478"/>
          <ac:picMkLst>
            <pc:docMk/>
            <pc:sldMk cId="2996872658" sldId="344"/>
            <ac:picMk id="6" creationId="{B2D795B8-18A5-A91F-C021-696CF06F81B0}"/>
          </ac:picMkLst>
        </pc:picChg>
        <pc:picChg chg="add del mod">
          <ac:chgData name="Kiirikki Konsta" userId="f503db88-ba90-4122-8c40-56b07f2a84a4" providerId="ADAL" clId="{D199A40A-A17E-4614-8F3B-B3C5306AE269}" dt="2026-03-23T07:59:58.791" v="3165" actId="478"/>
          <ac:picMkLst>
            <pc:docMk/>
            <pc:sldMk cId="2996872658" sldId="344"/>
            <ac:picMk id="9" creationId="{1814299F-5AC5-A499-D1A4-BE1644C9C0FE}"/>
          </ac:picMkLst>
        </pc:picChg>
        <pc:picChg chg="add del mod">
          <ac:chgData name="Kiirikki Konsta" userId="f503db88-ba90-4122-8c40-56b07f2a84a4" providerId="ADAL" clId="{D199A40A-A17E-4614-8F3B-B3C5306AE269}" dt="2026-03-23T09:13:30.324" v="3176" actId="478"/>
          <ac:picMkLst>
            <pc:docMk/>
            <pc:sldMk cId="2996872658" sldId="344"/>
            <ac:picMk id="11" creationId="{A179B7D9-504A-5560-26E1-39E52400A632}"/>
          </ac:picMkLst>
        </pc:picChg>
        <pc:picChg chg="add mod ord">
          <ac:chgData name="Kiirikki Konsta" userId="f503db88-ba90-4122-8c40-56b07f2a84a4" providerId="ADAL" clId="{D199A40A-A17E-4614-8F3B-B3C5306AE269}" dt="2026-03-23T09:14:40.861" v="3191" actId="1076"/>
          <ac:picMkLst>
            <pc:docMk/>
            <pc:sldMk cId="2996872658" sldId="344"/>
            <ac:picMk id="13" creationId="{37052458-ED0D-B5E6-6079-1FA02BE5A552}"/>
          </ac:picMkLst>
        </pc:picChg>
        <pc:picChg chg="add mod">
          <ac:chgData name="Kiirikki Konsta" userId="f503db88-ba90-4122-8c40-56b07f2a84a4" providerId="ADAL" clId="{D199A40A-A17E-4614-8F3B-B3C5306AE269}" dt="2026-03-23T09:13:42.310" v="3178" actId="1076"/>
          <ac:picMkLst>
            <pc:docMk/>
            <pc:sldMk cId="2996872658" sldId="344"/>
            <ac:picMk id="15" creationId="{EBFFD5E9-2CFF-73C5-CE12-3C253DD896E7}"/>
          </ac:picMkLst>
        </pc:picChg>
        <pc:picChg chg="add mod">
          <ac:chgData name="Kiirikki Konsta" userId="f503db88-ba90-4122-8c40-56b07f2a84a4" providerId="ADAL" clId="{D199A40A-A17E-4614-8F3B-B3C5306AE269}" dt="2026-03-23T09:13:56.334" v="3180" actId="1076"/>
          <ac:picMkLst>
            <pc:docMk/>
            <pc:sldMk cId="2996872658" sldId="344"/>
            <ac:picMk id="17" creationId="{5A47D63D-FA51-A619-9451-F23E2DB9092D}"/>
          </ac:picMkLst>
        </pc:picChg>
        <pc:picChg chg="add mod ord">
          <ac:chgData name="Kiirikki Konsta" userId="f503db88-ba90-4122-8c40-56b07f2a84a4" providerId="ADAL" clId="{D199A40A-A17E-4614-8F3B-B3C5306AE269}" dt="2026-03-23T09:15:01.483" v="3195" actId="1076"/>
          <ac:picMkLst>
            <pc:docMk/>
            <pc:sldMk cId="2996872658" sldId="344"/>
            <ac:picMk id="19" creationId="{2FA4F993-3919-DAEB-C170-41EA99FB096E}"/>
          </ac:picMkLst>
        </pc:picChg>
      </pc:sldChg>
      <pc:sldChg chg="addSp delSp modSp add mod modAnim">
        <pc:chgData name="Kiirikki Konsta" userId="f503db88-ba90-4122-8c40-56b07f2a84a4" providerId="ADAL" clId="{D199A40A-A17E-4614-8F3B-B3C5306AE269}" dt="2026-03-23T13:17:00.061" v="3543" actId="20577"/>
        <pc:sldMkLst>
          <pc:docMk/>
          <pc:sldMk cId="1001692242" sldId="346"/>
        </pc:sldMkLst>
        <pc:spChg chg="mod">
          <ac:chgData name="Kiirikki Konsta" userId="f503db88-ba90-4122-8c40-56b07f2a84a4" providerId="ADAL" clId="{D199A40A-A17E-4614-8F3B-B3C5306AE269}" dt="2026-03-20T12:50:22.545" v="2096" actId="20577"/>
          <ac:spMkLst>
            <pc:docMk/>
            <pc:sldMk cId="1001692242" sldId="346"/>
            <ac:spMk id="2" creationId="{730CD77D-AAA1-4711-446D-A81D1F2195C4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1001692242" sldId="346"/>
            <ac:spMk id="3" creationId="{6F11B94E-7994-CB05-254E-D5AEBCF850EB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1001692242" sldId="346"/>
            <ac:spMk id="4" creationId="{2BFFA89A-91ED-11F1-A956-A07D1FF3A5E1}"/>
          </ac:spMkLst>
        </pc:spChg>
        <pc:spChg chg="add mod">
          <ac:chgData name="Kiirikki Konsta" userId="f503db88-ba90-4122-8c40-56b07f2a84a4" providerId="ADAL" clId="{D199A40A-A17E-4614-8F3B-B3C5306AE269}" dt="2026-03-23T13:17:00.061" v="3543" actId="20577"/>
          <ac:spMkLst>
            <pc:docMk/>
            <pc:sldMk cId="1001692242" sldId="346"/>
            <ac:spMk id="6" creationId="{859A5C96-5838-8DFB-5A65-5135203EE552}"/>
          </ac:spMkLst>
        </pc:spChg>
        <pc:picChg chg="add mod">
          <ac:chgData name="Kiirikki Konsta" userId="f503db88-ba90-4122-8c40-56b07f2a84a4" providerId="ADAL" clId="{D199A40A-A17E-4614-8F3B-B3C5306AE269}" dt="2026-03-20T13:00:47.017" v="2278" actId="1076"/>
          <ac:picMkLst>
            <pc:docMk/>
            <pc:sldMk cId="1001692242" sldId="346"/>
            <ac:picMk id="11" creationId="{C097E03B-5697-69EF-58EB-DCA42CA124BF}"/>
          </ac:picMkLst>
        </pc:picChg>
        <pc:picChg chg="add mod">
          <ac:chgData name="Kiirikki Konsta" userId="f503db88-ba90-4122-8c40-56b07f2a84a4" providerId="ADAL" clId="{D199A40A-A17E-4614-8F3B-B3C5306AE269}" dt="2026-03-20T13:00:48.512" v="2279" actId="1076"/>
          <ac:picMkLst>
            <pc:docMk/>
            <pc:sldMk cId="1001692242" sldId="346"/>
            <ac:picMk id="13" creationId="{5ADB5089-567E-9502-C7A2-DBC4AF3E3059}"/>
          </ac:picMkLst>
        </pc:picChg>
        <pc:picChg chg="add mod">
          <ac:chgData name="Kiirikki Konsta" userId="f503db88-ba90-4122-8c40-56b07f2a84a4" providerId="ADAL" clId="{D199A40A-A17E-4614-8F3B-B3C5306AE269}" dt="2026-03-20T13:00:32.263" v="2275" actId="1076"/>
          <ac:picMkLst>
            <pc:docMk/>
            <pc:sldMk cId="1001692242" sldId="346"/>
            <ac:picMk id="15" creationId="{90508C56-992B-020E-14FF-3745D1A14DE7}"/>
          </ac:picMkLst>
        </pc:picChg>
      </pc:sldChg>
      <pc:sldChg chg="addSp delSp modSp add mod ord">
        <pc:chgData name="Kiirikki Konsta" userId="f503db88-ba90-4122-8c40-56b07f2a84a4" providerId="ADAL" clId="{D199A40A-A17E-4614-8F3B-B3C5306AE269}" dt="2026-03-20T12:51:33.687" v="2152"/>
        <pc:sldMkLst>
          <pc:docMk/>
          <pc:sldMk cId="136742071" sldId="348"/>
        </pc:sldMkLst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136742071" sldId="348"/>
            <ac:spMk id="2" creationId="{DE4C7673-B243-6333-7EEB-6DCC31CCC8D5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136742071" sldId="348"/>
            <ac:spMk id="3" creationId="{6BFEB0AF-1792-B11F-4F43-C4D6F0E8C292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136742071" sldId="348"/>
            <ac:spMk id="4" creationId="{E9EFCD85-AE43-EC80-4211-F2F15AA0ED80}"/>
          </ac:spMkLst>
        </pc:spChg>
        <pc:graphicFrameChg chg="add mod modGraphic">
          <ac:chgData name="Kiirikki Konsta" userId="f503db88-ba90-4122-8c40-56b07f2a84a4" providerId="ADAL" clId="{D199A40A-A17E-4614-8F3B-B3C5306AE269}" dt="2026-03-19T13:01:54.294" v="2017" actId="790"/>
          <ac:graphicFrameMkLst>
            <pc:docMk/>
            <pc:sldMk cId="136742071" sldId="348"/>
            <ac:graphicFrameMk id="6" creationId="{C462446C-C161-B27B-8DAB-7200ABC1DA25}"/>
          </ac:graphicFrameMkLst>
        </pc:graphicFrameChg>
      </pc:sldChg>
      <pc:sldChg chg="modSp new mod ord">
        <pc:chgData name="Kiirikki Konsta" userId="f503db88-ba90-4122-8c40-56b07f2a84a4" providerId="ADAL" clId="{D199A40A-A17E-4614-8F3B-B3C5306AE269}" dt="2026-03-20T12:51:42.228" v="2156"/>
        <pc:sldMkLst>
          <pc:docMk/>
          <pc:sldMk cId="3388833485" sldId="349"/>
        </pc:sldMkLst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3388833485" sldId="349"/>
            <ac:spMk id="2" creationId="{ED95B0FE-826A-73D0-BA4E-FA6603330967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3388833485" sldId="349"/>
            <ac:spMk id="3" creationId="{C56D435E-E570-78EC-8FC3-BFCB5A4B36EA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3388833485" sldId="349"/>
            <ac:spMk id="4" creationId="{02A17AB8-8699-8AFA-404C-DBEE8F93BC1B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3388833485" sldId="349"/>
            <ac:spMk id="5" creationId="{5A2BC165-0C5F-3B75-3757-4942DEFB8C3A}"/>
          </ac:spMkLst>
        </pc:spChg>
      </pc:sldChg>
      <pc:sldChg chg="addSp modSp add mod ord">
        <pc:chgData name="Kiirikki Konsta" userId="f503db88-ba90-4122-8c40-56b07f2a84a4" providerId="ADAL" clId="{D199A40A-A17E-4614-8F3B-B3C5306AE269}" dt="2026-03-23T12:23:19.164" v="3535" actId="2165"/>
        <pc:sldMkLst>
          <pc:docMk/>
          <pc:sldMk cId="2540677409" sldId="351"/>
        </pc:sldMkLst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2540677409" sldId="351"/>
            <ac:spMk id="2" creationId="{EEB4B666-5095-28F3-3A80-1EA4044DF739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2540677409" sldId="351"/>
            <ac:spMk id="3" creationId="{EC993CCD-D298-D05C-3735-9F2562FCE743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2540677409" sldId="351"/>
            <ac:spMk id="4" creationId="{002D6350-F990-0C4E-FC92-50DD8E5C0CC8}"/>
          </ac:spMkLst>
        </pc:spChg>
        <pc:spChg chg="add 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2540677409" sldId="351"/>
            <ac:spMk id="5" creationId="{35272360-675E-563C-BB8D-9F9CB2C355FB}"/>
          </ac:spMkLst>
        </pc:spChg>
        <pc:graphicFrameChg chg="mod modGraphic">
          <ac:chgData name="Kiirikki Konsta" userId="f503db88-ba90-4122-8c40-56b07f2a84a4" providerId="ADAL" clId="{D199A40A-A17E-4614-8F3B-B3C5306AE269}" dt="2026-03-23T12:23:19.164" v="3535" actId="2165"/>
          <ac:graphicFrameMkLst>
            <pc:docMk/>
            <pc:sldMk cId="2540677409" sldId="351"/>
            <ac:graphicFrameMk id="6" creationId="{E031012A-9D35-34F3-D835-F0709423ABAE}"/>
          </ac:graphicFrameMkLst>
        </pc:graphicFrameChg>
      </pc:sldChg>
      <pc:sldChg chg="modSp add mod ord">
        <pc:chgData name="Kiirikki Konsta" userId="f503db88-ba90-4122-8c40-56b07f2a84a4" providerId="ADAL" clId="{D199A40A-A17E-4614-8F3B-B3C5306AE269}" dt="2026-03-20T12:52:00.614" v="2159"/>
        <pc:sldMkLst>
          <pc:docMk/>
          <pc:sldMk cId="4182225985" sldId="352"/>
        </pc:sldMkLst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4182225985" sldId="352"/>
            <ac:spMk id="2" creationId="{8AC327AB-87A3-EBAD-C3AD-2461003181B8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4182225985" sldId="352"/>
            <ac:spMk id="3" creationId="{F4EF7434-11BC-C008-A808-DF45F36F575A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4182225985" sldId="352"/>
            <ac:spMk id="4" creationId="{FA6B368D-6CC2-CA37-9DCF-9A2FDEE4769C}"/>
          </ac:spMkLst>
        </pc:spChg>
        <pc:spChg chg="mod">
          <ac:chgData name="Kiirikki Konsta" userId="f503db88-ba90-4122-8c40-56b07f2a84a4" providerId="ADAL" clId="{D199A40A-A17E-4614-8F3B-B3C5306AE269}" dt="2026-03-19T13:01:54.294" v="2017" actId="790"/>
          <ac:spMkLst>
            <pc:docMk/>
            <pc:sldMk cId="4182225985" sldId="352"/>
            <ac:spMk id="5" creationId="{68663DA3-BECB-4F1D-3C6E-6A93563E6344}"/>
          </ac:spMkLst>
        </pc:spChg>
      </pc:sldChg>
      <pc:sldChg chg="modSp new mod">
        <pc:chgData name="Kiirikki Konsta" userId="f503db88-ba90-4122-8c40-56b07f2a84a4" providerId="ADAL" clId="{D199A40A-A17E-4614-8F3B-B3C5306AE269}" dt="2026-03-23T09:29:16.077" v="3477"/>
        <pc:sldMkLst>
          <pc:docMk/>
          <pc:sldMk cId="1229878143" sldId="353"/>
        </pc:sldMkLst>
        <pc:spChg chg="mod">
          <ac:chgData name="Kiirikki Konsta" userId="f503db88-ba90-4122-8c40-56b07f2a84a4" providerId="ADAL" clId="{D199A40A-A17E-4614-8F3B-B3C5306AE269}" dt="2026-03-20T13:09:44.822" v="2400" actId="20577"/>
          <ac:spMkLst>
            <pc:docMk/>
            <pc:sldMk cId="1229878143" sldId="353"/>
            <ac:spMk id="2" creationId="{1D60085D-D355-FEE0-1FE1-972EF19F2046}"/>
          </ac:spMkLst>
        </pc:spChg>
        <pc:spChg chg="mod">
          <ac:chgData name="Kiirikki Konsta" userId="f503db88-ba90-4122-8c40-56b07f2a84a4" providerId="ADAL" clId="{D199A40A-A17E-4614-8F3B-B3C5306AE269}" dt="2026-03-23T09:29:16.077" v="3477"/>
          <ac:spMkLst>
            <pc:docMk/>
            <pc:sldMk cId="1229878143" sldId="353"/>
            <ac:spMk id="6" creationId="{90D6CD08-CD83-851A-789F-2931965ACEBC}"/>
          </ac:spMkLst>
        </pc:spChg>
      </pc:sldChg>
      <pc:sldChg chg="addSp delSp modSp add mod delAnim modAnim">
        <pc:chgData name="Kiirikki Konsta" userId="f503db88-ba90-4122-8c40-56b07f2a84a4" providerId="ADAL" clId="{D199A40A-A17E-4614-8F3B-B3C5306AE269}" dt="2026-03-23T09:33:10.560" v="3497" actId="1076"/>
        <pc:sldMkLst>
          <pc:docMk/>
          <pc:sldMk cId="281341764" sldId="354"/>
        </pc:sldMkLst>
        <pc:spChg chg="mod">
          <ac:chgData name="Kiirikki Konsta" userId="f503db88-ba90-4122-8c40-56b07f2a84a4" providerId="ADAL" clId="{D199A40A-A17E-4614-8F3B-B3C5306AE269}" dt="2026-03-23T09:15:31.251" v="3241" actId="20577"/>
          <ac:spMkLst>
            <pc:docMk/>
            <pc:sldMk cId="281341764" sldId="354"/>
            <ac:spMk id="2" creationId="{C16E583A-5DEB-C723-1A31-4FAAD47CC8D3}"/>
          </ac:spMkLst>
        </pc:spChg>
        <pc:picChg chg="del">
          <ac:chgData name="Kiirikki Konsta" userId="f503db88-ba90-4122-8c40-56b07f2a84a4" providerId="ADAL" clId="{D199A40A-A17E-4614-8F3B-B3C5306AE269}" dt="2026-03-23T09:12:40.769" v="3172" actId="478"/>
          <ac:picMkLst>
            <pc:docMk/>
            <pc:sldMk cId="281341764" sldId="354"/>
            <ac:picMk id="6" creationId="{B17F9792-91E5-B0C2-BF58-EF279DA6A460}"/>
          </ac:picMkLst>
        </pc:picChg>
        <pc:picChg chg="add del mod">
          <ac:chgData name="Kiirikki Konsta" userId="f503db88-ba90-4122-8c40-56b07f2a84a4" providerId="ADAL" clId="{D199A40A-A17E-4614-8F3B-B3C5306AE269}" dt="2026-03-23T09:17:05.573" v="3253" actId="478"/>
          <ac:picMkLst>
            <pc:docMk/>
            <pc:sldMk cId="281341764" sldId="354"/>
            <ac:picMk id="7" creationId="{B3594D5A-D531-F916-1CF7-92358DA837E1}"/>
          </ac:picMkLst>
        </pc:picChg>
        <pc:picChg chg="add del mod">
          <ac:chgData name="Kiirikki Konsta" userId="f503db88-ba90-4122-8c40-56b07f2a84a4" providerId="ADAL" clId="{D199A40A-A17E-4614-8F3B-B3C5306AE269}" dt="2026-03-23T09:17:07.512" v="3255" actId="478"/>
          <ac:picMkLst>
            <pc:docMk/>
            <pc:sldMk cId="281341764" sldId="354"/>
            <ac:picMk id="10" creationId="{820718D3-0398-4B46-DF96-B3E89387FD98}"/>
          </ac:picMkLst>
        </pc:picChg>
        <pc:picChg chg="del">
          <ac:chgData name="Kiirikki Konsta" userId="f503db88-ba90-4122-8c40-56b07f2a84a4" providerId="ADAL" clId="{D199A40A-A17E-4614-8F3B-B3C5306AE269}" dt="2026-03-23T09:12:39.529" v="3171" actId="478"/>
          <ac:picMkLst>
            <pc:docMk/>
            <pc:sldMk cId="281341764" sldId="354"/>
            <ac:picMk id="11" creationId="{AF6F9FDA-08D6-D764-23C1-59598426570B}"/>
          </ac:picMkLst>
        </pc:picChg>
        <pc:picChg chg="add del mod">
          <ac:chgData name="Kiirikki Konsta" userId="f503db88-ba90-4122-8c40-56b07f2a84a4" providerId="ADAL" clId="{D199A40A-A17E-4614-8F3B-B3C5306AE269}" dt="2026-03-23T09:17:08.406" v="3256" actId="478"/>
          <ac:picMkLst>
            <pc:docMk/>
            <pc:sldMk cId="281341764" sldId="354"/>
            <ac:picMk id="13" creationId="{EBF57C31-5048-D3EE-F69D-463339C801F1}"/>
          </ac:picMkLst>
        </pc:picChg>
        <pc:picChg chg="add del mod">
          <ac:chgData name="Kiirikki Konsta" userId="f503db88-ba90-4122-8c40-56b07f2a84a4" providerId="ADAL" clId="{D199A40A-A17E-4614-8F3B-B3C5306AE269}" dt="2026-03-23T09:17:06.573" v="3254" actId="478"/>
          <ac:picMkLst>
            <pc:docMk/>
            <pc:sldMk cId="281341764" sldId="354"/>
            <ac:picMk id="15" creationId="{88C0CD80-A0D1-5286-A44C-647A907849D8}"/>
          </ac:picMkLst>
        </pc:picChg>
        <pc:picChg chg="add mod">
          <ac:chgData name="Kiirikki Konsta" userId="f503db88-ba90-4122-8c40-56b07f2a84a4" providerId="ADAL" clId="{D199A40A-A17E-4614-8F3B-B3C5306AE269}" dt="2026-03-23T09:18:53.791" v="3283" actId="14100"/>
          <ac:picMkLst>
            <pc:docMk/>
            <pc:sldMk cId="281341764" sldId="354"/>
            <ac:picMk id="17" creationId="{D46AB5BC-7C2A-4D51-ED92-BA29B7C7E467}"/>
          </ac:picMkLst>
        </pc:picChg>
        <pc:picChg chg="add mod">
          <ac:chgData name="Kiirikki Konsta" userId="f503db88-ba90-4122-8c40-56b07f2a84a4" providerId="ADAL" clId="{D199A40A-A17E-4614-8F3B-B3C5306AE269}" dt="2026-03-23T09:18:46.114" v="3282" actId="14100"/>
          <ac:picMkLst>
            <pc:docMk/>
            <pc:sldMk cId="281341764" sldId="354"/>
            <ac:picMk id="19" creationId="{E8B5A399-3304-A7B0-7A7E-E35DBDC1ED41}"/>
          </ac:picMkLst>
        </pc:picChg>
        <pc:picChg chg="add mod">
          <ac:chgData name="Kiirikki Konsta" userId="f503db88-ba90-4122-8c40-56b07f2a84a4" providerId="ADAL" clId="{D199A40A-A17E-4614-8F3B-B3C5306AE269}" dt="2026-03-23T09:33:02.159" v="3495" actId="14100"/>
          <ac:picMkLst>
            <pc:docMk/>
            <pc:sldMk cId="281341764" sldId="354"/>
            <ac:picMk id="21" creationId="{A54AEF8C-14DF-39B3-8222-AE40F5849C34}"/>
          </ac:picMkLst>
        </pc:picChg>
        <pc:picChg chg="add mod">
          <ac:chgData name="Kiirikki Konsta" userId="f503db88-ba90-4122-8c40-56b07f2a84a4" providerId="ADAL" clId="{D199A40A-A17E-4614-8F3B-B3C5306AE269}" dt="2026-03-23T09:33:10.560" v="3497" actId="1076"/>
          <ac:picMkLst>
            <pc:docMk/>
            <pc:sldMk cId="281341764" sldId="354"/>
            <ac:picMk id="23" creationId="{C57F4CD5-562A-3B7F-5B26-0E2B314B7F85}"/>
          </ac:picMkLst>
        </pc:picChg>
      </pc:sldChg>
      <pc:sldChg chg="addSp delSp modSp add mod ord">
        <pc:chgData name="Kiirikki Konsta" userId="f503db88-ba90-4122-8c40-56b07f2a84a4" providerId="ADAL" clId="{D199A40A-A17E-4614-8F3B-B3C5306AE269}" dt="2026-03-23T12:44:43.062" v="3541"/>
        <pc:sldMkLst>
          <pc:docMk/>
          <pc:sldMk cId="2514135803" sldId="355"/>
        </pc:sldMkLst>
        <pc:spChg chg="del mod">
          <ac:chgData name="Kiirikki Konsta" userId="f503db88-ba90-4122-8c40-56b07f2a84a4" providerId="ADAL" clId="{D199A40A-A17E-4614-8F3B-B3C5306AE269}" dt="2026-03-23T09:40:28.723" v="3503" actId="478"/>
          <ac:spMkLst>
            <pc:docMk/>
            <pc:sldMk cId="2514135803" sldId="355"/>
            <ac:spMk id="5" creationId="{1F64A73A-FBB4-3CCD-FDEE-108762720F0B}"/>
          </ac:spMkLst>
        </pc:spChg>
        <pc:picChg chg="add mod">
          <ac:chgData name="Kiirikki Konsta" userId="f503db88-ba90-4122-8c40-56b07f2a84a4" providerId="ADAL" clId="{D199A40A-A17E-4614-8F3B-B3C5306AE269}" dt="2026-03-23T09:40:42.698" v="3506" actId="1076"/>
          <ac:picMkLst>
            <pc:docMk/>
            <pc:sldMk cId="2514135803" sldId="355"/>
            <ac:picMk id="8" creationId="{B1DFF0CA-8298-1744-D4D0-23C7D759B54C}"/>
          </ac:picMkLst>
        </pc:picChg>
      </pc:sldChg>
      <pc:sldChg chg="addSp delSp modSp add mod">
        <pc:chgData name="Kiirikki Konsta" userId="f503db88-ba90-4122-8c40-56b07f2a84a4" providerId="ADAL" clId="{D199A40A-A17E-4614-8F3B-B3C5306AE269}" dt="2026-03-23T09:47:38.842" v="3518" actId="1076"/>
        <pc:sldMkLst>
          <pc:docMk/>
          <pc:sldMk cId="2314065615" sldId="356"/>
        </pc:sldMkLst>
        <pc:picChg chg="add mod">
          <ac:chgData name="Kiirikki Konsta" userId="f503db88-ba90-4122-8c40-56b07f2a84a4" providerId="ADAL" clId="{D199A40A-A17E-4614-8F3B-B3C5306AE269}" dt="2026-03-23T09:47:36.344" v="3517" actId="1076"/>
          <ac:picMkLst>
            <pc:docMk/>
            <pc:sldMk cId="2314065615" sldId="356"/>
            <ac:picMk id="7" creationId="{2EAE67A6-68B1-6857-5C36-6C4F0E19D7B9}"/>
          </ac:picMkLst>
        </pc:picChg>
        <pc:picChg chg="del">
          <ac:chgData name="Kiirikki Konsta" userId="f503db88-ba90-4122-8c40-56b07f2a84a4" providerId="ADAL" clId="{D199A40A-A17E-4614-8F3B-B3C5306AE269}" dt="2026-03-23T09:47:12.618" v="3508" actId="478"/>
          <ac:picMkLst>
            <pc:docMk/>
            <pc:sldMk cId="2314065615" sldId="356"/>
            <ac:picMk id="8" creationId="{5D84C201-D10D-BE39-BA80-8A6932B25E4F}"/>
          </ac:picMkLst>
        </pc:picChg>
        <pc:picChg chg="add mod">
          <ac:chgData name="Kiirikki Konsta" userId="f503db88-ba90-4122-8c40-56b07f2a84a4" providerId="ADAL" clId="{D199A40A-A17E-4614-8F3B-B3C5306AE269}" dt="2026-03-23T09:47:38.842" v="3518" actId="1076"/>
          <ac:picMkLst>
            <pc:docMk/>
            <pc:sldMk cId="2314065615" sldId="356"/>
            <ac:picMk id="10" creationId="{DA39E89B-C94C-B20E-37A9-4310D9B716A8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94B5677-6D61-9DDB-18C5-EBCAA28203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sz="80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5BCFF4-2878-1D71-6624-7763B7DE1D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0F51D7-3634-45F6-A9CF-2D63CD0A5EAF}" type="datetimeFigureOut">
              <a:rPr lang="en-GB" sz="800" smtClean="0"/>
              <a:t>23/03/2026</a:t>
            </a:fld>
            <a:endParaRPr lang="en-GB" sz="8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AD6701-6398-3522-3C53-55DC5E66D26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sz="8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0A865-D61F-8A30-C2FD-FF2303FBAF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2C6DF-08BF-4B87-8BCC-4ED8CC3899B8}" type="slidenum">
              <a:rPr lang="en-GB" sz="800" smtClean="0"/>
              <a:t>‹#›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337212682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64A5F74A-CD8A-4953-B106-B5BDE091D867}" type="datetimeFigureOut">
              <a:rPr lang="fi-FI" smtClean="0"/>
              <a:pPr/>
              <a:t>23.3.2026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CB868C32-EF99-4F91-9ACD-FA27EAEF0DA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7443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creativecommons.org/licenses/by/4.0/" TargetMode="External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alto.fi/" TargetMode="External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alto.fi/" TargetMode="External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s://creativecommons.org/licenses/by-nc-nd/4.0/" TargetMode="External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s://creativecommons.org/licenses/by-sa/4.0/" TargetMode="External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936557"/>
            <a:ext cx="9792468" cy="492443"/>
          </a:xfrm>
        </p:spPr>
        <p:txBody>
          <a:bodyPr anchor="b" anchorCtr="0">
            <a:spAutoFit/>
          </a:bodyPr>
          <a:lstStyle>
            <a:lvl1pPr algn="l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3429000"/>
            <a:ext cx="9792468" cy="492443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407368" y="2674624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CA1682D5-9875-6DFE-B1FA-F20EE1301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BC4A3-93A3-48A2-AADD-86FC51015B6D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CB76FCA5-9DA7-BF02-3EBB-BC56DDA0F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07BD9D2-D4DB-4F42-21C0-76A363F7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2" name="Freeform 57">
            <a:extLst>
              <a:ext uri="{FF2B5EF4-FFF2-40B4-BE49-F238E27FC236}">
                <a16:creationId xmlns:a16="http://schemas.microsoft.com/office/drawing/2014/main" id="{17EFE9D3-28EB-F61E-62CA-D0A7EF1C4AFE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44347" cy="540000"/>
          </a:xfrm>
          <a:custGeom>
            <a:avLst/>
            <a:gdLst>
              <a:gd name="T0" fmla="*/ 2814 w 2926"/>
              <a:gd name="T1" fmla="*/ 342 h 621"/>
              <a:gd name="T2" fmla="*/ 2849 w 2926"/>
              <a:gd name="T3" fmla="*/ 355 h 621"/>
              <a:gd name="T4" fmla="*/ 310 w 2926"/>
              <a:gd name="T5" fmla="*/ 172 h 621"/>
              <a:gd name="T6" fmla="*/ 1100 w 2926"/>
              <a:gd name="T7" fmla="*/ 105 h 621"/>
              <a:gd name="T8" fmla="*/ 1279 w 2926"/>
              <a:gd name="T9" fmla="*/ 91 h 621"/>
              <a:gd name="T10" fmla="*/ 1263 w 2926"/>
              <a:gd name="T11" fmla="*/ 47 h 621"/>
              <a:gd name="T12" fmla="*/ 1281 w 2926"/>
              <a:gd name="T13" fmla="*/ 129 h 621"/>
              <a:gd name="T14" fmla="*/ 1441 w 2926"/>
              <a:gd name="T15" fmla="*/ 136 h 621"/>
              <a:gd name="T16" fmla="*/ 1462 w 2926"/>
              <a:gd name="T17" fmla="*/ 48 h 621"/>
              <a:gd name="T18" fmla="*/ 1559 w 2926"/>
              <a:gd name="T19" fmla="*/ 51 h 621"/>
              <a:gd name="T20" fmla="*/ 1553 w 2926"/>
              <a:gd name="T21" fmla="*/ 133 h 621"/>
              <a:gd name="T22" fmla="*/ 1529 w 2926"/>
              <a:gd name="T23" fmla="*/ 143 h 621"/>
              <a:gd name="T24" fmla="*/ 1665 w 2926"/>
              <a:gd name="T25" fmla="*/ 9 h 621"/>
              <a:gd name="T26" fmla="*/ 1861 w 2926"/>
              <a:gd name="T27" fmla="*/ 60 h 621"/>
              <a:gd name="T28" fmla="*/ 1874 w 2926"/>
              <a:gd name="T29" fmla="*/ 74 h 621"/>
              <a:gd name="T30" fmla="*/ 1994 w 2926"/>
              <a:gd name="T31" fmla="*/ 20 h 621"/>
              <a:gd name="T32" fmla="*/ 2136 w 2926"/>
              <a:gd name="T33" fmla="*/ 117 h 621"/>
              <a:gd name="T34" fmla="*/ 2170 w 2926"/>
              <a:gd name="T35" fmla="*/ 130 h 621"/>
              <a:gd name="T36" fmla="*/ 2217 w 2926"/>
              <a:gd name="T37" fmla="*/ 95 h 621"/>
              <a:gd name="T38" fmla="*/ 2343 w 2926"/>
              <a:gd name="T39" fmla="*/ 77 h 621"/>
              <a:gd name="T40" fmla="*/ 2392 w 2926"/>
              <a:gd name="T41" fmla="*/ 86 h 621"/>
              <a:gd name="T42" fmla="*/ 2365 w 2926"/>
              <a:gd name="T43" fmla="*/ 153 h 621"/>
              <a:gd name="T44" fmla="*/ 2378 w 2926"/>
              <a:gd name="T45" fmla="*/ 113 h 621"/>
              <a:gd name="T46" fmla="*/ 2452 w 2926"/>
              <a:gd name="T47" fmla="*/ 64 h 621"/>
              <a:gd name="T48" fmla="*/ 2511 w 2926"/>
              <a:gd name="T49" fmla="*/ 28 h 621"/>
              <a:gd name="T50" fmla="*/ 2559 w 2926"/>
              <a:gd name="T51" fmla="*/ 160 h 621"/>
              <a:gd name="T52" fmla="*/ 2676 w 2926"/>
              <a:gd name="T53" fmla="*/ 135 h 621"/>
              <a:gd name="T54" fmla="*/ 1083 w 2926"/>
              <a:gd name="T55" fmla="*/ 277 h 621"/>
              <a:gd name="T56" fmla="*/ 1121 w 2926"/>
              <a:gd name="T57" fmla="*/ 392 h 621"/>
              <a:gd name="T58" fmla="*/ 1131 w 2926"/>
              <a:gd name="T59" fmla="*/ 357 h 621"/>
              <a:gd name="T60" fmla="*/ 1068 w 2926"/>
              <a:gd name="T61" fmla="*/ 243 h 621"/>
              <a:gd name="T62" fmla="*/ 1194 w 2926"/>
              <a:gd name="T63" fmla="*/ 364 h 621"/>
              <a:gd name="T64" fmla="*/ 1267 w 2926"/>
              <a:gd name="T65" fmla="*/ 317 h 621"/>
              <a:gd name="T66" fmla="*/ 1259 w 2926"/>
              <a:gd name="T67" fmla="*/ 362 h 621"/>
              <a:gd name="T68" fmla="*/ 1388 w 2926"/>
              <a:gd name="T69" fmla="*/ 272 h 621"/>
              <a:gd name="T70" fmla="*/ 1352 w 2926"/>
              <a:gd name="T71" fmla="*/ 317 h 621"/>
              <a:gd name="T72" fmla="*/ 1525 w 2926"/>
              <a:gd name="T73" fmla="*/ 273 h 621"/>
              <a:gd name="T74" fmla="*/ 1525 w 2926"/>
              <a:gd name="T75" fmla="*/ 360 h 621"/>
              <a:gd name="T76" fmla="*/ 1498 w 2926"/>
              <a:gd name="T77" fmla="*/ 365 h 621"/>
              <a:gd name="T78" fmla="*/ 1654 w 2926"/>
              <a:gd name="T79" fmla="*/ 273 h 621"/>
              <a:gd name="T80" fmla="*/ 1656 w 2926"/>
              <a:gd name="T81" fmla="*/ 362 h 621"/>
              <a:gd name="T82" fmla="*/ 1626 w 2926"/>
              <a:gd name="T83" fmla="*/ 362 h 621"/>
              <a:gd name="T84" fmla="*/ 1859 w 2926"/>
              <a:gd name="T85" fmla="*/ 276 h 621"/>
              <a:gd name="T86" fmla="*/ 1884 w 2926"/>
              <a:gd name="T87" fmla="*/ 393 h 621"/>
              <a:gd name="T88" fmla="*/ 1859 w 2926"/>
              <a:gd name="T89" fmla="*/ 340 h 621"/>
              <a:gd name="T90" fmla="*/ 2008 w 2926"/>
              <a:gd name="T91" fmla="*/ 226 h 621"/>
              <a:gd name="T92" fmla="*/ 2131 w 2926"/>
              <a:gd name="T93" fmla="*/ 270 h 621"/>
              <a:gd name="T94" fmla="*/ 2185 w 2926"/>
              <a:gd name="T95" fmla="*/ 388 h 621"/>
              <a:gd name="T96" fmla="*/ 2170 w 2926"/>
              <a:gd name="T97" fmla="*/ 362 h 621"/>
              <a:gd name="T98" fmla="*/ 2107 w 2926"/>
              <a:gd name="T99" fmla="*/ 249 h 621"/>
              <a:gd name="T100" fmla="*/ 2242 w 2926"/>
              <a:gd name="T101" fmla="*/ 367 h 621"/>
              <a:gd name="T102" fmla="*/ 2345 w 2926"/>
              <a:gd name="T103" fmla="*/ 317 h 621"/>
              <a:gd name="T104" fmla="*/ 2304 w 2926"/>
              <a:gd name="T105" fmla="*/ 364 h 621"/>
              <a:gd name="T106" fmla="*/ 2370 w 2926"/>
              <a:gd name="T107" fmla="*/ 230 h 621"/>
              <a:gd name="T108" fmla="*/ 2437 w 2926"/>
              <a:gd name="T109" fmla="*/ 377 h 621"/>
              <a:gd name="T110" fmla="*/ 2534 w 2926"/>
              <a:gd name="T111" fmla="*/ 331 h 621"/>
              <a:gd name="T112" fmla="*/ 2495 w 2926"/>
              <a:gd name="T113" fmla="*/ 392 h 621"/>
              <a:gd name="T114" fmla="*/ 2602 w 2926"/>
              <a:gd name="T115" fmla="*/ 278 h 621"/>
              <a:gd name="T116" fmla="*/ 2598 w 2926"/>
              <a:gd name="T117" fmla="*/ 302 h 621"/>
              <a:gd name="T118" fmla="*/ 2716 w 2926"/>
              <a:gd name="T119" fmla="*/ 277 h 621"/>
              <a:gd name="T120" fmla="*/ 2722 w 2926"/>
              <a:gd name="T121" fmla="*/ 317 h 621"/>
              <a:gd name="T122" fmla="*/ 2772 w 2926"/>
              <a:gd name="T123" fmla="*/ 387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926" h="621">
                <a:moveTo>
                  <a:pt x="2846" y="320"/>
                </a:moveTo>
                <a:lnTo>
                  <a:pt x="2895" y="320"/>
                </a:lnTo>
                <a:lnTo>
                  <a:pt x="2895" y="315"/>
                </a:lnTo>
                <a:lnTo>
                  <a:pt x="2894" y="311"/>
                </a:lnTo>
                <a:lnTo>
                  <a:pt x="2892" y="306"/>
                </a:lnTo>
                <a:lnTo>
                  <a:pt x="2889" y="303"/>
                </a:lnTo>
                <a:lnTo>
                  <a:pt x="2887" y="301"/>
                </a:lnTo>
                <a:lnTo>
                  <a:pt x="2885" y="300"/>
                </a:lnTo>
                <a:lnTo>
                  <a:pt x="2881" y="298"/>
                </a:lnTo>
                <a:lnTo>
                  <a:pt x="2876" y="296"/>
                </a:lnTo>
                <a:lnTo>
                  <a:pt x="2871" y="296"/>
                </a:lnTo>
                <a:lnTo>
                  <a:pt x="2866" y="296"/>
                </a:lnTo>
                <a:lnTo>
                  <a:pt x="2861" y="298"/>
                </a:lnTo>
                <a:lnTo>
                  <a:pt x="2859" y="299"/>
                </a:lnTo>
                <a:lnTo>
                  <a:pt x="2857" y="300"/>
                </a:lnTo>
                <a:lnTo>
                  <a:pt x="2853" y="303"/>
                </a:lnTo>
                <a:lnTo>
                  <a:pt x="2850" y="307"/>
                </a:lnTo>
                <a:lnTo>
                  <a:pt x="2848" y="311"/>
                </a:lnTo>
                <a:lnTo>
                  <a:pt x="2847" y="315"/>
                </a:lnTo>
                <a:lnTo>
                  <a:pt x="2846" y="320"/>
                </a:lnTo>
                <a:close/>
                <a:moveTo>
                  <a:pt x="2872" y="393"/>
                </a:moveTo>
                <a:lnTo>
                  <a:pt x="2863" y="393"/>
                </a:lnTo>
                <a:lnTo>
                  <a:pt x="2859" y="392"/>
                </a:lnTo>
                <a:lnTo>
                  <a:pt x="2855" y="391"/>
                </a:lnTo>
                <a:lnTo>
                  <a:pt x="2848" y="389"/>
                </a:lnTo>
                <a:lnTo>
                  <a:pt x="2841" y="386"/>
                </a:lnTo>
                <a:lnTo>
                  <a:pt x="2835" y="382"/>
                </a:lnTo>
                <a:lnTo>
                  <a:pt x="2829" y="377"/>
                </a:lnTo>
                <a:lnTo>
                  <a:pt x="2825" y="371"/>
                </a:lnTo>
                <a:lnTo>
                  <a:pt x="2821" y="365"/>
                </a:lnTo>
                <a:lnTo>
                  <a:pt x="2818" y="358"/>
                </a:lnTo>
                <a:lnTo>
                  <a:pt x="2815" y="350"/>
                </a:lnTo>
                <a:lnTo>
                  <a:pt x="2814" y="342"/>
                </a:lnTo>
                <a:lnTo>
                  <a:pt x="2814" y="333"/>
                </a:lnTo>
                <a:lnTo>
                  <a:pt x="2814" y="324"/>
                </a:lnTo>
                <a:lnTo>
                  <a:pt x="2815" y="315"/>
                </a:lnTo>
                <a:lnTo>
                  <a:pt x="2816" y="312"/>
                </a:lnTo>
                <a:lnTo>
                  <a:pt x="2818" y="308"/>
                </a:lnTo>
                <a:lnTo>
                  <a:pt x="2821" y="301"/>
                </a:lnTo>
                <a:lnTo>
                  <a:pt x="2825" y="294"/>
                </a:lnTo>
                <a:lnTo>
                  <a:pt x="2829" y="288"/>
                </a:lnTo>
                <a:lnTo>
                  <a:pt x="2835" y="283"/>
                </a:lnTo>
                <a:lnTo>
                  <a:pt x="2841" y="279"/>
                </a:lnTo>
                <a:lnTo>
                  <a:pt x="2844" y="277"/>
                </a:lnTo>
                <a:lnTo>
                  <a:pt x="2847" y="276"/>
                </a:lnTo>
                <a:lnTo>
                  <a:pt x="2855" y="273"/>
                </a:lnTo>
                <a:lnTo>
                  <a:pt x="2862" y="272"/>
                </a:lnTo>
                <a:lnTo>
                  <a:pt x="2871" y="272"/>
                </a:lnTo>
                <a:lnTo>
                  <a:pt x="2878" y="272"/>
                </a:lnTo>
                <a:lnTo>
                  <a:pt x="2886" y="273"/>
                </a:lnTo>
                <a:lnTo>
                  <a:pt x="2892" y="275"/>
                </a:lnTo>
                <a:lnTo>
                  <a:pt x="2899" y="278"/>
                </a:lnTo>
                <a:lnTo>
                  <a:pt x="2905" y="282"/>
                </a:lnTo>
                <a:lnTo>
                  <a:pt x="2910" y="286"/>
                </a:lnTo>
                <a:lnTo>
                  <a:pt x="2915" y="292"/>
                </a:lnTo>
                <a:lnTo>
                  <a:pt x="2919" y="298"/>
                </a:lnTo>
                <a:lnTo>
                  <a:pt x="2922" y="305"/>
                </a:lnTo>
                <a:lnTo>
                  <a:pt x="2923" y="309"/>
                </a:lnTo>
                <a:lnTo>
                  <a:pt x="2924" y="313"/>
                </a:lnTo>
                <a:lnTo>
                  <a:pt x="2926" y="322"/>
                </a:lnTo>
                <a:lnTo>
                  <a:pt x="2926" y="331"/>
                </a:lnTo>
                <a:lnTo>
                  <a:pt x="2926" y="340"/>
                </a:lnTo>
                <a:lnTo>
                  <a:pt x="2846" y="340"/>
                </a:lnTo>
                <a:lnTo>
                  <a:pt x="2846" y="347"/>
                </a:lnTo>
                <a:lnTo>
                  <a:pt x="2848" y="352"/>
                </a:lnTo>
                <a:lnTo>
                  <a:pt x="2849" y="355"/>
                </a:lnTo>
                <a:lnTo>
                  <a:pt x="2850" y="357"/>
                </a:lnTo>
                <a:lnTo>
                  <a:pt x="2853" y="361"/>
                </a:lnTo>
                <a:lnTo>
                  <a:pt x="2855" y="363"/>
                </a:lnTo>
                <a:lnTo>
                  <a:pt x="2857" y="365"/>
                </a:lnTo>
                <a:lnTo>
                  <a:pt x="2862" y="367"/>
                </a:lnTo>
                <a:lnTo>
                  <a:pt x="2864" y="368"/>
                </a:lnTo>
                <a:lnTo>
                  <a:pt x="2867" y="368"/>
                </a:lnTo>
                <a:lnTo>
                  <a:pt x="2873" y="369"/>
                </a:lnTo>
                <a:lnTo>
                  <a:pt x="2880" y="368"/>
                </a:lnTo>
                <a:lnTo>
                  <a:pt x="2884" y="367"/>
                </a:lnTo>
                <a:lnTo>
                  <a:pt x="2887" y="365"/>
                </a:lnTo>
                <a:lnTo>
                  <a:pt x="2890" y="363"/>
                </a:lnTo>
                <a:lnTo>
                  <a:pt x="2892" y="361"/>
                </a:lnTo>
                <a:lnTo>
                  <a:pt x="2894" y="358"/>
                </a:lnTo>
                <a:lnTo>
                  <a:pt x="2895" y="355"/>
                </a:lnTo>
                <a:lnTo>
                  <a:pt x="2925" y="357"/>
                </a:lnTo>
                <a:lnTo>
                  <a:pt x="2924" y="361"/>
                </a:lnTo>
                <a:lnTo>
                  <a:pt x="2923" y="365"/>
                </a:lnTo>
                <a:lnTo>
                  <a:pt x="2921" y="369"/>
                </a:lnTo>
                <a:lnTo>
                  <a:pt x="2919" y="372"/>
                </a:lnTo>
                <a:lnTo>
                  <a:pt x="2914" y="378"/>
                </a:lnTo>
                <a:lnTo>
                  <a:pt x="2911" y="381"/>
                </a:lnTo>
                <a:lnTo>
                  <a:pt x="2908" y="383"/>
                </a:lnTo>
                <a:lnTo>
                  <a:pt x="2904" y="386"/>
                </a:lnTo>
                <a:lnTo>
                  <a:pt x="2900" y="388"/>
                </a:lnTo>
                <a:lnTo>
                  <a:pt x="2896" y="389"/>
                </a:lnTo>
                <a:lnTo>
                  <a:pt x="2892" y="391"/>
                </a:lnTo>
                <a:lnTo>
                  <a:pt x="2887" y="392"/>
                </a:lnTo>
                <a:lnTo>
                  <a:pt x="2883" y="393"/>
                </a:lnTo>
                <a:lnTo>
                  <a:pt x="2877" y="393"/>
                </a:lnTo>
                <a:lnTo>
                  <a:pt x="2872" y="393"/>
                </a:lnTo>
                <a:close/>
                <a:moveTo>
                  <a:pt x="386" y="391"/>
                </a:moveTo>
                <a:lnTo>
                  <a:pt x="310" y="172"/>
                </a:lnTo>
                <a:lnTo>
                  <a:pt x="235" y="391"/>
                </a:lnTo>
                <a:lnTo>
                  <a:pt x="386" y="391"/>
                </a:lnTo>
                <a:close/>
                <a:moveTo>
                  <a:pt x="619" y="621"/>
                </a:moveTo>
                <a:lnTo>
                  <a:pt x="466" y="621"/>
                </a:lnTo>
                <a:lnTo>
                  <a:pt x="428" y="513"/>
                </a:lnTo>
                <a:lnTo>
                  <a:pt x="192" y="513"/>
                </a:lnTo>
                <a:lnTo>
                  <a:pt x="154" y="621"/>
                </a:lnTo>
                <a:lnTo>
                  <a:pt x="0" y="621"/>
                </a:lnTo>
                <a:lnTo>
                  <a:pt x="218" y="9"/>
                </a:lnTo>
                <a:lnTo>
                  <a:pt x="403" y="9"/>
                </a:lnTo>
                <a:lnTo>
                  <a:pt x="619" y="621"/>
                </a:lnTo>
                <a:close/>
                <a:moveTo>
                  <a:pt x="678" y="621"/>
                </a:moveTo>
                <a:lnTo>
                  <a:pt x="678" y="482"/>
                </a:lnTo>
                <a:lnTo>
                  <a:pt x="817" y="482"/>
                </a:lnTo>
                <a:lnTo>
                  <a:pt x="817" y="621"/>
                </a:lnTo>
                <a:lnTo>
                  <a:pt x="678" y="621"/>
                </a:lnTo>
                <a:close/>
                <a:moveTo>
                  <a:pt x="821" y="221"/>
                </a:moveTo>
                <a:lnTo>
                  <a:pt x="785" y="433"/>
                </a:lnTo>
                <a:lnTo>
                  <a:pt x="704" y="433"/>
                </a:lnTo>
                <a:lnTo>
                  <a:pt x="674" y="221"/>
                </a:lnTo>
                <a:lnTo>
                  <a:pt x="674" y="9"/>
                </a:lnTo>
                <a:lnTo>
                  <a:pt x="821" y="9"/>
                </a:lnTo>
                <a:lnTo>
                  <a:pt x="821" y="221"/>
                </a:lnTo>
                <a:close/>
                <a:moveTo>
                  <a:pt x="1080" y="166"/>
                </a:moveTo>
                <a:lnTo>
                  <a:pt x="1044" y="166"/>
                </a:lnTo>
                <a:lnTo>
                  <a:pt x="1099" y="9"/>
                </a:lnTo>
                <a:lnTo>
                  <a:pt x="1142" y="9"/>
                </a:lnTo>
                <a:lnTo>
                  <a:pt x="1196" y="166"/>
                </a:lnTo>
                <a:lnTo>
                  <a:pt x="1160" y="166"/>
                </a:lnTo>
                <a:lnTo>
                  <a:pt x="1149" y="130"/>
                </a:lnTo>
                <a:lnTo>
                  <a:pt x="1092" y="130"/>
                </a:lnTo>
                <a:lnTo>
                  <a:pt x="1080" y="166"/>
                </a:lnTo>
                <a:close/>
                <a:moveTo>
                  <a:pt x="1100" y="105"/>
                </a:moveTo>
                <a:lnTo>
                  <a:pt x="1140" y="105"/>
                </a:lnTo>
                <a:lnTo>
                  <a:pt x="1121" y="45"/>
                </a:lnTo>
                <a:lnTo>
                  <a:pt x="1100" y="105"/>
                </a:lnTo>
                <a:close/>
                <a:moveTo>
                  <a:pt x="1247" y="169"/>
                </a:moveTo>
                <a:lnTo>
                  <a:pt x="1239" y="168"/>
                </a:lnTo>
                <a:lnTo>
                  <a:pt x="1235" y="167"/>
                </a:lnTo>
                <a:lnTo>
                  <a:pt x="1232" y="166"/>
                </a:lnTo>
                <a:lnTo>
                  <a:pt x="1225" y="164"/>
                </a:lnTo>
                <a:lnTo>
                  <a:pt x="1219" y="160"/>
                </a:lnTo>
                <a:lnTo>
                  <a:pt x="1216" y="157"/>
                </a:lnTo>
                <a:lnTo>
                  <a:pt x="1214" y="155"/>
                </a:lnTo>
                <a:lnTo>
                  <a:pt x="1212" y="152"/>
                </a:lnTo>
                <a:lnTo>
                  <a:pt x="1211" y="149"/>
                </a:lnTo>
                <a:lnTo>
                  <a:pt x="1210" y="145"/>
                </a:lnTo>
                <a:lnTo>
                  <a:pt x="1209" y="142"/>
                </a:lnTo>
                <a:lnTo>
                  <a:pt x="1208" y="138"/>
                </a:lnTo>
                <a:lnTo>
                  <a:pt x="1208" y="133"/>
                </a:lnTo>
                <a:lnTo>
                  <a:pt x="1208" y="127"/>
                </a:lnTo>
                <a:lnTo>
                  <a:pt x="1210" y="122"/>
                </a:lnTo>
                <a:lnTo>
                  <a:pt x="1211" y="117"/>
                </a:lnTo>
                <a:lnTo>
                  <a:pt x="1214" y="113"/>
                </a:lnTo>
                <a:lnTo>
                  <a:pt x="1218" y="109"/>
                </a:lnTo>
                <a:lnTo>
                  <a:pt x="1221" y="106"/>
                </a:lnTo>
                <a:lnTo>
                  <a:pt x="1226" y="104"/>
                </a:lnTo>
                <a:lnTo>
                  <a:pt x="1230" y="102"/>
                </a:lnTo>
                <a:lnTo>
                  <a:pt x="1236" y="100"/>
                </a:lnTo>
                <a:lnTo>
                  <a:pt x="1241" y="99"/>
                </a:lnTo>
                <a:lnTo>
                  <a:pt x="1252" y="97"/>
                </a:lnTo>
                <a:lnTo>
                  <a:pt x="1265" y="96"/>
                </a:lnTo>
                <a:lnTo>
                  <a:pt x="1270" y="95"/>
                </a:lnTo>
                <a:lnTo>
                  <a:pt x="1274" y="94"/>
                </a:lnTo>
                <a:lnTo>
                  <a:pt x="1277" y="93"/>
                </a:lnTo>
                <a:lnTo>
                  <a:pt x="1279" y="91"/>
                </a:lnTo>
                <a:lnTo>
                  <a:pt x="1280" y="89"/>
                </a:lnTo>
                <a:lnTo>
                  <a:pt x="1281" y="87"/>
                </a:lnTo>
                <a:lnTo>
                  <a:pt x="1280" y="83"/>
                </a:lnTo>
                <a:lnTo>
                  <a:pt x="1280" y="80"/>
                </a:lnTo>
                <a:lnTo>
                  <a:pt x="1278" y="77"/>
                </a:lnTo>
                <a:lnTo>
                  <a:pt x="1276" y="75"/>
                </a:lnTo>
                <a:lnTo>
                  <a:pt x="1274" y="73"/>
                </a:lnTo>
                <a:lnTo>
                  <a:pt x="1271" y="72"/>
                </a:lnTo>
                <a:lnTo>
                  <a:pt x="1267" y="71"/>
                </a:lnTo>
                <a:lnTo>
                  <a:pt x="1263" y="71"/>
                </a:lnTo>
                <a:lnTo>
                  <a:pt x="1259" y="71"/>
                </a:lnTo>
                <a:lnTo>
                  <a:pt x="1255" y="72"/>
                </a:lnTo>
                <a:lnTo>
                  <a:pt x="1252" y="73"/>
                </a:lnTo>
                <a:lnTo>
                  <a:pt x="1249" y="75"/>
                </a:lnTo>
                <a:lnTo>
                  <a:pt x="1247" y="77"/>
                </a:lnTo>
                <a:lnTo>
                  <a:pt x="1245" y="79"/>
                </a:lnTo>
                <a:lnTo>
                  <a:pt x="1243" y="82"/>
                </a:lnTo>
                <a:lnTo>
                  <a:pt x="1242" y="84"/>
                </a:lnTo>
                <a:lnTo>
                  <a:pt x="1212" y="82"/>
                </a:lnTo>
                <a:lnTo>
                  <a:pt x="1213" y="78"/>
                </a:lnTo>
                <a:lnTo>
                  <a:pt x="1214" y="74"/>
                </a:lnTo>
                <a:lnTo>
                  <a:pt x="1218" y="67"/>
                </a:lnTo>
                <a:lnTo>
                  <a:pt x="1223" y="62"/>
                </a:lnTo>
                <a:lnTo>
                  <a:pt x="1229" y="56"/>
                </a:lnTo>
                <a:lnTo>
                  <a:pt x="1232" y="54"/>
                </a:lnTo>
                <a:lnTo>
                  <a:pt x="1236" y="52"/>
                </a:lnTo>
                <a:lnTo>
                  <a:pt x="1238" y="51"/>
                </a:lnTo>
                <a:lnTo>
                  <a:pt x="1240" y="51"/>
                </a:lnTo>
                <a:lnTo>
                  <a:pt x="1244" y="49"/>
                </a:lnTo>
                <a:lnTo>
                  <a:pt x="1249" y="48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70" y="47"/>
                </a:lnTo>
                <a:lnTo>
                  <a:pt x="1276" y="48"/>
                </a:lnTo>
                <a:lnTo>
                  <a:pt x="1282" y="49"/>
                </a:lnTo>
                <a:lnTo>
                  <a:pt x="1288" y="51"/>
                </a:lnTo>
                <a:lnTo>
                  <a:pt x="1293" y="53"/>
                </a:lnTo>
                <a:lnTo>
                  <a:pt x="1298" y="56"/>
                </a:lnTo>
                <a:lnTo>
                  <a:pt x="1303" y="60"/>
                </a:lnTo>
                <a:lnTo>
                  <a:pt x="1306" y="64"/>
                </a:lnTo>
                <a:lnTo>
                  <a:pt x="1308" y="66"/>
                </a:lnTo>
                <a:lnTo>
                  <a:pt x="1309" y="69"/>
                </a:lnTo>
                <a:lnTo>
                  <a:pt x="1312" y="74"/>
                </a:lnTo>
                <a:lnTo>
                  <a:pt x="1313" y="80"/>
                </a:lnTo>
                <a:lnTo>
                  <a:pt x="1313" y="87"/>
                </a:lnTo>
                <a:lnTo>
                  <a:pt x="1313" y="166"/>
                </a:lnTo>
                <a:lnTo>
                  <a:pt x="1282" y="166"/>
                </a:lnTo>
                <a:lnTo>
                  <a:pt x="1282" y="150"/>
                </a:lnTo>
                <a:lnTo>
                  <a:pt x="1280" y="154"/>
                </a:lnTo>
                <a:lnTo>
                  <a:pt x="1276" y="157"/>
                </a:lnTo>
                <a:lnTo>
                  <a:pt x="1273" y="161"/>
                </a:lnTo>
                <a:lnTo>
                  <a:pt x="1269" y="163"/>
                </a:lnTo>
                <a:lnTo>
                  <a:pt x="1264" y="166"/>
                </a:lnTo>
                <a:lnTo>
                  <a:pt x="1262" y="166"/>
                </a:lnTo>
                <a:lnTo>
                  <a:pt x="1259" y="167"/>
                </a:lnTo>
                <a:lnTo>
                  <a:pt x="1253" y="168"/>
                </a:lnTo>
                <a:lnTo>
                  <a:pt x="1247" y="169"/>
                </a:lnTo>
                <a:close/>
                <a:moveTo>
                  <a:pt x="1256" y="146"/>
                </a:moveTo>
                <a:lnTo>
                  <a:pt x="1262" y="146"/>
                </a:lnTo>
                <a:lnTo>
                  <a:pt x="1266" y="144"/>
                </a:lnTo>
                <a:lnTo>
                  <a:pt x="1270" y="142"/>
                </a:lnTo>
                <a:lnTo>
                  <a:pt x="1274" y="140"/>
                </a:lnTo>
                <a:lnTo>
                  <a:pt x="1277" y="136"/>
                </a:lnTo>
                <a:lnTo>
                  <a:pt x="1279" y="133"/>
                </a:lnTo>
                <a:lnTo>
                  <a:pt x="1281" y="129"/>
                </a:lnTo>
                <a:lnTo>
                  <a:pt x="1281" y="124"/>
                </a:lnTo>
                <a:lnTo>
                  <a:pt x="1281" y="112"/>
                </a:lnTo>
                <a:lnTo>
                  <a:pt x="1279" y="113"/>
                </a:lnTo>
                <a:lnTo>
                  <a:pt x="1275" y="114"/>
                </a:lnTo>
                <a:lnTo>
                  <a:pt x="1266" y="116"/>
                </a:lnTo>
                <a:lnTo>
                  <a:pt x="1258" y="117"/>
                </a:lnTo>
                <a:lnTo>
                  <a:pt x="1251" y="119"/>
                </a:lnTo>
                <a:lnTo>
                  <a:pt x="1247" y="120"/>
                </a:lnTo>
                <a:lnTo>
                  <a:pt x="1244" y="122"/>
                </a:lnTo>
                <a:lnTo>
                  <a:pt x="1243" y="123"/>
                </a:lnTo>
                <a:lnTo>
                  <a:pt x="1242" y="124"/>
                </a:lnTo>
                <a:lnTo>
                  <a:pt x="1240" y="126"/>
                </a:lnTo>
                <a:lnTo>
                  <a:pt x="1240" y="129"/>
                </a:lnTo>
                <a:lnTo>
                  <a:pt x="1239" y="132"/>
                </a:lnTo>
                <a:lnTo>
                  <a:pt x="1239" y="135"/>
                </a:lnTo>
                <a:lnTo>
                  <a:pt x="1240" y="138"/>
                </a:lnTo>
                <a:lnTo>
                  <a:pt x="1242" y="141"/>
                </a:lnTo>
                <a:lnTo>
                  <a:pt x="1244" y="143"/>
                </a:lnTo>
                <a:lnTo>
                  <a:pt x="1247" y="144"/>
                </a:lnTo>
                <a:lnTo>
                  <a:pt x="1250" y="145"/>
                </a:lnTo>
                <a:lnTo>
                  <a:pt x="1253" y="146"/>
                </a:lnTo>
                <a:lnTo>
                  <a:pt x="1256" y="146"/>
                </a:lnTo>
                <a:close/>
                <a:moveTo>
                  <a:pt x="1373" y="166"/>
                </a:moveTo>
                <a:lnTo>
                  <a:pt x="1340" y="166"/>
                </a:lnTo>
                <a:lnTo>
                  <a:pt x="1340" y="9"/>
                </a:lnTo>
                <a:lnTo>
                  <a:pt x="1373" y="9"/>
                </a:lnTo>
                <a:lnTo>
                  <a:pt x="1373" y="166"/>
                </a:lnTo>
                <a:close/>
                <a:moveTo>
                  <a:pt x="1462" y="48"/>
                </a:moveTo>
                <a:lnTo>
                  <a:pt x="1462" y="73"/>
                </a:lnTo>
                <a:lnTo>
                  <a:pt x="1440" y="73"/>
                </a:lnTo>
                <a:lnTo>
                  <a:pt x="1440" y="130"/>
                </a:lnTo>
                <a:lnTo>
                  <a:pt x="1440" y="133"/>
                </a:lnTo>
                <a:lnTo>
                  <a:pt x="1441" y="136"/>
                </a:lnTo>
                <a:lnTo>
                  <a:pt x="1442" y="138"/>
                </a:lnTo>
                <a:lnTo>
                  <a:pt x="1443" y="139"/>
                </a:lnTo>
                <a:lnTo>
                  <a:pt x="1445" y="140"/>
                </a:lnTo>
                <a:lnTo>
                  <a:pt x="1447" y="141"/>
                </a:lnTo>
                <a:lnTo>
                  <a:pt x="1449" y="141"/>
                </a:lnTo>
                <a:lnTo>
                  <a:pt x="1451" y="142"/>
                </a:lnTo>
                <a:lnTo>
                  <a:pt x="1456" y="141"/>
                </a:lnTo>
                <a:lnTo>
                  <a:pt x="1459" y="141"/>
                </a:lnTo>
                <a:lnTo>
                  <a:pt x="1466" y="165"/>
                </a:lnTo>
                <a:lnTo>
                  <a:pt x="1458" y="167"/>
                </a:lnTo>
                <a:lnTo>
                  <a:pt x="1453" y="167"/>
                </a:lnTo>
                <a:lnTo>
                  <a:pt x="1447" y="168"/>
                </a:lnTo>
                <a:lnTo>
                  <a:pt x="1442" y="168"/>
                </a:lnTo>
                <a:lnTo>
                  <a:pt x="1438" y="168"/>
                </a:lnTo>
                <a:lnTo>
                  <a:pt x="1431" y="166"/>
                </a:lnTo>
                <a:lnTo>
                  <a:pt x="1424" y="164"/>
                </a:lnTo>
                <a:lnTo>
                  <a:pt x="1421" y="162"/>
                </a:lnTo>
                <a:lnTo>
                  <a:pt x="1418" y="160"/>
                </a:lnTo>
                <a:lnTo>
                  <a:pt x="1414" y="155"/>
                </a:lnTo>
                <a:lnTo>
                  <a:pt x="1412" y="153"/>
                </a:lnTo>
                <a:lnTo>
                  <a:pt x="1410" y="150"/>
                </a:lnTo>
                <a:lnTo>
                  <a:pt x="1409" y="146"/>
                </a:lnTo>
                <a:lnTo>
                  <a:pt x="1408" y="142"/>
                </a:lnTo>
                <a:lnTo>
                  <a:pt x="1408" y="139"/>
                </a:lnTo>
                <a:lnTo>
                  <a:pt x="1408" y="134"/>
                </a:lnTo>
                <a:lnTo>
                  <a:pt x="1408" y="73"/>
                </a:lnTo>
                <a:lnTo>
                  <a:pt x="1391" y="73"/>
                </a:lnTo>
                <a:lnTo>
                  <a:pt x="1391" y="48"/>
                </a:lnTo>
                <a:lnTo>
                  <a:pt x="1408" y="48"/>
                </a:lnTo>
                <a:lnTo>
                  <a:pt x="1408" y="20"/>
                </a:lnTo>
                <a:lnTo>
                  <a:pt x="1440" y="20"/>
                </a:lnTo>
                <a:lnTo>
                  <a:pt x="1440" y="48"/>
                </a:lnTo>
                <a:lnTo>
                  <a:pt x="1462" y="48"/>
                </a:lnTo>
                <a:close/>
                <a:moveTo>
                  <a:pt x="1535" y="169"/>
                </a:moveTo>
                <a:lnTo>
                  <a:pt x="1526" y="168"/>
                </a:lnTo>
                <a:lnTo>
                  <a:pt x="1522" y="168"/>
                </a:lnTo>
                <a:lnTo>
                  <a:pt x="1518" y="167"/>
                </a:lnTo>
                <a:lnTo>
                  <a:pt x="1511" y="164"/>
                </a:lnTo>
                <a:lnTo>
                  <a:pt x="1504" y="161"/>
                </a:lnTo>
                <a:lnTo>
                  <a:pt x="1498" y="157"/>
                </a:lnTo>
                <a:lnTo>
                  <a:pt x="1492" y="152"/>
                </a:lnTo>
                <a:lnTo>
                  <a:pt x="1488" y="146"/>
                </a:lnTo>
                <a:lnTo>
                  <a:pt x="1484" y="140"/>
                </a:lnTo>
                <a:lnTo>
                  <a:pt x="1481" y="133"/>
                </a:lnTo>
                <a:lnTo>
                  <a:pt x="1478" y="125"/>
                </a:lnTo>
                <a:lnTo>
                  <a:pt x="1477" y="117"/>
                </a:lnTo>
                <a:lnTo>
                  <a:pt x="1477" y="108"/>
                </a:lnTo>
                <a:lnTo>
                  <a:pt x="1477" y="99"/>
                </a:lnTo>
                <a:lnTo>
                  <a:pt x="1478" y="91"/>
                </a:lnTo>
                <a:lnTo>
                  <a:pt x="1479" y="87"/>
                </a:lnTo>
                <a:lnTo>
                  <a:pt x="1481" y="83"/>
                </a:lnTo>
                <a:lnTo>
                  <a:pt x="1484" y="76"/>
                </a:lnTo>
                <a:lnTo>
                  <a:pt x="1488" y="69"/>
                </a:lnTo>
                <a:lnTo>
                  <a:pt x="1492" y="64"/>
                </a:lnTo>
                <a:lnTo>
                  <a:pt x="1498" y="59"/>
                </a:lnTo>
                <a:lnTo>
                  <a:pt x="1504" y="55"/>
                </a:lnTo>
                <a:lnTo>
                  <a:pt x="1507" y="53"/>
                </a:lnTo>
                <a:lnTo>
                  <a:pt x="1511" y="51"/>
                </a:lnTo>
                <a:lnTo>
                  <a:pt x="1518" y="49"/>
                </a:lnTo>
                <a:lnTo>
                  <a:pt x="1522" y="48"/>
                </a:lnTo>
                <a:lnTo>
                  <a:pt x="1526" y="47"/>
                </a:lnTo>
                <a:lnTo>
                  <a:pt x="1535" y="47"/>
                </a:lnTo>
                <a:lnTo>
                  <a:pt x="1543" y="47"/>
                </a:lnTo>
                <a:lnTo>
                  <a:pt x="1547" y="48"/>
                </a:lnTo>
                <a:lnTo>
                  <a:pt x="1551" y="49"/>
                </a:lnTo>
                <a:lnTo>
                  <a:pt x="1559" y="51"/>
                </a:lnTo>
                <a:lnTo>
                  <a:pt x="1566" y="55"/>
                </a:lnTo>
                <a:lnTo>
                  <a:pt x="1572" y="59"/>
                </a:lnTo>
                <a:lnTo>
                  <a:pt x="1577" y="64"/>
                </a:lnTo>
                <a:lnTo>
                  <a:pt x="1582" y="69"/>
                </a:lnTo>
                <a:lnTo>
                  <a:pt x="1586" y="76"/>
                </a:lnTo>
                <a:lnTo>
                  <a:pt x="1587" y="79"/>
                </a:lnTo>
                <a:lnTo>
                  <a:pt x="1589" y="83"/>
                </a:lnTo>
                <a:lnTo>
                  <a:pt x="1591" y="91"/>
                </a:lnTo>
                <a:lnTo>
                  <a:pt x="1592" y="99"/>
                </a:lnTo>
                <a:lnTo>
                  <a:pt x="1593" y="108"/>
                </a:lnTo>
                <a:lnTo>
                  <a:pt x="1592" y="117"/>
                </a:lnTo>
                <a:lnTo>
                  <a:pt x="1591" y="125"/>
                </a:lnTo>
                <a:lnTo>
                  <a:pt x="1590" y="129"/>
                </a:lnTo>
                <a:lnTo>
                  <a:pt x="1589" y="133"/>
                </a:lnTo>
                <a:lnTo>
                  <a:pt x="1586" y="140"/>
                </a:lnTo>
                <a:lnTo>
                  <a:pt x="1582" y="146"/>
                </a:lnTo>
                <a:lnTo>
                  <a:pt x="1577" y="152"/>
                </a:lnTo>
                <a:lnTo>
                  <a:pt x="1572" y="157"/>
                </a:lnTo>
                <a:lnTo>
                  <a:pt x="1566" y="161"/>
                </a:lnTo>
                <a:lnTo>
                  <a:pt x="1562" y="163"/>
                </a:lnTo>
                <a:lnTo>
                  <a:pt x="1559" y="164"/>
                </a:lnTo>
                <a:lnTo>
                  <a:pt x="1551" y="167"/>
                </a:lnTo>
                <a:lnTo>
                  <a:pt x="1547" y="168"/>
                </a:lnTo>
                <a:lnTo>
                  <a:pt x="1543" y="168"/>
                </a:lnTo>
                <a:lnTo>
                  <a:pt x="1535" y="169"/>
                </a:lnTo>
                <a:close/>
                <a:moveTo>
                  <a:pt x="1535" y="143"/>
                </a:moveTo>
                <a:lnTo>
                  <a:pt x="1540" y="143"/>
                </a:lnTo>
                <a:lnTo>
                  <a:pt x="1543" y="142"/>
                </a:lnTo>
                <a:lnTo>
                  <a:pt x="1545" y="141"/>
                </a:lnTo>
                <a:lnTo>
                  <a:pt x="1548" y="139"/>
                </a:lnTo>
                <a:lnTo>
                  <a:pt x="1550" y="138"/>
                </a:lnTo>
                <a:lnTo>
                  <a:pt x="1552" y="136"/>
                </a:lnTo>
                <a:lnTo>
                  <a:pt x="1553" y="133"/>
                </a:lnTo>
                <a:lnTo>
                  <a:pt x="1556" y="128"/>
                </a:lnTo>
                <a:lnTo>
                  <a:pt x="1558" y="122"/>
                </a:lnTo>
                <a:lnTo>
                  <a:pt x="1559" y="115"/>
                </a:lnTo>
                <a:lnTo>
                  <a:pt x="1559" y="108"/>
                </a:lnTo>
                <a:lnTo>
                  <a:pt x="1559" y="100"/>
                </a:lnTo>
                <a:lnTo>
                  <a:pt x="1558" y="94"/>
                </a:lnTo>
                <a:lnTo>
                  <a:pt x="1556" y="87"/>
                </a:lnTo>
                <a:lnTo>
                  <a:pt x="1553" y="82"/>
                </a:lnTo>
                <a:lnTo>
                  <a:pt x="1552" y="80"/>
                </a:lnTo>
                <a:lnTo>
                  <a:pt x="1550" y="78"/>
                </a:lnTo>
                <a:lnTo>
                  <a:pt x="1545" y="74"/>
                </a:lnTo>
                <a:lnTo>
                  <a:pt x="1540" y="73"/>
                </a:lnTo>
                <a:lnTo>
                  <a:pt x="1535" y="72"/>
                </a:lnTo>
                <a:lnTo>
                  <a:pt x="1529" y="73"/>
                </a:lnTo>
                <a:lnTo>
                  <a:pt x="1526" y="73"/>
                </a:lnTo>
                <a:lnTo>
                  <a:pt x="1524" y="74"/>
                </a:lnTo>
                <a:lnTo>
                  <a:pt x="1522" y="76"/>
                </a:lnTo>
                <a:lnTo>
                  <a:pt x="1520" y="78"/>
                </a:lnTo>
                <a:lnTo>
                  <a:pt x="1518" y="80"/>
                </a:lnTo>
                <a:lnTo>
                  <a:pt x="1516" y="82"/>
                </a:lnTo>
                <a:lnTo>
                  <a:pt x="1513" y="87"/>
                </a:lnTo>
                <a:lnTo>
                  <a:pt x="1511" y="94"/>
                </a:lnTo>
                <a:lnTo>
                  <a:pt x="1510" y="100"/>
                </a:lnTo>
                <a:lnTo>
                  <a:pt x="1510" y="108"/>
                </a:lnTo>
                <a:lnTo>
                  <a:pt x="1510" y="115"/>
                </a:lnTo>
                <a:lnTo>
                  <a:pt x="1511" y="122"/>
                </a:lnTo>
                <a:lnTo>
                  <a:pt x="1513" y="128"/>
                </a:lnTo>
                <a:lnTo>
                  <a:pt x="1516" y="133"/>
                </a:lnTo>
                <a:lnTo>
                  <a:pt x="1517" y="134"/>
                </a:lnTo>
                <a:lnTo>
                  <a:pt x="1518" y="136"/>
                </a:lnTo>
                <a:lnTo>
                  <a:pt x="1520" y="138"/>
                </a:lnTo>
                <a:lnTo>
                  <a:pt x="1524" y="141"/>
                </a:lnTo>
                <a:lnTo>
                  <a:pt x="1529" y="143"/>
                </a:lnTo>
                <a:lnTo>
                  <a:pt x="1535" y="143"/>
                </a:lnTo>
                <a:close/>
                <a:moveTo>
                  <a:pt x="1762" y="9"/>
                </a:moveTo>
                <a:lnTo>
                  <a:pt x="1795" y="9"/>
                </a:lnTo>
                <a:lnTo>
                  <a:pt x="1795" y="111"/>
                </a:lnTo>
                <a:lnTo>
                  <a:pt x="1794" y="120"/>
                </a:lnTo>
                <a:lnTo>
                  <a:pt x="1794" y="123"/>
                </a:lnTo>
                <a:lnTo>
                  <a:pt x="1793" y="127"/>
                </a:lnTo>
                <a:lnTo>
                  <a:pt x="1790" y="135"/>
                </a:lnTo>
                <a:lnTo>
                  <a:pt x="1787" y="141"/>
                </a:lnTo>
                <a:lnTo>
                  <a:pt x="1785" y="144"/>
                </a:lnTo>
                <a:lnTo>
                  <a:pt x="1782" y="147"/>
                </a:lnTo>
                <a:lnTo>
                  <a:pt x="1777" y="153"/>
                </a:lnTo>
                <a:lnTo>
                  <a:pt x="1771" y="157"/>
                </a:lnTo>
                <a:lnTo>
                  <a:pt x="1764" y="161"/>
                </a:lnTo>
                <a:lnTo>
                  <a:pt x="1756" y="164"/>
                </a:lnTo>
                <a:lnTo>
                  <a:pt x="1748" y="167"/>
                </a:lnTo>
                <a:lnTo>
                  <a:pt x="1739" y="168"/>
                </a:lnTo>
                <a:lnTo>
                  <a:pt x="1730" y="169"/>
                </a:lnTo>
                <a:lnTo>
                  <a:pt x="1720" y="168"/>
                </a:lnTo>
                <a:lnTo>
                  <a:pt x="1711" y="167"/>
                </a:lnTo>
                <a:lnTo>
                  <a:pt x="1703" y="164"/>
                </a:lnTo>
                <a:lnTo>
                  <a:pt x="1696" y="161"/>
                </a:lnTo>
                <a:lnTo>
                  <a:pt x="1689" y="157"/>
                </a:lnTo>
                <a:lnTo>
                  <a:pt x="1685" y="155"/>
                </a:lnTo>
                <a:lnTo>
                  <a:pt x="1683" y="153"/>
                </a:lnTo>
                <a:lnTo>
                  <a:pt x="1677" y="147"/>
                </a:lnTo>
                <a:lnTo>
                  <a:pt x="1673" y="141"/>
                </a:lnTo>
                <a:lnTo>
                  <a:pt x="1669" y="135"/>
                </a:lnTo>
                <a:lnTo>
                  <a:pt x="1667" y="127"/>
                </a:lnTo>
                <a:lnTo>
                  <a:pt x="1666" y="123"/>
                </a:lnTo>
                <a:lnTo>
                  <a:pt x="1665" y="120"/>
                </a:lnTo>
                <a:lnTo>
                  <a:pt x="1665" y="111"/>
                </a:lnTo>
                <a:lnTo>
                  <a:pt x="1665" y="9"/>
                </a:lnTo>
                <a:lnTo>
                  <a:pt x="1698" y="9"/>
                </a:lnTo>
                <a:lnTo>
                  <a:pt x="1698" y="108"/>
                </a:lnTo>
                <a:lnTo>
                  <a:pt x="1698" y="115"/>
                </a:lnTo>
                <a:lnTo>
                  <a:pt x="1699" y="118"/>
                </a:lnTo>
                <a:lnTo>
                  <a:pt x="1700" y="121"/>
                </a:lnTo>
                <a:lnTo>
                  <a:pt x="1703" y="126"/>
                </a:lnTo>
                <a:lnTo>
                  <a:pt x="1705" y="128"/>
                </a:lnTo>
                <a:lnTo>
                  <a:pt x="1707" y="131"/>
                </a:lnTo>
                <a:lnTo>
                  <a:pt x="1709" y="133"/>
                </a:lnTo>
                <a:lnTo>
                  <a:pt x="1711" y="134"/>
                </a:lnTo>
                <a:lnTo>
                  <a:pt x="1717" y="137"/>
                </a:lnTo>
                <a:lnTo>
                  <a:pt x="1723" y="139"/>
                </a:lnTo>
                <a:lnTo>
                  <a:pt x="1730" y="139"/>
                </a:lnTo>
                <a:lnTo>
                  <a:pt x="1737" y="139"/>
                </a:lnTo>
                <a:lnTo>
                  <a:pt x="1740" y="138"/>
                </a:lnTo>
                <a:lnTo>
                  <a:pt x="1743" y="137"/>
                </a:lnTo>
                <a:lnTo>
                  <a:pt x="1748" y="134"/>
                </a:lnTo>
                <a:lnTo>
                  <a:pt x="1751" y="133"/>
                </a:lnTo>
                <a:lnTo>
                  <a:pt x="1753" y="131"/>
                </a:lnTo>
                <a:lnTo>
                  <a:pt x="1755" y="128"/>
                </a:lnTo>
                <a:lnTo>
                  <a:pt x="1757" y="126"/>
                </a:lnTo>
                <a:lnTo>
                  <a:pt x="1760" y="121"/>
                </a:lnTo>
                <a:lnTo>
                  <a:pt x="1761" y="115"/>
                </a:lnTo>
                <a:lnTo>
                  <a:pt x="1762" y="108"/>
                </a:lnTo>
                <a:lnTo>
                  <a:pt x="1762" y="9"/>
                </a:lnTo>
                <a:close/>
                <a:moveTo>
                  <a:pt x="1856" y="98"/>
                </a:moveTo>
                <a:lnTo>
                  <a:pt x="1856" y="166"/>
                </a:lnTo>
                <a:lnTo>
                  <a:pt x="1824" y="166"/>
                </a:lnTo>
                <a:lnTo>
                  <a:pt x="1824" y="48"/>
                </a:lnTo>
                <a:lnTo>
                  <a:pt x="1855" y="48"/>
                </a:lnTo>
                <a:lnTo>
                  <a:pt x="1855" y="69"/>
                </a:lnTo>
                <a:lnTo>
                  <a:pt x="1858" y="64"/>
                </a:lnTo>
                <a:lnTo>
                  <a:pt x="1861" y="60"/>
                </a:lnTo>
                <a:lnTo>
                  <a:pt x="1865" y="56"/>
                </a:lnTo>
                <a:lnTo>
                  <a:pt x="1869" y="53"/>
                </a:lnTo>
                <a:lnTo>
                  <a:pt x="1874" y="50"/>
                </a:lnTo>
                <a:lnTo>
                  <a:pt x="1880" y="48"/>
                </a:lnTo>
                <a:lnTo>
                  <a:pt x="1886" y="47"/>
                </a:lnTo>
                <a:lnTo>
                  <a:pt x="1893" y="47"/>
                </a:lnTo>
                <a:lnTo>
                  <a:pt x="1902" y="48"/>
                </a:lnTo>
                <a:lnTo>
                  <a:pt x="1906" y="49"/>
                </a:lnTo>
                <a:lnTo>
                  <a:pt x="1909" y="50"/>
                </a:lnTo>
                <a:lnTo>
                  <a:pt x="1913" y="52"/>
                </a:lnTo>
                <a:lnTo>
                  <a:pt x="1916" y="54"/>
                </a:lnTo>
                <a:lnTo>
                  <a:pt x="1919" y="56"/>
                </a:lnTo>
                <a:lnTo>
                  <a:pt x="1922" y="59"/>
                </a:lnTo>
                <a:lnTo>
                  <a:pt x="1925" y="62"/>
                </a:lnTo>
                <a:lnTo>
                  <a:pt x="1927" y="65"/>
                </a:lnTo>
                <a:lnTo>
                  <a:pt x="1929" y="69"/>
                </a:lnTo>
                <a:lnTo>
                  <a:pt x="1931" y="73"/>
                </a:lnTo>
                <a:lnTo>
                  <a:pt x="1932" y="77"/>
                </a:lnTo>
                <a:lnTo>
                  <a:pt x="1933" y="82"/>
                </a:lnTo>
                <a:lnTo>
                  <a:pt x="1933" y="86"/>
                </a:lnTo>
                <a:lnTo>
                  <a:pt x="1933" y="91"/>
                </a:lnTo>
                <a:lnTo>
                  <a:pt x="1933" y="166"/>
                </a:lnTo>
                <a:lnTo>
                  <a:pt x="1901" y="166"/>
                </a:lnTo>
                <a:lnTo>
                  <a:pt x="1901" y="97"/>
                </a:lnTo>
                <a:lnTo>
                  <a:pt x="1900" y="92"/>
                </a:lnTo>
                <a:lnTo>
                  <a:pt x="1899" y="87"/>
                </a:lnTo>
                <a:lnTo>
                  <a:pt x="1898" y="84"/>
                </a:lnTo>
                <a:lnTo>
                  <a:pt x="1895" y="80"/>
                </a:lnTo>
                <a:lnTo>
                  <a:pt x="1892" y="78"/>
                </a:lnTo>
                <a:lnTo>
                  <a:pt x="1889" y="76"/>
                </a:lnTo>
                <a:lnTo>
                  <a:pt x="1884" y="74"/>
                </a:lnTo>
                <a:lnTo>
                  <a:pt x="1879" y="74"/>
                </a:lnTo>
                <a:lnTo>
                  <a:pt x="1874" y="74"/>
                </a:lnTo>
                <a:lnTo>
                  <a:pt x="1870" y="76"/>
                </a:lnTo>
                <a:lnTo>
                  <a:pt x="1866" y="78"/>
                </a:lnTo>
                <a:lnTo>
                  <a:pt x="1863" y="80"/>
                </a:lnTo>
                <a:lnTo>
                  <a:pt x="1860" y="84"/>
                </a:lnTo>
                <a:lnTo>
                  <a:pt x="1858" y="88"/>
                </a:lnTo>
                <a:lnTo>
                  <a:pt x="1857" y="93"/>
                </a:lnTo>
                <a:lnTo>
                  <a:pt x="1856" y="98"/>
                </a:lnTo>
                <a:close/>
                <a:moveTo>
                  <a:pt x="1976" y="33"/>
                </a:moveTo>
                <a:lnTo>
                  <a:pt x="1973" y="33"/>
                </a:lnTo>
                <a:lnTo>
                  <a:pt x="1970" y="32"/>
                </a:lnTo>
                <a:lnTo>
                  <a:pt x="1967" y="31"/>
                </a:lnTo>
                <a:lnTo>
                  <a:pt x="1964" y="28"/>
                </a:lnTo>
                <a:lnTo>
                  <a:pt x="1962" y="26"/>
                </a:lnTo>
                <a:lnTo>
                  <a:pt x="1960" y="23"/>
                </a:lnTo>
                <a:lnTo>
                  <a:pt x="1959" y="20"/>
                </a:lnTo>
                <a:lnTo>
                  <a:pt x="1959" y="17"/>
                </a:lnTo>
                <a:lnTo>
                  <a:pt x="1959" y="13"/>
                </a:lnTo>
                <a:lnTo>
                  <a:pt x="1960" y="10"/>
                </a:lnTo>
                <a:lnTo>
                  <a:pt x="1962" y="8"/>
                </a:lnTo>
                <a:lnTo>
                  <a:pt x="1964" y="5"/>
                </a:lnTo>
                <a:lnTo>
                  <a:pt x="1967" y="3"/>
                </a:lnTo>
                <a:lnTo>
                  <a:pt x="1970" y="1"/>
                </a:lnTo>
                <a:lnTo>
                  <a:pt x="1973" y="1"/>
                </a:lnTo>
                <a:lnTo>
                  <a:pt x="1976" y="0"/>
                </a:lnTo>
                <a:lnTo>
                  <a:pt x="1980" y="1"/>
                </a:lnTo>
                <a:lnTo>
                  <a:pt x="1983" y="1"/>
                </a:lnTo>
                <a:lnTo>
                  <a:pt x="1986" y="3"/>
                </a:lnTo>
                <a:lnTo>
                  <a:pt x="1989" y="5"/>
                </a:lnTo>
                <a:lnTo>
                  <a:pt x="1991" y="8"/>
                </a:lnTo>
                <a:lnTo>
                  <a:pt x="1993" y="10"/>
                </a:lnTo>
                <a:lnTo>
                  <a:pt x="1994" y="13"/>
                </a:lnTo>
                <a:lnTo>
                  <a:pt x="1994" y="17"/>
                </a:lnTo>
                <a:lnTo>
                  <a:pt x="1994" y="20"/>
                </a:lnTo>
                <a:lnTo>
                  <a:pt x="1993" y="23"/>
                </a:lnTo>
                <a:lnTo>
                  <a:pt x="1991" y="26"/>
                </a:lnTo>
                <a:lnTo>
                  <a:pt x="1989" y="28"/>
                </a:lnTo>
                <a:lnTo>
                  <a:pt x="1986" y="31"/>
                </a:lnTo>
                <a:lnTo>
                  <a:pt x="1983" y="32"/>
                </a:lnTo>
                <a:lnTo>
                  <a:pt x="1980" y="33"/>
                </a:lnTo>
                <a:lnTo>
                  <a:pt x="1976" y="33"/>
                </a:lnTo>
                <a:close/>
                <a:moveTo>
                  <a:pt x="1960" y="48"/>
                </a:moveTo>
                <a:lnTo>
                  <a:pt x="1993" y="48"/>
                </a:lnTo>
                <a:lnTo>
                  <a:pt x="1993" y="166"/>
                </a:lnTo>
                <a:lnTo>
                  <a:pt x="1960" y="166"/>
                </a:lnTo>
                <a:lnTo>
                  <a:pt x="1960" y="48"/>
                </a:lnTo>
                <a:close/>
                <a:moveTo>
                  <a:pt x="2128" y="48"/>
                </a:moveTo>
                <a:lnTo>
                  <a:pt x="2087" y="166"/>
                </a:lnTo>
                <a:lnTo>
                  <a:pt x="2050" y="166"/>
                </a:lnTo>
                <a:lnTo>
                  <a:pt x="2009" y="48"/>
                </a:lnTo>
                <a:lnTo>
                  <a:pt x="2044" y="48"/>
                </a:lnTo>
                <a:lnTo>
                  <a:pt x="2068" y="133"/>
                </a:lnTo>
                <a:lnTo>
                  <a:pt x="2094" y="48"/>
                </a:lnTo>
                <a:lnTo>
                  <a:pt x="2128" y="48"/>
                </a:lnTo>
                <a:close/>
                <a:moveTo>
                  <a:pt x="2194" y="169"/>
                </a:moveTo>
                <a:lnTo>
                  <a:pt x="2185" y="168"/>
                </a:lnTo>
                <a:lnTo>
                  <a:pt x="2181" y="168"/>
                </a:lnTo>
                <a:lnTo>
                  <a:pt x="2177" y="167"/>
                </a:lnTo>
                <a:lnTo>
                  <a:pt x="2169" y="164"/>
                </a:lnTo>
                <a:lnTo>
                  <a:pt x="2163" y="161"/>
                </a:lnTo>
                <a:lnTo>
                  <a:pt x="2156" y="157"/>
                </a:lnTo>
                <a:lnTo>
                  <a:pt x="2151" y="152"/>
                </a:lnTo>
                <a:lnTo>
                  <a:pt x="2146" y="147"/>
                </a:lnTo>
                <a:lnTo>
                  <a:pt x="2142" y="140"/>
                </a:lnTo>
                <a:lnTo>
                  <a:pt x="2139" y="133"/>
                </a:lnTo>
                <a:lnTo>
                  <a:pt x="2137" y="125"/>
                </a:lnTo>
                <a:lnTo>
                  <a:pt x="2136" y="117"/>
                </a:lnTo>
                <a:lnTo>
                  <a:pt x="2135" y="108"/>
                </a:lnTo>
                <a:lnTo>
                  <a:pt x="2136" y="99"/>
                </a:lnTo>
                <a:lnTo>
                  <a:pt x="2137" y="91"/>
                </a:lnTo>
                <a:lnTo>
                  <a:pt x="2138" y="87"/>
                </a:lnTo>
                <a:lnTo>
                  <a:pt x="2139" y="83"/>
                </a:lnTo>
                <a:lnTo>
                  <a:pt x="2142" y="76"/>
                </a:lnTo>
                <a:lnTo>
                  <a:pt x="2146" y="70"/>
                </a:lnTo>
                <a:lnTo>
                  <a:pt x="2151" y="64"/>
                </a:lnTo>
                <a:lnTo>
                  <a:pt x="2156" y="59"/>
                </a:lnTo>
                <a:lnTo>
                  <a:pt x="2162" y="55"/>
                </a:lnTo>
                <a:lnTo>
                  <a:pt x="2166" y="53"/>
                </a:lnTo>
                <a:lnTo>
                  <a:pt x="2169" y="51"/>
                </a:lnTo>
                <a:lnTo>
                  <a:pt x="2176" y="49"/>
                </a:lnTo>
                <a:lnTo>
                  <a:pt x="2184" y="47"/>
                </a:lnTo>
                <a:lnTo>
                  <a:pt x="2192" y="47"/>
                </a:lnTo>
                <a:lnTo>
                  <a:pt x="2200" y="47"/>
                </a:lnTo>
                <a:lnTo>
                  <a:pt x="2207" y="49"/>
                </a:lnTo>
                <a:lnTo>
                  <a:pt x="2214" y="51"/>
                </a:lnTo>
                <a:lnTo>
                  <a:pt x="2221" y="54"/>
                </a:lnTo>
                <a:lnTo>
                  <a:pt x="2227" y="57"/>
                </a:lnTo>
                <a:lnTo>
                  <a:pt x="2232" y="62"/>
                </a:lnTo>
                <a:lnTo>
                  <a:pt x="2236" y="67"/>
                </a:lnTo>
                <a:lnTo>
                  <a:pt x="2240" y="73"/>
                </a:lnTo>
                <a:lnTo>
                  <a:pt x="2244" y="81"/>
                </a:lnTo>
                <a:lnTo>
                  <a:pt x="2245" y="84"/>
                </a:lnTo>
                <a:lnTo>
                  <a:pt x="2246" y="88"/>
                </a:lnTo>
                <a:lnTo>
                  <a:pt x="2247" y="97"/>
                </a:lnTo>
                <a:lnTo>
                  <a:pt x="2248" y="107"/>
                </a:lnTo>
                <a:lnTo>
                  <a:pt x="2248" y="116"/>
                </a:lnTo>
                <a:lnTo>
                  <a:pt x="2168" y="116"/>
                </a:lnTo>
                <a:lnTo>
                  <a:pt x="2168" y="122"/>
                </a:lnTo>
                <a:lnTo>
                  <a:pt x="2169" y="128"/>
                </a:lnTo>
                <a:lnTo>
                  <a:pt x="2170" y="130"/>
                </a:lnTo>
                <a:lnTo>
                  <a:pt x="2172" y="132"/>
                </a:lnTo>
                <a:lnTo>
                  <a:pt x="2175" y="137"/>
                </a:lnTo>
                <a:lnTo>
                  <a:pt x="2177" y="138"/>
                </a:lnTo>
                <a:lnTo>
                  <a:pt x="2179" y="140"/>
                </a:lnTo>
                <a:lnTo>
                  <a:pt x="2183" y="142"/>
                </a:lnTo>
                <a:lnTo>
                  <a:pt x="2186" y="143"/>
                </a:lnTo>
                <a:lnTo>
                  <a:pt x="2188" y="144"/>
                </a:lnTo>
                <a:lnTo>
                  <a:pt x="2194" y="144"/>
                </a:lnTo>
                <a:lnTo>
                  <a:pt x="2202" y="143"/>
                </a:lnTo>
                <a:lnTo>
                  <a:pt x="2205" y="142"/>
                </a:lnTo>
                <a:lnTo>
                  <a:pt x="2208" y="141"/>
                </a:lnTo>
                <a:lnTo>
                  <a:pt x="2211" y="139"/>
                </a:lnTo>
                <a:lnTo>
                  <a:pt x="2214" y="136"/>
                </a:lnTo>
                <a:lnTo>
                  <a:pt x="2215" y="134"/>
                </a:lnTo>
                <a:lnTo>
                  <a:pt x="2217" y="131"/>
                </a:lnTo>
                <a:lnTo>
                  <a:pt x="2247" y="133"/>
                </a:lnTo>
                <a:lnTo>
                  <a:pt x="2246" y="137"/>
                </a:lnTo>
                <a:lnTo>
                  <a:pt x="2245" y="140"/>
                </a:lnTo>
                <a:lnTo>
                  <a:pt x="2243" y="144"/>
                </a:lnTo>
                <a:lnTo>
                  <a:pt x="2241" y="147"/>
                </a:lnTo>
                <a:lnTo>
                  <a:pt x="2236" y="153"/>
                </a:lnTo>
                <a:lnTo>
                  <a:pt x="2233" y="156"/>
                </a:lnTo>
                <a:lnTo>
                  <a:pt x="2230" y="159"/>
                </a:lnTo>
                <a:lnTo>
                  <a:pt x="2226" y="161"/>
                </a:lnTo>
                <a:lnTo>
                  <a:pt x="2222" y="163"/>
                </a:lnTo>
                <a:lnTo>
                  <a:pt x="2218" y="165"/>
                </a:lnTo>
                <a:lnTo>
                  <a:pt x="2214" y="166"/>
                </a:lnTo>
                <a:lnTo>
                  <a:pt x="2209" y="167"/>
                </a:lnTo>
                <a:lnTo>
                  <a:pt x="2204" y="168"/>
                </a:lnTo>
                <a:lnTo>
                  <a:pt x="2199" y="168"/>
                </a:lnTo>
                <a:lnTo>
                  <a:pt x="2194" y="169"/>
                </a:lnTo>
                <a:close/>
                <a:moveTo>
                  <a:pt x="2168" y="95"/>
                </a:moveTo>
                <a:lnTo>
                  <a:pt x="2217" y="95"/>
                </a:lnTo>
                <a:lnTo>
                  <a:pt x="2217" y="90"/>
                </a:lnTo>
                <a:lnTo>
                  <a:pt x="2215" y="86"/>
                </a:lnTo>
                <a:lnTo>
                  <a:pt x="2213" y="82"/>
                </a:lnTo>
                <a:lnTo>
                  <a:pt x="2210" y="78"/>
                </a:lnTo>
                <a:lnTo>
                  <a:pt x="2209" y="77"/>
                </a:lnTo>
                <a:lnTo>
                  <a:pt x="2207" y="75"/>
                </a:lnTo>
                <a:lnTo>
                  <a:pt x="2203" y="73"/>
                </a:lnTo>
                <a:lnTo>
                  <a:pt x="2198" y="72"/>
                </a:lnTo>
                <a:lnTo>
                  <a:pt x="2193" y="71"/>
                </a:lnTo>
                <a:lnTo>
                  <a:pt x="2188" y="72"/>
                </a:lnTo>
                <a:lnTo>
                  <a:pt x="2183" y="73"/>
                </a:lnTo>
                <a:lnTo>
                  <a:pt x="2181" y="74"/>
                </a:lnTo>
                <a:lnTo>
                  <a:pt x="2179" y="75"/>
                </a:lnTo>
                <a:lnTo>
                  <a:pt x="2175" y="78"/>
                </a:lnTo>
                <a:lnTo>
                  <a:pt x="2172" y="82"/>
                </a:lnTo>
                <a:lnTo>
                  <a:pt x="2170" y="86"/>
                </a:lnTo>
                <a:lnTo>
                  <a:pt x="2168" y="91"/>
                </a:lnTo>
                <a:lnTo>
                  <a:pt x="2168" y="95"/>
                </a:lnTo>
                <a:close/>
                <a:moveTo>
                  <a:pt x="2270" y="166"/>
                </a:moveTo>
                <a:lnTo>
                  <a:pt x="2270" y="48"/>
                </a:lnTo>
                <a:lnTo>
                  <a:pt x="2303" y="48"/>
                </a:lnTo>
                <a:lnTo>
                  <a:pt x="2303" y="69"/>
                </a:lnTo>
                <a:lnTo>
                  <a:pt x="2306" y="64"/>
                </a:lnTo>
                <a:lnTo>
                  <a:pt x="2309" y="59"/>
                </a:lnTo>
                <a:lnTo>
                  <a:pt x="2312" y="56"/>
                </a:lnTo>
                <a:lnTo>
                  <a:pt x="2315" y="52"/>
                </a:lnTo>
                <a:lnTo>
                  <a:pt x="2319" y="50"/>
                </a:lnTo>
                <a:lnTo>
                  <a:pt x="2323" y="48"/>
                </a:lnTo>
                <a:lnTo>
                  <a:pt x="2328" y="47"/>
                </a:lnTo>
                <a:lnTo>
                  <a:pt x="2333" y="47"/>
                </a:lnTo>
                <a:lnTo>
                  <a:pt x="2338" y="47"/>
                </a:lnTo>
                <a:lnTo>
                  <a:pt x="2343" y="48"/>
                </a:lnTo>
                <a:lnTo>
                  <a:pt x="2343" y="77"/>
                </a:lnTo>
                <a:lnTo>
                  <a:pt x="2337" y="76"/>
                </a:lnTo>
                <a:lnTo>
                  <a:pt x="2329" y="75"/>
                </a:lnTo>
                <a:lnTo>
                  <a:pt x="2324" y="76"/>
                </a:lnTo>
                <a:lnTo>
                  <a:pt x="2319" y="77"/>
                </a:lnTo>
                <a:lnTo>
                  <a:pt x="2315" y="79"/>
                </a:lnTo>
                <a:lnTo>
                  <a:pt x="2311" y="82"/>
                </a:lnTo>
                <a:lnTo>
                  <a:pt x="2310" y="84"/>
                </a:lnTo>
                <a:lnTo>
                  <a:pt x="2308" y="86"/>
                </a:lnTo>
                <a:lnTo>
                  <a:pt x="2307" y="88"/>
                </a:lnTo>
                <a:lnTo>
                  <a:pt x="2306" y="90"/>
                </a:lnTo>
                <a:lnTo>
                  <a:pt x="2305" y="94"/>
                </a:lnTo>
                <a:lnTo>
                  <a:pt x="2304" y="100"/>
                </a:lnTo>
                <a:lnTo>
                  <a:pt x="2304" y="166"/>
                </a:lnTo>
                <a:lnTo>
                  <a:pt x="2270" y="166"/>
                </a:lnTo>
                <a:close/>
                <a:moveTo>
                  <a:pt x="2459" y="82"/>
                </a:moveTo>
                <a:lnTo>
                  <a:pt x="2429" y="84"/>
                </a:lnTo>
                <a:lnTo>
                  <a:pt x="2428" y="81"/>
                </a:lnTo>
                <a:lnTo>
                  <a:pt x="2426" y="79"/>
                </a:lnTo>
                <a:lnTo>
                  <a:pt x="2422" y="74"/>
                </a:lnTo>
                <a:lnTo>
                  <a:pt x="2420" y="72"/>
                </a:lnTo>
                <a:lnTo>
                  <a:pt x="2417" y="71"/>
                </a:lnTo>
                <a:lnTo>
                  <a:pt x="2413" y="70"/>
                </a:lnTo>
                <a:lnTo>
                  <a:pt x="2409" y="70"/>
                </a:lnTo>
                <a:lnTo>
                  <a:pt x="2402" y="71"/>
                </a:lnTo>
                <a:lnTo>
                  <a:pt x="2399" y="72"/>
                </a:lnTo>
                <a:lnTo>
                  <a:pt x="2397" y="73"/>
                </a:lnTo>
                <a:lnTo>
                  <a:pt x="2396" y="73"/>
                </a:lnTo>
                <a:lnTo>
                  <a:pt x="2394" y="75"/>
                </a:lnTo>
                <a:lnTo>
                  <a:pt x="2392" y="77"/>
                </a:lnTo>
                <a:lnTo>
                  <a:pt x="2391" y="79"/>
                </a:lnTo>
                <a:lnTo>
                  <a:pt x="2391" y="82"/>
                </a:lnTo>
                <a:lnTo>
                  <a:pt x="2391" y="84"/>
                </a:lnTo>
                <a:lnTo>
                  <a:pt x="2392" y="86"/>
                </a:lnTo>
                <a:lnTo>
                  <a:pt x="2393" y="87"/>
                </a:lnTo>
                <a:lnTo>
                  <a:pt x="2394" y="89"/>
                </a:lnTo>
                <a:lnTo>
                  <a:pt x="2399" y="92"/>
                </a:lnTo>
                <a:lnTo>
                  <a:pt x="2406" y="94"/>
                </a:lnTo>
                <a:lnTo>
                  <a:pt x="2427" y="98"/>
                </a:lnTo>
                <a:lnTo>
                  <a:pt x="2435" y="100"/>
                </a:lnTo>
                <a:lnTo>
                  <a:pt x="2442" y="102"/>
                </a:lnTo>
                <a:lnTo>
                  <a:pt x="2448" y="106"/>
                </a:lnTo>
                <a:lnTo>
                  <a:pt x="2453" y="109"/>
                </a:lnTo>
                <a:lnTo>
                  <a:pt x="2455" y="111"/>
                </a:lnTo>
                <a:lnTo>
                  <a:pt x="2456" y="114"/>
                </a:lnTo>
                <a:lnTo>
                  <a:pt x="2459" y="118"/>
                </a:lnTo>
                <a:lnTo>
                  <a:pt x="2460" y="121"/>
                </a:lnTo>
                <a:lnTo>
                  <a:pt x="2461" y="124"/>
                </a:lnTo>
                <a:lnTo>
                  <a:pt x="2461" y="130"/>
                </a:lnTo>
                <a:lnTo>
                  <a:pt x="2461" y="135"/>
                </a:lnTo>
                <a:lnTo>
                  <a:pt x="2459" y="141"/>
                </a:lnTo>
                <a:lnTo>
                  <a:pt x="2457" y="146"/>
                </a:lnTo>
                <a:lnTo>
                  <a:pt x="2454" y="150"/>
                </a:lnTo>
                <a:lnTo>
                  <a:pt x="2451" y="154"/>
                </a:lnTo>
                <a:lnTo>
                  <a:pt x="2446" y="158"/>
                </a:lnTo>
                <a:lnTo>
                  <a:pt x="2441" y="161"/>
                </a:lnTo>
                <a:lnTo>
                  <a:pt x="2436" y="164"/>
                </a:lnTo>
                <a:lnTo>
                  <a:pt x="2430" y="166"/>
                </a:lnTo>
                <a:lnTo>
                  <a:pt x="2423" y="167"/>
                </a:lnTo>
                <a:lnTo>
                  <a:pt x="2416" y="168"/>
                </a:lnTo>
                <a:lnTo>
                  <a:pt x="2409" y="169"/>
                </a:lnTo>
                <a:lnTo>
                  <a:pt x="2398" y="168"/>
                </a:lnTo>
                <a:lnTo>
                  <a:pt x="2388" y="166"/>
                </a:lnTo>
                <a:lnTo>
                  <a:pt x="2383" y="165"/>
                </a:lnTo>
                <a:lnTo>
                  <a:pt x="2379" y="163"/>
                </a:lnTo>
                <a:lnTo>
                  <a:pt x="2371" y="159"/>
                </a:lnTo>
                <a:lnTo>
                  <a:pt x="2365" y="153"/>
                </a:lnTo>
                <a:lnTo>
                  <a:pt x="2363" y="150"/>
                </a:lnTo>
                <a:lnTo>
                  <a:pt x="2360" y="147"/>
                </a:lnTo>
                <a:lnTo>
                  <a:pt x="2359" y="144"/>
                </a:lnTo>
                <a:lnTo>
                  <a:pt x="2357" y="140"/>
                </a:lnTo>
                <a:lnTo>
                  <a:pt x="2356" y="136"/>
                </a:lnTo>
                <a:lnTo>
                  <a:pt x="2355" y="132"/>
                </a:lnTo>
                <a:lnTo>
                  <a:pt x="2387" y="130"/>
                </a:lnTo>
                <a:lnTo>
                  <a:pt x="2388" y="134"/>
                </a:lnTo>
                <a:lnTo>
                  <a:pt x="2390" y="137"/>
                </a:lnTo>
                <a:lnTo>
                  <a:pt x="2392" y="139"/>
                </a:lnTo>
                <a:lnTo>
                  <a:pt x="2395" y="141"/>
                </a:lnTo>
                <a:lnTo>
                  <a:pt x="2397" y="143"/>
                </a:lnTo>
                <a:lnTo>
                  <a:pt x="2401" y="144"/>
                </a:lnTo>
                <a:lnTo>
                  <a:pt x="2405" y="145"/>
                </a:lnTo>
                <a:lnTo>
                  <a:pt x="2409" y="145"/>
                </a:lnTo>
                <a:lnTo>
                  <a:pt x="2413" y="145"/>
                </a:lnTo>
                <a:lnTo>
                  <a:pt x="2417" y="144"/>
                </a:lnTo>
                <a:lnTo>
                  <a:pt x="2420" y="143"/>
                </a:lnTo>
                <a:lnTo>
                  <a:pt x="2423" y="142"/>
                </a:lnTo>
                <a:lnTo>
                  <a:pt x="2425" y="140"/>
                </a:lnTo>
                <a:lnTo>
                  <a:pt x="2427" y="138"/>
                </a:lnTo>
                <a:lnTo>
                  <a:pt x="2428" y="136"/>
                </a:lnTo>
                <a:lnTo>
                  <a:pt x="2428" y="133"/>
                </a:lnTo>
                <a:lnTo>
                  <a:pt x="2428" y="131"/>
                </a:lnTo>
                <a:lnTo>
                  <a:pt x="2427" y="129"/>
                </a:lnTo>
                <a:lnTo>
                  <a:pt x="2426" y="127"/>
                </a:lnTo>
                <a:lnTo>
                  <a:pt x="2424" y="126"/>
                </a:lnTo>
                <a:lnTo>
                  <a:pt x="2422" y="124"/>
                </a:lnTo>
                <a:lnTo>
                  <a:pt x="2419" y="123"/>
                </a:lnTo>
                <a:lnTo>
                  <a:pt x="2413" y="121"/>
                </a:lnTo>
                <a:lnTo>
                  <a:pt x="2392" y="117"/>
                </a:lnTo>
                <a:lnTo>
                  <a:pt x="2384" y="115"/>
                </a:lnTo>
                <a:lnTo>
                  <a:pt x="2378" y="113"/>
                </a:lnTo>
                <a:lnTo>
                  <a:pt x="2372" y="109"/>
                </a:lnTo>
                <a:lnTo>
                  <a:pt x="2369" y="107"/>
                </a:lnTo>
                <a:lnTo>
                  <a:pt x="2367" y="105"/>
                </a:lnTo>
                <a:lnTo>
                  <a:pt x="2363" y="101"/>
                </a:lnTo>
                <a:lnTo>
                  <a:pt x="2360" y="96"/>
                </a:lnTo>
                <a:lnTo>
                  <a:pt x="2360" y="93"/>
                </a:lnTo>
                <a:lnTo>
                  <a:pt x="2359" y="90"/>
                </a:lnTo>
                <a:lnTo>
                  <a:pt x="2358" y="84"/>
                </a:lnTo>
                <a:lnTo>
                  <a:pt x="2359" y="79"/>
                </a:lnTo>
                <a:lnTo>
                  <a:pt x="2359" y="76"/>
                </a:lnTo>
                <a:lnTo>
                  <a:pt x="2360" y="72"/>
                </a:lnTo>
                <a:lnTo>
                  <a:pt x="2362" y="68"/>
                </a:lnTo>
                <a:lnTo>
                  <a:pt x="2364" y="65"/>
                </a:lnTo>
                <a:lnTo>
                  <a:pt x="2366" y="62"/>
                </a:lnTo>
                <a:lnTo>
                  <a:pt x="2369" y="59"/>
                </a:lnTo>
                <a:lnTo>
                  <a:pt x="2372" y="57"/>
                </a:lnTo>
                <a:lnTo>
                  <a:pt x="2376" y="54"/>
                </a:lnTo>
                <a:lnTo>
                  <a:pt x="2379" y="52"/>
                </a:lnTo>
                <a:lnTo>
                  <a:pt x="2384" y="51"/>
                </a:lnTo>
                <a:lnTo>
                  <a:pt x="2388" y="49"/>
                </a:lnTo>
                <a:lnTo>
                  <a:pt x="2393" y="48"/>
                </a:lnTo>
                <a:lnTo>
                  <a:pt x="2398" y="48"/>
                </a:lnTo>
                <a:lnTo>
                  <a:pt x="2403" y="47"/>
                </a:lnTo>
                <a:lnTo>
                  <a:pt x="2408" y="47"/>
                </a:lnTo>
                <a:lnTo>
                  <a:pt x="2419" y="48"/>
                </a:lnTo>
                <a:lnTo>
                  <a:pt x="2428" y="49"/>
                </a:lnTo>
                <a:lnTo>
                  <a:pt x="2433" y="51"/>
                </a:lnTo>
                <a:lnTo>
                  <a:pt x="2436" y="52"/>
                </a:lnTo>
                <a:lnTo>
                  <a:pt x="2440" y="54"/>
                </a:lnTo>
                <a:lnTo>
                  <a:pt x="2444" y="56"/>
                </a:lnTo>
                <a:lnTo>
                  <a:pt x="2447" y="59"/>
                </a:lnTo>
                <a:lnTo>
                  <a:pt x="2449" y="62"/>
                </a:lnTo>
                <a:lnTo>
                  <a:pt x="2452" y="64"/>
                </a:lnTo>
                <a:lnTo>
                  <a:pt x="2454" y="68"/>
                </a:lnTo>
                <a:lnTo>
                  <a:pt x="2457" y="74"/>
                </a:lnTo>
                <a:lnTo>
                  <a:pt x="2458" y="78"/>
                </a:lnTo>
                <a:lnTo>
                  <a:pt x="2459" y="82"/>
                </a:lnTo>
                <a:close/>
                <a:moveTo>
                  <a:pt x="2499" y="33"/>
                </a:moveTo>
                <a:lnTo>
                  <a:pt x="2495" y="33"/>
                </a:lnTo>
                <a:lnTo>
                  <a:pt x="2492" y="32"/>
                </a:lnTo>
                <a:lnTo>
                  <a:pt x="2489" y="31"/>
                </a:lnTo>
                <a:lnTo>
                  <a:pt x="2487" y="28"/>
                </a:lnTo>
                <a:lnTo>
                  <a:pt x="2484" y="26"/>
                </a:lnTo>
                <a:lnTo>
                  <a:pt x="2483" y="23"/>
                </a:lnTo>
                <a:lnTo>
                  <a:pt x="2482" y="20"/>
                </a:lnTo>
                <a:lnTo>
                  <a:pt x="2481" y="17"/>
                </a:lnTo>
                <a:lnTo>
                  <a:pt x="2482" y="13"/>
                </a:lnTo>
                <a:lnTo>
                  <a:pt x="2483" y="10"/>
                </a:lnTo>
                <a:lnTo>
                  <a:pt x="2484" y="8"/>
                </a:lnTo>
                <a:lnTo>
                  <a:pt x="2487" y="5"/>
                </a:lnTo>
                <a:lnTo>
                  <a:pt x="2489" y="3"/>
                </a:lnTo>
                <a:lnTo>
                  <a:pt x="2492" y="1"/>
                </a:lnTo>
                <a:lnTo>
                  <a:pt x="2495" y="1"/>
                </a:lnTo>
                <a:lnTo>
                  <a:pt x="2499" y="0"/>
                </a:lnTo>
                <a:lnTo>
                  <a:pt x="2502" y="1"/>
                </a:lnTo>
                <a:lnTo>
                  <a:pt x="2506" y="1"/>
                </a:lnTo>
                <a:lnTo>
                  <a:pt x="2509" y="3"/>
                </a:lnTo>
                <a:lnTo>
                  <a:pt x="2511" y="5"/>
                </a:lnTo>
                <a:lnTo>
                  <a:pt x="2514" y="8"/>
                </a:lnTo>
                <a:lnTo>
                  <a:pt x="2515" y="10"/>
                </a:lnTo>
                <a:lnTo>
                  <a:pt x="2516" y="13"/>
                </a:lnTo>
                <a:lnTo>
                  <a:pt x="2517" y="17"/>
                </a:lnTo>
                <a:lnTo>
                  <a:pt x="2516" y="20"/>
                </a:lnTo>
                <a:lnTo>
                  <a:pt x="2515" y="23"/>
                </a:lnTo>
                <a:lnTo>
                  <a:pt x="2514" y="26"/>
                </a:lnTo>
                <a:lnTo>
                  <a:pt x="2511" y="28"/>
                </a:lnTo>
                <a:lnTo>
                  <a:pt x="2509" y="31"/>
                </a:lnTo>
                <a:lnTo>
                  <a:pt x="2506" y="32"/>
                </a:lnTo>
                <a:lnTo>
                  <a:pt x="2502" y="33"/>
                </a:lnTo>
                <a:lnTo>
                  <a:pt x="2499" y="33"/>
                </a:lnTo>
                <a:close/>
                <a:moveTo>
                  <a:pt x="2483" y="48"/>
                </a:moveTo>
                <a:lnTo>
                  <a:pt x="2515" y="48"/>
                </a:lnTo>
                <a:lnTo>
                  <a:pt x="2515" y="166"/>
                </a:lnTo>
                <a:lnTo>
                  <a:pt x="2483" y="166"/>
                </a:lnTo>
                <a:lnTo>
                  <a:pt x="2483" y="48"/>
                </a:lnTo>
                <a:close/>
                <a:moveTo>
                  <a:pt x="2603" y="48"/>
                </a:moveTo>
                <a:lnTo>
                  <a:pt x="2603" y="73"/>
                </a:lnTo>
                <a:lnTo>
                  <a:pt x="2581" y="73"/>
                </a:lnTo>
                <a:lnTo>
                  <a:pt x="2581" y="130"/>
                </a:lnTo>
                <a:lnTo>
                  <a:pt x="2581" y="133"/>
                </a:lnTo>
                <a:lnTo>
                  <a:pt x="2582" y="136"/>
                </a:lnTo>
                <a:lnTo>
                  <a:pt x="2583" y="138"/>
                </a:lnTo>
                <a:lnTo>
                  <a:pt x="2584" y="139"/>
                </a:lnTo>
                <a:lnTo>
                  <a:pt x="2586" y="140"/>
                </a:lnTo>
                <a:lnTo>
                  <a:pt x="2588" y="141"/>
                </a:lnTo>
                <a:lnTo>
                  <a:pt x="2590" y="141"/>
                </a:lnTo>
                <a:lnTo>
                  <a:pt x="2592" y="142"/>
                </a:lnTo>
                <a:lnTo>
                  <a:pt x="2597" y="141"/>
                </a:lnTo>
                <a:lnTo>
                  <a:pt x="2600" y="141"/>
                </a:lnTo>
                <a:lnTo>
                  <a:pt x="2606" y="165"/>
                </a:lnTo>
                <a:lnTo>
                  <a:pt x="2599" y="167"/>
                </a:lnTo>
                <a:lnTo>
                  <a:pt x="2594" y="167"/>
                </a:lnTo>
                <a:lnTo>
                  <a:pt x="2588" y="168"/>
                </a:lnTo>
                <a:lnTo>
                  <a:pt x="2583" y="168"/>
                </a:lnTo>
                <a:lnTo>
                  <a:pt x="2579" y="168"/>
                </a:lnTo>
                <a:lnTo>
                  <a:pt x="2572" y="166"/>
                </a:lnTo>
                <a:lnTo>
                  <a:pt x="2565" y="164"/>
                </a:lnTo>
                <a:lnTo>
                  <a:pt x="2562" y="162"/>
                </a:lnTo>
                <a:lnTo>
                  <a:pt x="2559" y="160"/>
                </a:lnTo>
                <a:lnTo>
                  <a:pt x="2555" y="155"/>
                </a:lnTo>
                <a:lnTo>
                  <a:pt x="2553" y="153"/>
                </a:lnTo>
                <a:lnTo>
                  <a:pt x="2551" y="150"/>
                </a:lnTo>
                <a:lnTo>
                  <a:pt x="2550" y="146"/>
                </a:lnTo>
                <a:lnTo>
                  <a:pt x="2549" y="142"/>
                </a:lnTo>
                <a:lnTo>
                  <a:pt x="2549" y="139"/>
                </a:lnTo>
                <a:lnTo>
                  <a:pt x="2549" y="134"/>
                </a:lnTo>
                <a:lnTo>
                  <a:pt x="2549" y="73"/>
                </a:lnTo>
                <a:lnTo>
                  <a:pt x="2532" y="73"/>
                </a:lnTo>
                <a:lnTo>
                  <a:pt x="2532" y="48"/>
                </a:lnTo>
                <a:lnTo>
                  <a:pt x="2549" y="48"/>
                </a:lnTo>
                <a:lnTo>
                  <a:pt x="2549" y="20"/>
                </a:lnTo>
                <a:lnTo>
                  <a:pt x="2581" y="20"/>
                </a:lnTo>
                <a:lnTo>
                  <a:pt x="2581" y="48"/>
                </a:lnTo>
                <a:lnTo>
                  <a:pt x="2603" y="48"/>
                </a:lnTo>
                <a:close/>
                <a:moveTo>
                  <a:pt x="2647" y="210"/>
                </a:moveTo>
                <a:lnTo>
                  <a:pt x="2641" y="210"/>
                </a:lnTo>
                <a:lnTo>
                  <a:pt x="2635" y="210"/>
                </a:lnTo>
                <a:lnTo>
                  <a:pt x="2630" y="208"/>
                </a:lnTo>
                <a:lnTo>
                  <a:pt x="2626" y="207"/>
                </a:lnTo>
                <a:lnTo>
                  <a:pt x="2634" y="183"/>
                </a:lnTo>
                <a:lnTo>
                  <a:pt x="2638" y="184"/>
                </a:lnTo>
                <a:lnTo>
                  <a:pt x="2642" y="184"/>
                </a:lnTo>
                <a:lnTo>
                  <a:pt x="2645" y="184"/>
                </a:lnTo>
                <a:lnTo>
                  <a:pt x="2648" y="184"/>
                </a:lnTo>
                <a:lnTo>
                  <a:pt x="2651" y="183"/>
                </a:lnTo>
                <a:lnTo>
                  <a:pt x="2654" y="181"/>
                </a:lnTo>
                <a:lnTo>
                  <a:pt x="2656" y="178"/>
                </a:lnTo>
                <a:lnTo>
                  <a:pt x="2658" y="175"/>
                </a:lnTo>
                <a:lnTo>
                  <a:pt x="2660" y="170"/>
                </a:lnTo>
                <a:lnTo>
                  <a:pt x="2617" y="48"/>
                </a:lnTo>
                <a:lnTo>
                  <a:pt x="2652" y="48"/>
                </a:lnTo>
                <a:lnTo>
                  <a:pt x="2676" y="135"/>
                </a:lnTo>
                <a:lnTo>
                  <a:pt x="2702" y="48"/>
                </a:lnTo>
                <a:lnTo>
                  <a:pt x="2738" y="48"/>
                </a:lnTo>
                <a:lnTo>
                  <a:pt x="2691" y="179"/>
                </a:lnTo>
                <a:lnTo>
                  <a:pt x="2688" y="186"/>
                </a:lnTo>
                <a:lnTo>
                  <a:pt x="2685" y="192"/>
                </a:lnTo>
                <a:lnTo>
                  <a:pt x="2683" y="195"/>
                </a:lnTo>
                <a:lnTo>
                  <a:pt x="2680" y="197"/>
                </a:lnTo>
                <a:lnTo>
                  <a:pt x="2676" y="202"/>
                </a:lnTo>
                <a:lnTo>
                  <a:pt x="2673" y="204"/>
                </a:lnTo>
                <a:lnTo>
                  <a:pt x="2670" y="206"/>
                </a:lnTo>
                <a:lnTo>
                  <a:pt x="2663" y="208"/>
                </a:lnTo>
                <a:lnTo>
                  <a:pt x="2660" y="209"/>
                </a:lnTo>
                <a:lnTo>
                  <a:pt x="2656" y="210"/>
                </a:lnTo>
                <a:lnTo>
                  <a:pt x="2647" y="210"/>
                </a:lnTo>
                <a:close/>
                <a:moveTo>
                  <a:pt x="1135" y="279"/>
                </a:moveTo>
                <a:lnTo>
                  <a:pt x="1134" y="275"/>
                </a:lnTo>
                <a:lnTo>
                  <a:pt x="1132" y="271"/>
                </a:lnTo>
                <a:lnTo>
                  <a:pt x="1130" y="267"/>
                </a:lnTo>
                <a:lnTo>
                  <a:pt x="1127" y="265"/>
                </a:lnTo>
                <a:lnTo>
                  <a:pt x="1123" y="262"/>
                </a:lnTo>
                <a:lnTo>
                  <a:pt x="1121" y="261"/>
                </a:lnTo>
                <a:lnTo>
                  <a:pt x="1119" y="261"/>
                </a:lnTo>
                <a:lnTo>
                  <a:pt x="1114" y="260"/>
                </a:lnTo>
                <a:lnTo>
                  <a:pt x="1108" y="259"/>
                </a:lnTo>
                <a:lnTo>
                  <a:pt x="1102" y="260"/>
                </a:lnTo>
                <a:lnTo>
                  <a:pt x="1097" y="261"/>
                </a:lnTo>
                <a:lnTo>
                  <a:pt x="1093" y="262"/>
                </a:lnTo>
                <a:lnTo>
                  <a:pt x="1091" y="263"/>
                </a:lnTo>
                <a:lnTo>
                  <a:pt x="1089" y="264"/>
                </a:lnTo>
                <a:lnTo>
                  <a:pt x="1086" y="267"/>
                </a:lnTo>
                <a:lnTo>
                  <a:pt x="1084" y="270"/>
                </a:lnTo>
                <a:lnTo>
                  <a:pt x="1083" y="273"/>
                </a:lnTo>
                <a:lnTo>
                  <a:pt x="1083" y="277"/>
                </a:lnTo>
                <a:lnTo>
                  <a:pt x="1083" y="279"/>
                </a:lnTo>
                <a:lnTo>
                  <a:pt x="1083" y="281"/>
                </a:lnTo>
                <a:lnTo>
                  <a:pt x="1085" y="284"/>
                </a:lnTo>
                <a:lnTo>
                  <a:pt x="1087" y="287"/>
                </a:lnTo>
                <a:lnTo>
                  <a:pt x="1090" y="290"/>
                </a:lnTo>
                <a:lnTo>
                  <a:pt x="1094" y="292"/>
                </a:lnTo>
                <a:lnTo>
                  <a:pt x="1098" y="294"/>
                </a:lnTo>
                <a:lnTo>
                  <a:pt x="1108" y="296"/>
                </a:lnTo>
                <a:lnTo>
                  <a:pt x="1122" y="300"/>
                </a:lnTo>
                <a:lnTo>
                  <a:pt x="1128" y="302"/>
                </a:lnTo>
                <a:lnTo>
                  <a:pt x="1135" y="304"/>
                </a:lnTo>
                <a:lnTo>
                  <a:pt x="1146" y="309"/>
                </a:lnTo>
                <a:lnTo>
                  <a:pt x="1151" y="312"/>
                </a:lnTo>
                <a:lnTo>
                  <a:pt x="1156" y="315"/>
                </a:lnTo>
                <a:lnTo>
                  <a:pt x="1159" y="319"/>
                </a:lnTo>
                <a:lnTo>
                  <a:pt x="1163" y="324"/>
                </a:lnTo>
                <a:lnTo>
                  <a:pt x="1165" y="329"/>
                </a:lnTo>
                <a:lnTo>
                  <a:pt x="1167" y="334"/>
                </a:lnTo>
                <a:lnTo>
                  <a:pt x="1168" y="340"/>
                </a:lnTo>
                <a:lnTo>
                  <a:pt x="1169" y="346"/>
                </a:lnTo>
                <a:lnTo>
                  <a:pt x="1169" y="351"/>
                </a:lnTo>
                <a:lnTo>
                  <a:pt x="1168" y="356"/>
                </a:lnTo>
                <a:lnTo>
                  <a:pt x="1167" y="361"/>
                </a:lnTo>
                <a:lnTo>
                  <a:pt x="1165" y="365"/>
                </a:lnTo>
                <a:lnTo>
                  <a:pt x="1163" y="370"/>
                </a:lnTo>
                <a:lnTo>
                  <a:pt x="1160" y="373"/>
                </a:lnTo>
                <a:lnTo>
                  <a:pt x="1156" y="377"/>
                </a:lnTo>
                <a:lnTo>
                  <a:pt x="1153" y="380"/>
                </a:lnTo>
                <a:lnTo>
                  <a:pt x="1149" y="383"/>
                </a:lnTo>
                <a:lnTo>
                  <a:pt x="1144" y="386"/>
                </a:lnTo>
                <a:lnTo>
                  <a:pt x="1139" y="388"/>
                </a:lnTo>
                <a:lnTo>
                  <a:pt x="1133" y="390"/>
                </a:lnTo>
                <a:lnTo>
                  <a:pt x="1121" y="392"/>
                </a:lnTo>
                <a:lnTo>
                  <a:pt x="1115" y="393"/>
                </a:lnTo>
                <a:lnTo>
                  <a:pt x="1108" y="393"/>
                </a:lnTo>
                <a:lnTo>
                  <a:pt x="1101" y="393"/>
                </a:lnTo>
                <a:lnTo>
                  <a:pt x="1094" y="392"/>
                </a:lnTo>
                <a:lnTo>
                  <a:pt x="1088" y="391"/>
                </a:lnTo>
                <a:lnTo>
                  <a:pt x="1082" y="390"/>
                </a:lnTo>
                <a:lnTo>
                  <a:pt x="1077" y="388"/>
                </a:lnTo>
                <a:lnTo>
                  <a:pt x="1071" y="386"/>
                </a:lnTo>
                <a:lnTo>
                  <a:pt x="1067" y="383"/>
                </a:lnTo>
                <a:lnTo>
                  <a:pt x="1062" y="380"/>
                </a:lnTo>
                <a:lnTo>
                  <a:pt x="1058" y="377"/>
                </a:lnTo>
                <a:lnTo>
                  <a:pt x="1055" y="373"/>
                </a:lnTo>
                <a:lnTo>
                  <a:pt x="1052" y="369"/>
                </a:lnTo>
                <a:lnTo>
                  <a:pt x="1049" y="364"/>
                </a:lnTo>
                <a:lnTo>
                  <a:pt x="1047" y="359"/>
                </a:lnTo>
                <a:lnTo>
                  <a:pt x="1046" y="354"/>
                </a:lnTo>
                <a:lnTo>
                  <a:pt x="1044" y="348"/>
                </a:lnTo>
                <a:lnTo>
                  <a:pt x="1044" y="342"/>
                </a:lnTo>
                <a:lnTo>
                  <a:pt x="1077" y="342"/>
                </a:lnTo>
                <a:lnTo>
                  <a:pt x="1078" y="347"/>
                </a:lnTo>
                <a:lnTo>
                  <a:pt x="1080" y="352"/>
                </a:lnTo>
                <a:lnTo>
                  <a:pt x="1082" y="356"/>
                </a:lnTo>
                <a:lnTo>
                  <a:pt x="1084" y="358"/>
                </a:lnTo>
                <a:lnTo>
                  <a:pt x="1086" y="359"/>
                </a:lnTo>
                <a:lnTo>
                  <a:pt x="1091" y="362"/>
                </a:lnTo>
                <a:lnTo>
                  <a:pt x="1096" y="364"/>
                </a:lnTo>
                <a:lnTo>
                  <a:pt x="1101" y="365"/>
                </a:lnTo>
                <a:lnTo>
                  <a:pt x="1108" y="365"/>
                </a:lnTo>
                <a:lnTo>
                  <a:pt x="1114" y="365"/>
                </a:lnTo>
                <a:lnTo>
                  <a:pt x="1119" y="364"/>
                </a:lnTo>
                <a:lnTo>
                  <a:pt x="1124" y="362"/>
                </a:lnTo>
                <a:lnTo>
                  <a:pt x="1128" y="360"/>
                </a:lnTo>
                <a:lnTo>
                  <a:pt x="1131" y="357"/>
                </a:lnTo>
                <a:lnTo>
                  <a:pt x="1133" y="354"/>
                </a:lnTo>
                <a:lnTo>
                  <a:pt x="1135" y="350"/>
                </a:lnTo>
                <a:lnTo>
                  <a:pt x="1135" y="346"/>
                </a:lnTo>
                <a:lnTo>
                  <a:pt x="1135" y="342"/>
                </a:lnTo>
                <a:lnTo>
                  <a:pt x="1134" y="339"/>
                </a:lnTo>
                <a:lnTo>
                  <a:pt x="1133" y="337"/>
                </a:lnTo>
                <a:lnTo>
                  <a:pt x="1131" y="336"/>
                </a:lnTo>
                <a:lnTo>
                  <a:pt x="1128" y="334"/>
                </a:lnTo>
                <a:lnTo>
                  <a:pt x="1125" y="332"/>
                </a:lnTo>
                <a:lnTo>
                  <a:pt x="1120" y="330"/>
                </a:lnTo>
                <a:lnTo>
                  <a:pt x="1115" y="328"/>
                </a:lnTo>
                <a:lnTo>
                  <a:pt x="1109" y="326"/>
                </a:lnTo>
                <a:lnTo>
                  <a:pt x="1092" y="322"/>
                </a:lnTo>
                <a:lnTo>
                  <a:pt x="1082" y="319"/>
                </a:lnTo>
                <a:lnTo>
                  <a:pt x="1074" y="316"/>
                </a:lnTo>
                <a:lnTo>
                  <a:pt x="1066" y="312"/>
                </a:lnTo>
                <a:lnTo>
                  <a:pt x="1060" y="307"/>
                </a:lnTo>
                <a:lnTo>
                  <a:pt x="1057" y="304"/>
                </a:lnTo>
                <a:lnTo>
                  <a:pt x="1055" y="301"/>
                </a:lnTo>
                <a:lnTo>
                  <a:pt x="1053" y="298"/>
                </a:lnTo>
                <a:lnTo>
                  <a:pt x="1052" y="295"/>
                </a:lnTo>
                <a:lnTo>
                  <a:pt x="1050" y="291"/>
                </a:lnTo>
                <a:lnTo>
                  <a:pt x="1049" y="287"/>
                </a:lnTo>
                <a:lnTo>
                  <a:pt x="1049" y="283"/>
                </a:lnTo>
                <a:lnTo>
                  <a:pt x="1049" y="279"/>
                </a:lnTo>
                <a:lnTo>
                  <a:pt x="1049" y="272"/>
                </a:lnTo>
                <a:lnTo>
                  <a:pt x="1050" y="269"/>
                </a:lnTo>
                <a:lnTo>
                  <a:pt x="1051" y="266"/>
                </a:lnTo>
                <a:lnTo>
                  <a:pt x="1053" y="260"/>
                </a:lnTo>
                <a:lnTo>
                  <a:pt x="1056" y="254"/>
                </a:lnTo>
                <a:lnTo>
                  <a:pt x="1061" y="249"/>
                </a:lnTo>
                <a:lnTo>
                  <a:pt x="1066" y="245"/>
                </a:lnTo>
                <a:lnTo>
                  <a:pt x="1068" y="243"/>
                </a:lnTo>
                <a:lnTo>
                  <a:pt x="1071" y="241"/>
                </a:lnTo>
                <a:lnTo>
                  <a:pt x="1078" y="238"/>
                </a:lnTo>
                <a:lnTo>
                  <a:pt x="1085" y="235"/>
                </a:lnTo>
                <a:lnTo>
                  <a:pt x="1092" y="233"/>
                </a:lnTo>
                <a:lnTo>
                  <a:pt x="1100" y="232"/>
                </a:lnTo>
                <a:lnTo>
                  <a:pt x="1108" y="232"/>
                </a:lnTo>
                <a:lnTo>
                  <a:pt x="1117" y="232"/>
                </a:lnTo>
                <a:lnTo>
                  <a:pt x="1125" y="233"/>
                </a:lnTo>
                <a:lnTo>
                  <a:pt x="1132" y="235"/>
                </a:lnTo>
                <a:lnTo>
                  <a:pt x="1139" y="238"/>
                </a:lnTo>
                <a:lnTo>
                  <a:pt x="1145" y="241"/>
                </a:lnTo>
                <a:lnTo>
                  <a:pt x="1150" y="245"/>
                </a:lnTo>
                <a:lnTo>
                  <a:pt x="1155" y="249"/>
                </a:lnTo>
                <a:lnTo>
                  <a:pt x="1159" y="254"/>
                </a:lnTo>
                <a:lnTo>
                  <a:pt x="1162" y="260"/>
                </a:lnTo>
                <a:lnTo>
                  <a:pt x="1165" y="266"/>
                </a:lnTo>
                <a:lnTo>
                  <a:pt x="1166" y="269"/>
                </a:lnTo>
                <a:lnTo>
                  <a:pt x="1166" y="272"/>
                </a:lnTo>
                <a:lnTo>
                  <a:pt x="1167" y="279"/>
                </a:lnTo>
                <a:lnTo>
                  <a:pt x="1135" y="279"/>
                </a:lnTo>
                <a:close/>
                <a:moveTo>
                  <a:pt x="1245" y="393"/>
                </a:moveTo>
                <a:lnTo>
                  <a:pt x="1236" y="393"/>
                </a:lnTo>
                <a:lnTo>
                  <a:pt x="1232" y="392"/>
                </a:lnTo>
                <a:lnTo>
                  <a:pt x="1228" y="391"/>
                </a:lnTo>
                <a:lnTo>
                  <a:pt x="1221" y="389"/>
                </a:lnTo>
                <a:lnTo>
                  <a:pt x="1214" y="385"/>
                </a:lnTo>
                <a:lnTo>
                  <a:pt x="1208" y="381"/>
                </a:lnTo>
                <a:lnTo>
                  <a:pt x="1205" y="379"/>
                </a:lnTo>
                <a:lnTo>
                  <a:pt x="1202" y="376"/>
                </a:lnTo>
                <a:lnTo>
                  <a:pt x="1200" y="373"/>
                </a:lnTo>
                <a:lnTo>
                  <a:pt x="1198" y="371"/>
                </a:lnTo>
                <a:lnTo>
                  <a:pt x="1196" y="367"/>
                </a:lnTo>
                <a:lnTo>
                  <a:pt x="1194" y="364"/>
                </a:lnTo>
                <a:lnTo>
                  <a:pt x="1192" y="361"/>
                </a:lnTo>
                <a:lnTo>
                  <a:pt x="1191" y="357"/>
                </a:lnTo>
                <a:lnTo>
                  <a:pt x="1189" y="349"/>
                </a:lnTo>
                <a:lnTo>
                  <a:pt x="1187" y="341"/>
                </a:lnTo>
                <a:lnTo>
                  <a:pt x="1187" y="332"/>
                </a:lnTo>
                <a:lnTo>
                  <a:pt x="1187" y="324"/>
                </a:lnTo>
                <a:lnTo>
                  <a:pt x="1189" y="315"/>
                </a:lnTo>
                <a:lnTo>
                  <a:pt x="1190" y="312"/>
                </a:lnTo>
                <a:lnTo>
                  <a:pt x="1191" y="308"/>
                </a:lnTo>
                <a:lnTo>
                  <a:pt x="1194" y="301"/>
                </a:lnTo>
                <a:lnTo>
                  <a:pt x="1198" y="294"/>
                </a:lnTo>
                <a:lnTo>
                  <a:pt x="1202" y="288"/>
                </a:lnTo>
                <a:lnTo>
                  <a:pt x="1208" y="283"/>
                </a:lnTo>
                <a:lnTo>
                  <a:pt x="1214" y="279"/>
                </a:lnTo>
                <a:lnTo>
                  <a:pt x="1217" y="277"/>
                </a:lnTo>
                <a:lnTo>
                  <a:pt x="1221" y="276"/>
                </a:lnTo>
                <a:lnTo>
                  <a:pt x="1228" y="273"/>
                </a:lnTo>
                <a:lnTo>
                  <a:pt x="1232" y="273"/>
                </a:lnTo>
                <a:lnTo>
                  <a:pt x="1236" y="272"/>
                </a:lnTo>
                <a:lnTo>
                  <a:pt x="1245" y="272"/>
                </a:lnTo>
                <a:lnTo>
                  <a:pt x="1252" y="272"/>
                </a:lnTo>
                <a:lnTo>
                  <a:pt x="1259" y="273"/>
                </a:lnTo>
                <a:lnTo>
                  <a:pt x="1266" y="275"/>
                </a:lnTo>
                <a:lnTo>
                  <a:pt x="1272" y="277"/>
                </a:lnTo>
                <a:lnTo>
                  <a:pt x="1277" y="280"/>
                </a:lnTo>
                <a:lnTo>
                  <a:pt x="1282" y="284"/>
                </a:lnTo>
                <a:lnTo>
                  <a:pt x="1286" y="288"/>
                </a:lnTo>
                <a:lnTo>
                  <a:pt x="1290" y="293"/>
                </a:lnTo>
                <a:lnTo>
                  <a:pt x="1293" y="298"/>
                </a:lnTo>
                <a:lnTo>
                  <a:pt x="1295" y="304"/>
                </a:lnTo>
                <a:lnTo>
                  <a:pt x="1297" y="310"/>
                </a:lnTo>
                <a:lnTo>
                  <a:pt x="1297" y="317"/>
                </a:lnTo>
                <a:lnTo>
                  <a:pt x="1267" y="317"/>
                </a:lnTo>
                <a:lnTo>
                  <a:pt x="1266" y="312"/>
                </a:lnTo>
                <a:lnTo>
                  <a:pt x="1264" y="309"/>
                </a:lnTo>
                <a:lnTo>
                  <a:pt x="1262" y="305"/>
                </a:lnTo>
                <a:lnTo>
                  <a:pt x="1260" y="302"/>
                </a:lnTo>
                <a:lnTo>
                  <a:pt x="1257" y="300"/>
                </a:lnTo>
                <a:lnTo>
                  <a:pt x="1253" y="298"/>
                </a:lnTo>
                <a:lnTo>
                  <a:pt x="1249" y="297"/>
                </a:lnTo>
                <a:lnTo>
                  <a:pt x="1245" y="297"/>
                </a:lnTo>
                <a:lnTo>
                  <a:pt x="1240" y="298"/>
                </a:lnTo>
                <a:lnTo>
                  <a:pt x="1235" y="299"/>
                </a:lnTo>
                <a:lnTo>
                  <a:pt x="1231" y="302"/>
                </a:lnTo>
                <a:lnTo>
                  <a:pt x="1227" y="306"/>
                </a:lnTo>
                <a:lnTo>
                  <a:pt x="1225" y="309"/>
                </a:lnTo>
                <a:lnTo>
                  <a:pt x="1224" y="311"/>
                </a:lnTo>
                <a:lnTo>
                  <a:pt x="1222" y="317"/>
                </a:lnTo>
                <a:lnTo>
                  <a:pt x="1220" y="324"/>
                </a:lnTo>
                <a:lnTo>
                  <a:pt x="1220" y="332"/>
                </a:lnTo>
                <a:lnTo>
                  <a:pt x="1220" y="340"/>
                </a:lnTo>
                <a:lnTo>
                  <a:pt x="1222" y="347"/>
                </a:lnTo>
                <a:lnTo>
                  <a:pt x="1223" y="350"/>
                </a:lnTo>
                <a:lnTo>
                  <a:pt x="1224" y="353"/>
                </a:lnTo>
                <a:lnTo>
                  <a:pt x="1225" y="356"/>
                </a:lnTo>
                <a:lnTo>
                  <a:pt x="1227" y="358"/>
                </a:lnTo>
                <a:lnTo>
                  <a:pt x="1231" y="362"/>
                </a:lnTo>
                <a:lnTo>
                  <a:pt x="1233" y="364"/>
                </a:lnTo>
                <a:lnTo>
                  <a:pt x="1235" y="365"/>
                </a:lnTo>
                <a:lnTo>
                  <a:pt x="1240" y="367"/>
                </a:lnTo>
                <a:lnTo>
                  <a:pt x="1242" y="367"/>
                </a:lnTo>
                <a:lnTo>
                  <a:pt x="1245" y="367"/>
                </a:lnTo>
                <a:lnTo>
                  <a:pt x="1249" y="367"/>
                </a:lnTo>
                <a:lnTo>
                  <a:pt x="1253" y="366"/>
                </a:lnTo>
                <a:lnTo>
                  <a:pt x="1256" y="364"/>
                </a:lnTo>
                <a:lnTo>
                  <a:pt x="1259" y="362"/>
                </a:lnTo>
                <a:lnTo>
                  <a:pt x="1262" y="359"/>
                </a:lnTo>
                <a:lnTo>
                  <a:pt x="1264" y="356"/>
                </a:lnTo>
                <a:lnTo>
                  <a:pt x="1266" y="352"/>
                </a:lnTo>
                <a:lnTo>
                  <a:pt x="1267" y="348"/>
                </a:lnTo>
                <a:lnTo>
                  <a:pt x="1297" y="348"/>
                </a:lnTo>
                <a:lnTo>
                  <a:pt x="1297" y="354"/>
                </a:lnTo>
                <a:lnTo>
                  <a:pt x="1295" y="360"/>
                </a:lnTo>
                <a:lnTo>
                  <a:pt x="1294" y="363"/>
                </a:lnTo>
                <a:lnTo>
                  <a:pt x="1293" y="366"/>
                </a:lnTo>
                <a:lnTo>
                  <a:pt x="1292" y="369"/>
                </a:lnTo>
                <a:lnTo>
                  <a:pt x="1290" y="371"/>
                </a:lnTo>
                <a:lnTo>
                  <a:pt x="1287" y="376"/>
                </a:lnTo>
                <a:lnTo>
                  <a:pt x="1282" y="381"/>
                </a:lnTo>
                <a:lnTo>
                  <a:pt x="1277" y="384"/>
                </a:lnTo>
                <a:lnTo>
                  <a:pt x="1272" y="387"/>
                </a:lnTo>
                <a:lnTo>
                  <a:pt x="1266" y="390"/>
                </a:lnTo>
                <a:lnTo>
                  <a:pt x="1259" y="392"/>
                </a:lnTo>
                <a:lnTo>
                  <a:pt x="1252" y="393"/>
                </a:lnTo>
                <a:lnTo>
                  <a:pt x="1245" y="393"/>
                </a:lnTo>
                <a:close/>
                <a:moveTo>
                  <a:pt x="1352" y="323"/>
                </a:moveTo>
                <a:lnTo>
                  <a:pt x="1352" y="391"/>
                </a:lnTo>
                <a:lnTo>
                  <a:pt x="1319" y="391"/>
                </a:lnTo>
                <a:lnTo>
                  <a:pt x="1319" y="234"/>
                </a:lnTo>
                <a:lnTo>
                  <a:pt x="1351" y="234"/>
                </a:lnTo>
                <a:lnTo>
                  <a:pt x="1351" y="294"/>
                </a:lnTo>
                <a:lnTo>
                  <a:pt x="1354" y="289"/>
                </a:lnTo>
                <a:lnTo>
                  <a:pt x="1357" y="285"/>
                </a:lnTo>
                <a:lnTo>
                  <a:pt x="1361" y="281"/>
                </a:lnTo>
                <a:lnTo>
                  <a:pt x="1365" y="277"/>
                </a:lnTo>
                <a:lnTo>
                  <a:pt x="1370" y="275"/>
                </a:lnTo>
                <a:lnTo>
                  <a:pt x="1375" y="273"/>
                </a:lnTo>
                <a:lnTo>
                  <a:pt x="1381" y="272"/>
                </a:lnTo>
                <a:lnTo>
                  <a:pt x="1388" y="272"/>
                </a:lnTo>
                <a:lnTo>
                  <a:pt x="1396" y="272"/>
                </a:lnTo>
                <a:lnTo>
                  <a:pt x="1400" y="273"/>
                </a:lnTo>
                <a:lnTo>
                  <a:pt x="1404" y="274"/>
                </a:lnTo>
                <a:lnTo>
                  <a:pt x="1408" y="276"/>
                </a:lnTo>
                <a:lnTo>
                  <a:pt x="1411" y="278"/>
                </a:lnTo>
                <a:lnTo>
                  <a:pt x="1414" y="281"/>
                </a:lnTo>
                <a:lnTo>
                  <a:pt x="1417" y="283"/>
                </a:lnTo>
                <a:lnTo>
                  <a:pt x="1420" y="286"/>
                </a:lnTo>
                <a:lnTo>
                  <a:pt x="1422" y="290"/>
                </a:lnTo>
                <a:lnTo>
                  <a:pt x="1424" y="293"/>
                </a:lnTo>
                <a:lnTo>
                  <a:pt x="1426" y="297"/>
                </a:lnTo>
                <a:lnTo>
                  <a:pt x="1427" y="302"/>
                </a:lnTo>
                <a:lnTo>
                  <a:pt x="1428" y="306"/>
                </a:lnTo>
                <a:lnTo>
                  <a:pt x="1428" y="311"/>
                </a:lnTo>
                <a:lnTo>
                  <a:pt x="1428" y="316"/>
                </a:lnTo>
                <a:lnTo>
                  <a:pt x="1428" y="391"/>
                </a:lnTo>
                <a:lnTo>
                  <a:pt x="1396" y="391"/>
                </a:lnTo>
                <a:lnTo>
                  <a:pt x="1396" y="322"/>
                </a:lnTo>
                <a:lnTo>
                  <a:pt x="1395" y="317"/>
                </a:lnTo>
                <a:lnTo>
                  <a:pt x="1394" y="312"/>
                </a:lnTo>
                <a:lnTo>
                  <a:pt x="1393" y="308"/>
                </a:lnTo>
                <a:lnTo>
                  <a:pt x="1390" y="305"/>
                </a:lnTo>
                <a:lnTo>
                  <a:pt x="1387" y="302"/>
                </a:lnTo>
                <a:lnTo>
                  <a:pt x="1383" y="300"/>
                </a:lnTo>
                <a:lnTo>
                  <a:pt x="1379" y="299"/>
                </a:lnTo>
                <a:lnTo>
                  <a:pt x="1375" y="299"/>
                </a:lnTo>
                <a:lnTo>
                  <a:pt x="1370" y="299"/>
                </a:lnTo>
                <a:lnTo>
                  <a:pt x="1365" y="300"/>
                </a:lnTo>
                <a:lnTo>
                  <a:pt x="1362" y="302"/>
                </a:lnTo>
                <a:lnTo>
                  <a:pt x="1358" y="305"/>
                </a:lnTo>
                <a:lnTo>
                  <a:pt x="1355" y="308"/>
                </a:lnTo>
                <a:lnTo>
                  <a:pt x="1353" y="313"/>
                </a:lnTo>
                <a:lnTo>
                  <a:pt x="1352" y="317"/>
                </a:lnTo>
                <a:lnTo>
                  <a:pt x="1352" y="323"/>
                </a:lnTo>
                <a:close/>
                <a:moveTo>
                  <a:pt x="1509" y="393"/>
                </a:moveTo>
                <a:lnTo>
                  <a:pt x="1500" y="393"/>
                </a:lnTo>
                <a:lnTo>
                  <a:pt x="1496" y="392"/>
                </a:lnTo>
                <a:lnTo>
                  <a:pt x="1492" y="391"/>
                </a:lnTo>
                <a:lnTo>
                  <a:pt x="1485" y="389"/>
                </a:lnTo>
                <a:lnTo>
                  <a:pt x="1478" y="386"/>
                </a:lnTo>
                <a:lnTo>
                  <a:pt x="1472" y="381"/>
                </a:lnTo>
                <a:lnTo>
                  <a:pt x="1466" y="376"/>
                </a:lnTo>
                <a:lnTo>
                  <a:pt x="1461" y="371"/>
                </a:lnTo>
                <a:lnTo>
                  <a:pt x="1457" y="364"/>
                </a:lnTo>
                <a:lnTo>
                  <a:pt x="1454" y="357"/>
                </a:lnTo>
                <a:lnTo>
                  <a:pt x="1451" y="349"/>
                </a:lnTo>
                <a:lnTo>
                  <a:pt x="1450" y="341"/>
                </a:lnTo>
                <a:lnTo>
                  <a:pt x="1450" y="332"/>
                </a:lnTo>
                <a:lnTo>
                  <a:pt x="1450" y="324"/>
                </a:lnTo>
                <a:lnTo>
                  <a:pt x="1451" y="315"/>
                </a:lnTo>
                <a:lnTo>
                  <a:pt x="1452" y="311"/>
                </a:lnTo>
                <a:lnTo>
                  <a:pt x="1454" y="308"/>
                </a:lnTo>
                <a:lnTo>
                  <a:pt x="1457" y="300"/>
                </a:lnTo>
                <a:lnTo>
                  <a:pt x="1461" y="294"/>
                </a:lnTo>
                <a:lnTo>
                  <a:pt x="1466" y="288"/>
                </a:lnTo>
                <a:lnTo>
                  <a:pt x="1472" y="283"/>
                </a:lnTo>
                <a:lnTo>
                  <a:pt x="1478" y="279"/>
                </a:lnTo>
                <a:lnTo>
                  <a:pt x="1481" y="277"/>
                </a:lnTo>
                <a:lnTo>
                  <a:pt x="1485" y="276"/>
                </a:lnTo>
                <a:lnTo>
                  <a:pt x="1492" y="273"/>
                </a:lnTo>
                <a:lnTo>
                  <a:pt x="1496" y="273"/>
                </a:lnTo>
                <a:lnTo>
                  <a:pt x="1500" y="272"/>
                </a:lnTo>
                <a:lnTo>
                  <a:pt x="1509" y="272"/>
                </a:lnTo>
                <a:lnTo>
                  <a:pt x="1517" y="272"/>
                </a:lnTo>
                <a:lnTo>
                  <a:pt x="1521" y="273"/>
                </a:lnTo>
                <a:lnTo>
                  <a:pt x="1525" y="273"/>
                </a:lnTo>
                <a:lnTo>
                  <a:pt x="1533" y="276"/>
                </a:lnTo>
                <a:lnTo>
                  <a:pt x="1539" y="279"/>
                </a:lnTo>
                <a:lnTo>
                  <a:pt x="1546" y="283"/>
                </a:lnTo>
                <a:lnTo>
                  <a:pt x="1551" y="288"/>
                </a:lnTo>
                <a:lnTo>
                  <a:pt x="1556" y="294"/>
                </a:lnTo>
                <a:lnTo>
                  <a:pt x="1560" y="300"/>
                </a:lnTo>
                <a:lnTo>
                  <a:pt x="1561" y="304"/>
                </a:lnTo>
                <a:lnTo>
                  <a:pt x="1563" y="308"/>
                </a:lnTo>
                <a:lnTo>
                  <a:pt x="1565" y="315"/>
                </a:lnTo>
                <a:lnTo>
                  <a:pt x="1566" y="324"/>
                </a:lnTo>
                <a:lnTo>
                  <a:pt x="1567" y="332"/>
                </a:lnTo>
                <a:lnTo>
                  <a:pt x="1566" y="341"/>
                </a:lnTo>
                <a:lnTo>
                  <a:pt x="1565" y="349"/>
                </a:lnTo>
                <a:lnTo>
                  <a:pt x="1564" y="353"/>
                </a:lnTo>
                <a:lnTo>
                  <a:pt x="1563" y="357"/>
                </a:lnTo>
                <a:lnTo>
                  <a:pt x="1560" y="364"/>
                </a:lnTo>
                <a:lnTo>
                  <a:pt x="1556" y="371"/>
                </a:lnTo>
                <a:lnTo>
                  <a:pt x="1551" y="376"/>
                </a:lnTo>
                <a:lnTo>
                  <a:pt x="1546" y="381"/>
                </a:lnTo>
                <a:lnTo>
                  <a:pt x="1539" y="386"/>
                </a:lnTo>
                <a:lnTo>
                  <a:pt x="1536" y="387"/>
                </a:lnTo>
                <a:lnTo>
                  <a:pt x="1533" y="389"/>
                </a:lnTo>
                <a:lnTo>
                  <a:pt x="1525" y="391"/>
                </a:lnTo>
                <a:lnTo>
                  <a:pt x="1521" y="392"/>
                </a:lnTo>
                <a:lnTo>
                  <a:pt x="1517" y="393"/>
                </a:lnTo>
                <a:lnTo>
                  <a:pt x="1509" y="393"/>
                </a:lnTo>
                <a:close/>
                <a:moveTo>
                  <a:pt x="1509" y="368"/>
                </a:moveTo>
                <a:lnTo>
                  <a:pt x="1514" y="367"/>
                </a:lnTo>
                <a:lnTo>
                  <a:pt x="1517" y="366"/>
                </a:lnTo>
                <a:lnTo>
                  <a:pt x="1519" y="365"/>
                </a:lnTo>
                <a:lnTo>
                  <a:pt x="1522" y="364"/>
                </a:lnTo>
                <a:lnTo>
                  <a:pt x="1524" y="362"/>
                </a:lnTo>
                <a:lnTo>
                  <a:pt x="1525" y="360"/>
                </a:lnTo>
                <a:lnTo>
                  <a:pt x="1527" y="358"/>
                </a:lnTo>
                <a:lnTo>
                  <a:pt x="1530" y="352"/>
                </a:lnTo>
                <a:lnTo>
                  <a:pt x="1532" y="346"/>
                </a:lnTo>
                <a:lnTo>
                  <a:pt x="1533" y="340"/>
                </a:lnTo>
                <a:lnTo>
                  <a:pt x="1533" y="332"/>
                </a:lnTo>
                <a:lnTo>
                  <a:pt x="1533" y="325"/>
                </a:lnTo>
                <a:lnTo>
                  <a:pt x="1532" y="318"/>
                </a:lnTo>
                <a:lnTo>
                  <a:pt x="1530" y="312"/>
                </a:lnTo>
                <a:lnTo>
                  <a:pt x="1527" y="307"/>
                </a:lnTo>
                <a:lnTo>
                  <a:pt x="1525" y="304"/>
                </a:lnTo>
                <a:lnTo>
                  <a:pt x="1524" y="302"/>
                </a:lnTo>
                <a:lnTo>
                  <a:pt x="1519" y="299"/>
                </a:lnTo>
                <a:lnTo>
                  <a:pt x="1514" y="297"/>
                </a:lnTo>
                <a:lnTo>
                  <a:pt x="1509" y="296"/>
                </a:lnTo>
                <a:lnTo>
                  <a:pt x="1503" y="297"/>
                </a:lnTo>
                <a:lnTo>
                  <a:pt x="1500" y="298"/>
                </a:lnTo>
                <a:lnTo>
                  <a:pt x="1498" y="299"/>
                </a:lnTo>
                <a:lnTo>
                  <a:pt x="1496" y="300"/>
                </a:lnTo>
                <a:lnTo>
                  <a:pt x="1494" y="302"/>
                </a:lnTo>
                <a:lnTo>
                  <a:pt x="1492" y="304"/>
                </a:lnTo>
                <a:lnTo>
                  <a:pt x="1490" y="307"/>
                </a:lnTo>
                <a:lnTo>
                  <a:pt x="1487" y="312"/>
                </a:lnTo>
                <a:lnTo>
                  <a:pt x="1485" y="318"/>
                </a:lnTo>
                <a:lnTo>
                  <a:pt x="1484" y="325"/>
                </a:lnTo>
                <a:lnTo>
                  <a:pt x="1484" y="332"/>
                </a:lnTo>
                <a:lnTo>
                  <a:pt x="1484" y="340"/>
                </a:lnTo>
                <a:lnTo>
                  <a:pt x="1485" y="346"/>
                </a:lnTo>
                <a:lnTo>
                  <a:pt x="1487" y="352"/>
                </a:lnTo>
                <a:lnTo>
                  <a:pt x="1490" y="358"/>
                </a:lnTo>
                <a:lnTo>
                  <a:pt x="1491" y="359"/>
                </a:lnTo>
                <a:lnTo>
                  <a:pt x="1492" y="360"/>
                </a:lnTo>
                <a:lnTo>
                  <a:pt x="1494" y="362"/>
                </a:lnTo>
                <a:lnTo>
                  <a:pt x="1498" y="365"/>
                </a:lnTo>
                <a:lnTo>
                  <a:pt x="1503" y="367"/>
                </a:lnTo>
                <a:lnTo>
                  <a:pt x="1509" y="368"/>
                </a:lnTo>
                <a:close/>
                <a:moveTo>
                  <a:pt x="1641" y="393"/>
                </a:moveTo>
                <a:lnTo>
                  <a:pt x="1632" y="393"/>
                </a:lnTo>
                <a:lnTo>
                  <a:pt x="1628" y="392"/>
                </a:lnTo>
                <a:lnTo>
                  <a:pt x="1624" y="391"/>
                </a:lnTo>
                <a:lnTo>
                  <a:pt x="1617" y="389"/>
                </a:lnTo>
                <a:lnTo>
                  <a:pt x="1610" y="386"/>
                </a:lnTo>
                <a:lnTo>
                  <a:pt x="1604" y="381"/>
                </a:lnTo>
                <a:lnTo>
                  <a:pt x="1599" y="376"/>
                </a:lnTo>
                <a:lnTo>
                  <a:pt x="1594" y="371"/>
                </a:lnTo>
                <a:lnTo>
                  <a:pt x="1590" y="364"/>
                </a:lnTo>
                <a:lnTo>
                  <a:pt x="1587" y="357"/>
                </a:lnTo>
                <a:lnTo>
                  <a:pt x="1585" y="349"/>
                </a:lnTo>
                <a:lnTo>
                  <a:pt x="1583" y="341"/>
                </a:lnTo>
                <a:lnTo>
                  <a:pt x="1583" y="332"/>
                </a:lnTo>
                <a:lnTo>
                  <a:pt x="1583" y="324"/>
                </a:lnTo>
                <a:lnTo>
                  <a:pt x="1585" y="315"/>
                </a:lnTo>
                <a:lnTo>
                  <a:pt x="1586" y="311"/>
                </a:lnTo>
                <a:lnTo>
                  <a:pt x="1587" y="308"/>
                </a:lnTo>
                <a:lnTo>
                  <a:pt x="1590" y="300"/>
                </a:lnTo>
                <a:lnTo>
                  <a:pt x="1594" y="294"/>
                </a:lnTo>
                <a:lnTo>
                  <a:pt x="1599" y="288"/>
                </a:lnTo>
                <a:lnTo>
                  <a:pt x="1604" y="283"/>
                </a:lnTo>
                <a:lnTo>
                  <a:pt x="1610" y="279"/>
                </a:lnTo>
                <a:lnTo>
                  <a:pt x="1614" y="277"/>
                </a:lnTo>
                <a:lnTo>
                  <a:pt x="1617" y="276"/>
                </a:lnTo>
                <a:lnTo>
                  <a:pt x="1624" y="273"/>
                </a:lnTo>
                <a:lnTo>
                  <a:pt x="1628" y="273"/>
                </a:lnTo>
                <a:lnTo>
                  <a:pt x="1632" y="272"/>
                </a:lnTo>
                <a:lnTo>
                  <a:pt x="1641" y="272"/>
                </a:lnTo>
                <a:lnTo>
                  <a:pt x="1650" y="272"/>
                </a:lnTo>
                <a:lnTo>
                  <a:pt x="1654" y="273"/>
                </a:lnTo>
                <a:lnTo>
                  <a:pt x="1658" y="273"/>
                </a:lnTo>
                <a:lnTo>
                  <a:pt x="1665" y="276"/>
                </a:lnTo>
                <a:lnTo>
                  <a:pt x="1672" y="279"/>
                </a:lnTo>
                <a:lnTo>
                  <a:pt x="1678" y="283"/>
                </a:lnTo>
                <a:lnTo>
                  <a:pt x="1683" y="288"/>
                </a:lnTo>
                <a:lnTo>
                  <a:pt x="1688" y="294"/>
                </a:lnTo>
                <a:lnTo>
                  <a:pt x="1692" y="300"/>
                </a:lnTo>
                <a:lnTo>
                  <a:pt x="1694" y="304"/>
                </a:lnTo>
                <a:lnTo>
                  <a:pt x="1695" y="308"/>
                </a:lnTo>
                <a:lnTo>
                  <a:pt x="1697" y="315"/>
                </a:lnTo>
                <a:lnTo>
                  <a:pt x="1699" y="324"/>
                </a:lnTo>
                <a:lnTo>
                  <a:pt x="1699" y="332"/>
                </a:lnTo>
                <a:lnTo>
                  <a:pt x="1699" y="341"/>
                </a:lnTo>
                <a:lnTo>
                  <a:pt x="1697" y="349"/>
                </a:lnTo>
                <a:lnTo>
                  <a:pt x="1696" y="353"/>
                </a:lnTo>
                <a:lnTo>
                  <a:pt x="1695" y="357"/>
                </a:lnTo>
                <a:lnTo>
                  <a:pt x="1692" y="364"/>
                </a:lnTo>
                <a:lnTo>
                  <a:pt x="1688" y="371"/>
                </a:lnTo>
                <a:lnTo>
                  <a:pt x="1683" y="376"/>
                </a:lnTo>
                <a:lnTo>
                  <a:pt x="1678" y="381"/>
                </a:lnTo>
                <a:lnTo>
                  <a:pt x="1672" y="386"/>
                </a:lnTo>
                <a:lnTo>
                  <a:pt x="1669" y="387"/>
                </a:lnTo>
                <a:lnTo>
                  <a:pt x="1665" y="389"/>
                </a:lnTo>
                <a:lnTo>
                  <a:pt x="1658" y="391"/>
                </a:lnTo>
                <a:lnTo>
                  <a:pt x="1654" y="392"/>
                </a:lnTo>
                <a:lnTo>
                  <a:pt x="1650" y="393"/>
                </a:lnTo>
                <a:lnTo>
                  <a:pt x="1641" y="393"/>
                </a:lnTo>
                <a:close/>
                <a:moveTo>
                  <a:pt x="1641" y="368"/>
                </a:moveTo>
                <a:lnTo>
                  <a:pt x="1647" y="367"/>
                </a:lnTo>
                <a:lnTo>
                  <a:pt x="1649" y="366"/>
                </a:lnTo>
                <a:lnTo>
                  <a:pt x="1652" y="365"/>
                </a:lnTo>
                <a:lnTo>
                  <a:pt x="1654" y="364"/>
                </a:lnTo>
                <a:lnTo>
                  <a:pt x="1656" y="362"/>
                </a:lnTo>
                <a:lnTo>
                  <a:pt x="1658" y="360"/>
                </a:lnTo>
                <a:lnTo>
                  <a:pt x="1660" y="358"/>
                </a:lnTo>
                <a:lnTo>
                  <a:pt x="1662" y="352"/>
                </a:lnTo>
                <a:lnTo>
                  <a:pt x="1664" y="346"/>
                </a:lnTo>
                <a:lnTo>
                  <a:pt x="1665" y="340"/>
                </a:lnTo>
                <a:lnTo>
                  <a:pt x="1666" y="332"/>
                </a:lnTo>
                <a:lnTo>
                  <a:pt x="1665" y="325"/>
                </a:lnTo>
                <a:lnTo>
                  <a:pt x="1664" y="318"/>
                </a:lnTo>
                <a:lnTo>
                  <a:pt x="1662" y="312"/>
                </a:lnTo>
                <a:lnTo>
                  <a:pt x="1660" y="307"/>
                </a:lnTo>
                <a:lnTo>
                  <a:pt x="1658" y="304"/>
                </a:lnTo>
                <a:lnTo>
                  <a:pt x="1656" y="302"/>
                </a:lnTo>
                <a:lnTo>
                  <a:pt x="1652" y="299"/>
                </a:lnTo>
                <a:lnTo>
                  <a:pt x="1647" y="297"/>
                </a:lnTo>
                <a:lnTo>
                  <a:pt x="1641" y="296"/>
                </a:lnTo>
                <a:lnTo>
                  <a:pt x="1635" y="297"/>
                </a:lnTo>
                <a:lnTo>
                  <a:pt x="1633" y="298"/>
                </a:lnTo>
                <a:lnTo>
                  <a:pt x="1630" y="299"/>
                </a:lnTo>
                <a:lnTo>
                  <a:pt x="1628" y="300"/>
                </a:lnTo>
                <a:lnTo>
                  <a:pt x="1626" y="302"/>
                </a:lnTo>
                <a:lnTo>
                  <a:pt x="1624" y="304"/>
                </a:lnTo>
                <a:lnTo>
                  <a:pt x="1623" y="307"/>
                </a:lnTo>
                <a:lnTo>
                  <a:pt x="1620" y="312"/>
                </a:lnTo>
                <a:lnTo>
                  <a:pt x="1618" y="318"/>
                </a:lnTo>
                <a:lnTo>
                  <a:pt x="1617" y="325"/>
                </a:lnTo>
                <a:lnTo>
                  <a:pt x="1616" y="332"/>
                </a:lnTo>
                <a:lnTo>
                  <a:pt x="1617" y="340"/>
                </a:lnTo>
                <a:lnTo>
                  <a:pt x="1618" y="346"/>
                </a:lnTo>
                <a:lnTo>
                  <a:pt x="1620" y="352"/>
                </a:lnTo>
                <a:lnTo>
                  <a:pt x="1623" y="358"/>
                </a:lnTo>
                <a:lnTo>
                  <a:pt x="1623" y="359"/>
                </a:lnTo>
                <a:lnTo>
                  <a:pt x="1624" y="360"/>
                </a:lnTo>
                <a:lnTo>
                  <a:pt x="1626" y="362"/>
                </a:lnTo>
                <a:lnTo>
                  <a:pt x="1630" y="365"/>
                </a:lnTo>
                <a:lnTo>
                  <a:pt x="1635" y="367"/>
                </a:lnTo>
                <a:lnTo>
                  <a:pt x="1641" y="368"/>
                </a:lnTo>
                <a:close/>
                <a:moveTo>
                  <a:pt x="1754" y="391"/>
                </a:moveTo>
                <a:lnTo>
                  <a:pt x="1721" y="391"/>
                </a:lnTo>
                <a:lnTo>
                  <a:pt x="1721" y="234"/>
                </a:lnTo>
                <a:lnTo>
                  <a:pt x="1754" y="234"/>
                </a:lnTo>
                <a:lnTo>
                  <a:pt x="1754" y="391"/>
                </a:lnTo>
                <a:close/>
                <a:moveTo>
                  <a:pt x="1884" y="393"/>
                </a:moveTo>
                <a:lnTo>
                  <a:pt x="1875" y="393"/>
                </a:lnTo>
                <a:lnTo>
                  <a:pt x="1871" y="392"/>
                </a:lnTo>
                <a:lnTo>
                  <a:pt x="1867" y="391"/>
                </a:lnTo>
                <a:lnTo>
                  <a:pt x="1859" y="389"/>
                </a:lnTo>
                <a:lnTo>
                  <a:pt x="1852" y="386"/>
                </a:lnTo>
                <a:lnTo>
                  <a:pt x="1846" y="381"/>
                </a:lnTo>
                <a:lnTo>
                  <a:pt x="1841" y="376"/>
                </a:lnTo>
                <a:lnTo>
                  <a:pt x="1836" y="371"/>
                </a:lnTo>
                <a:lnTo>
                  <a:pt x="1832" y="364"/>
                </a:lnTo>
                <a:lnTo>
                  <a:pt x="1829" y="357"/>
                </a:lnTo>
                <a:lnTo>
                  <a:pt x="1827" y="349"/>
                </a:lnTo>
                <a:lnTo>
                  <a:pt x="1826" y="341"/>
                </a:lnTo>
                <a:lnTo>
                  <a:pt x="1825" y="332"/>
                </a:lnTo>
                <a:lnTo>
                  <a:pt x="1826" y="324"/>
                </a:lnTo>
                <a:lnTo>
                  <a:pt x="1827" y="315"/>
                </a:lnTo>
                <a:lnTo>
                  <a:pt x="1828" y="311"/>
                </a:lnTo>
                <a:lnTo>
                  <a:pt x="1829" y="308"/>
                </a:lnTo>
                <a:lnTo>
                  <a:pt x="1832" y="300"/>
                </a:lnTo>
                <a:lnTo>
                  <a:pt x="1836" y="294"/>
                </a:lnTo>
                <a:lnTo>
                  <a:pt x="1841" y="288"/>
                </a:lnTo>
                <a:lnTo>
                  <a:pt x="1846" y="283"/>
                </a:lnTo>
                <a:lnTo>
                  <a:pt x="1852" y="279"/>
                </a:lnTo>
                <a:lnTo>
                  <a:pt x="1856" y="277"/>
                </a:lnTo>
                <a:lnTo>
                  <a:pt x="1859" y="276"/>
                </a:lnTo>
                <a:lnTo>
                  <a:pt x="1867" y="273"/>
                </a:lnTo>
                <a:lnTo>
                  <a:pt x="1871" y="273"/>
                </a:lnTo>
                <a:lnTo>
                  <a:pt x="1875" y="272"/>
                </a:lnTo>
                <a:lnTo>
                  <a:pt x="1884" y="272"/>
                </a:lnTo>
                <a:lnTo>
                  <a:pt x="1893" y="272"/>
                </a:lnTo>
                <a:lnTo>
                  <a:pt x="1897" y="273"/>
                </a:lnTo>
                <a:lnTo>
                  <a:pt x="1901" y="273"/>
                </a:lnTo>
                <a:lnTo>
                  <a:pt x="1908" y="276"/>
                </a:lnTo>
                <a:lnTo>
                  <a:pt x="1915" y="279"/>
                </a:lnTo>
                <a:lnTo>
                  <a:pt x="1921" y="283"/>
                </a:lnTo>
                <a:lnTo>
                  <a:pt x="1927" y="288"/>
                </a:lnTo>
                <a:lnTo>
                  <a:pt x="1931" y="294"/>
                </a:lnTo>
                <a:lnTo>
                  <a:pt x="1935" y="300"/>
                </a:lnTo>
                <a:lnTo>
                  <a:pt x="1937" y="304"/>
                </a:lnTo>
                <a:lnTo>
                  <a:pt x="1938" y="308"/>
                </a:lnTo>
                <a:lnTo>
                  <a:pt x="1940" y="315"/>
                </a:lnTo>
                <a:lnTo>
                  <a:pt x="1942" y="324"/>
                </a:lnTo>
                <a:lnTo>
                  <a:pt x="1942" y="332"/>
                </a:lnTo>
                <a:lnTo>
                  <a:pt x="1942" y="341"/>
                </a:lnTo>
                <a:lnTo>
                  <a:pt x="1940" y="349"/>
                </a:lnTo>
                <a:lnTo>
                  <a:pt x="1939" y="353"/>
                </a:lnTo>
                <a:lnTo>
                  <a:pt x="1938" y="357"/>
                </a:lnTo>
                <a:lnTo>
                  <a:pt x="1935" y="364"/>
                </a:lnTo>
                <a:lnTo>
                  <a:pt x="1931" y="371"/>
                </a:lnTo>
                <a:lnTo>
                  <a:pt x="1927" y="376"/>
                </a:lnTo>
                <a:lnTo>
                  <a:pt x="1921" y="381"/>
                </a:lnTo>
                <a:lnTo>
                  <a:pt x="1915" y="386"/>
                </a:lnTo>
                <a:lnTo>
                  <a:pt x="1912" y="387"/>
                </a:lnTo>
                <a:lnTo>
                  <a:pt x="1908" y="389"/>
                </a:lnTo>
                <a:lnTo>
                  <a:pt x="1901" y="391"/>
                </a:lnTo>
                <a:lnTo>
                  <a:pt x="1897" y="392"/>
                </a:lnTo>
                <a:lnTo>
                  <a:pt x="1893" y="393"/>
                </a:lnTo>
                <a:lnTo>
                  <a:pt x="1884" y="393"/>
                </a:lnTo>
                <a:close/>
                <a:moveTo>
                  <a:pt x="1884" y="368"/>
                </a:moveTo>
                <a:lnTo>
                  <a:pt x="1890" y="367"/>
                </a:lnTo>
                <a:lnTo>
                  <a:pt x="1893" y="366"/>
                </a:lnTo>
                <a:lnTo>
                  <a:pt x="1895" y="365"/>
                </a:lnTo>
                <a:lnTo>
                  <a:pt x="1897" y="364"/>
                </a:lnTo>
                <a:lnTo>
                  <a:pt x="1899" y="362"/>
                </a:lnTo>
                <a:lnTo>
                  <a:pt x="1901" y="360"/>
                </a:lnTo>
                <a:lnTo>
                  <a:pt x="1903" y="358"/>
                </a:lnTo>
                <a:lnTo>
                  <a:pt x="1906" y="352"/>
                </a:lnTo>
                <a:lnTo>
                  <a:pt x="1907" y="346"/>
                </a:lnTo>
                <a:lnTo>
                  <a:pt x="1909" y="340"/>
                </a:lnTo>
                <a:lnTo>
                  <a:pt x="1909" y="332"/>
                </a:lnTo>
                <a:lnTo>
                  <a:pt x="1909" y="325"/>
                </a:lnTo>
                <a:lnTo>
                  <a:pt x="1907" y="318"/>
                </a:lnTo>
                <a:lnTo>
                  <a:pt x="1906" y="312"/>
                </a:lnTo>
                <a:lnTo>
                  <a:pt x="1903" y="307"/>
                </a:lnTo>
                <a:lnTo>
                  <a:pt x="1901" y="304"/>
                </a:lnTo>
                <a:lnTo>
                  <a:pt x="1899" y="302"/>
                </a:lnTo>
                <a:lnTo>
                  <a:pt x="1895" y="299"/>
                </a:lnTo>
                <a:lnTo>
                  <a:pt x="1890" y="297"/>
                </a:lnTo>
                <a:lnTo>
                  <a:pt x="1884" y="296"/>
                </a:lnTo>
                <a:lnTo>
                  <a:pt x="1878" y="297"/>
                </a:lnTo>
                <a:lnTo>
                  <a:pt x="1875" y="298"/>
                </a:lnTo>
                <a:lnTo>
                  <a:pt x="1873" y="299"/>
                </a:lnTo>
                <a:lnTo>
                  <a:pt x="1870" y="300"/>
                </a:lnTo>
                <a:lnTo>
                  <a:pt x="1868" y="302"/>
                </a:lnTo>
                <a:lnTo>
                  <a:pt x="1866" y="304"/>
                </a:lnTo>
                <a:lnTo>
                  <a:pt x="1865" y="307"/>
                </a:lnTo>
                <a:lnTo>
                  <a:pt x="1862" y="312"/>
                </a:lnTo>
                <a:lnTo>
                  <a:pt x="1860" y="318"/>
                </a:lnTo>
                <a:lnTo>
                  <a:pt x="1859" y="325"/>
                </a:lnTo>
                <a:lnTo>
                  <a:pt x="1858" y="332"/>
                </a:lnTo>
                <a:lnTo>
                  <a:pt x="1859" y="340"/>
                </a:lnTo>
                <a:lnTo>
                  <a:pt x="1860" y="346"/>
                </a:lnTo>
                <a:lnTo>
                  <a:pt x="1862" y="352"/>
                </a:lnTo>
                <a:lnTo>
                  <a:pt x="1865" y="358"/>
                </a:lnTo>
                <a:lnTo>
                  <a:pt x="1866" y="359"/>
                </a:lnTo>
                <a:lnTo>
                  <a:pt x="1866" y="360"/>
                </a:lnTo>
                <a:lnTo>
                  <a:pt x="1868" y="362"/>
                </a:lnTo>
                <a:lnTo>
                  <a:pt x="1873" y="365"/>
                </a:lnTo>
                <a:lnTo>
                  <a:pt x="1878" y="367"/>
                </a:lnTo>
                <a:lnTo>
                  <a:pt x="1884" y="368"/>
                </a:lnTo>
                <a:close/>
                <a:moveTo>
                  <a:pt x="2025" y="273"/>
                </a:moveTo>
                <a:lnTo>
                  <a:pt x="2025" y="298"/>
                </a:lnTo>
                <a:lnTo>
                  <a:pt x="2002" y="298"/>
                </a:lnTo>
                <a:lnTo>
                  <a:pt x="2002" y="391"/>
                </a:lnTo>
                <a:lnTo>
                  <a:pt x="1969" y="391"/>
                </a:lnTo>
                <a:lnTo>
                  <a:pt x="1969" y="298"/>
                </a:lnTo>
                <a:lnTo>
                  <a:pt x="1953" y="298"/>
                </a:lnTo>
                <a:lnTo>
                  <a:pt x="1953" y="273"/>
                </a:lnTo>
                <a:lnTo>
                  <a:pt x="1969" y="273"/>
                </a:lnTo>
                <a:lnTo>
                  <a:pt x="1969" y="265"/>
                </a:lnTo>
                <a:lnTo>
                  <a:pt x="1970" y="260"/>
                </a:lnTo>
                <a:lnTo>
                  <a:pt x="1970" y="256"/>
                </a:lnTo>
                <a:lnTo>
                  <a:pt x="1972" y="248"/>
                </a:lnTo>
                <a:lnTo>
                  <a:pt x="1974" y="244"/>
                </a:lnTo>
                <a:lnTo>
                  <a:pt x="1976" y="241"/>
                </a:lnTo>
                <a:lnTo>
                  <a:pt x="1978" y="238"/>
                </a:lnTo>
                <a:lnTo>
                  <a:pt x="1980" y="236"/>
                </a:lnTo>
                <a:lnTo>
                  <a:pt x="1986" y="232"/>
                </a:lnTo>
                <a:lnTo>
                  <a:pt x="1988" y="231"/>
                </a:lnTo>
                <a:lnTo>
                  <a:pt x="1989" y="230"/>
                </a:lnTo>
                <a:lnTo>
                  <a:pt x="1993" y="229"/>
                </a:lnTo>
                <a:lnTo>
                  <a:pt x="2000" y="227"/>
                </a:lnTo>
                <a:lnTo>
                  <a:pt x="2004" y="227"/>
                </a:lnTo>
                <a:lnTo>
                  <a:pt x="2008" y="226"/>
                </a:lnTo>
                <a:lnTo>
                  <a:pt x="2015" y="227"/>
                </a:lnTo>
                <a:lnTo>
                  <a:pt x="2022" y="228"/>
                </a:lnTo>
                <a:lnTo>
                  <a:pt x="2031" y="230"/>
                </a:lnTo>
                <a:lnTo>
                  <a:pt x="2025" y="254"/>
                </a:lnTo>
                <a:lnTo>
                  <a:pt x="2021" y="253"/>
                </a:lnTo>
                <a:lnTo>
                  <a:pt x="2015" y="253"/>
                </a:lnTo>
                <a:lnTo>
                  <a:pt x="2011" y="253"/>
                </a:lnTo>
                <a:lnTo>
                  <a:pt x="2009" y="253"/>
                </a:lnTo>
                <a:lnTo>
                  <a:pt x="2006" y="254"/>
                </a:lnTo>
                <a:lnTo>
                  <a:pt x="2005" y="256"/>
                </a:lnTo>
                <a:lnTo>
                  <a:pt x="2004" y="258"/>
                </a:lnTo>
                <a:lnTo>
                  <a:pt x="2003" y="260"/>
                </a:lnTo>
                <a:lnTo>
                  <a:pt x="2002" y="262"/>
                </a:lnTo>
                <a:lnTo>
                  <a:pt x="2002" y="265"/>
                </a:lnTo>
                <a:lnTo>
                  <a:pt x="2002" y="273"/>
                </a:lnTo>
                <a:lnTo>
                  <a:pt x="2025" y="273"/>
                </a:lnTo>
                <a:close/>
                <a:moveTo>
                  <a:pt x="2181" y="279"/>
                </a:moveTo>
                <a:lnTo>
                  <a:pt x="2180" y="275"/>
                </a:lnTo>
                <a:lnTo>
                  <a:pt x="2179" y="271"/>
                </a:lnTo>
                <a:lnTo>
                  <a:pt x="2176" y="267"/>
                </a:lnTo>
                <a:lnTo>
                  <a:pt x="2173" y="265"/>
                </a:lnTo>
                <a:lnTo>
                  <a:pt x="2170" y="262"/>
                </a:lnTo>
                <a:lnTo>
                  <a:pt x="2167" y="261"/>
                </a:lnTo>
                <a:lnTo>
                  <a:pt x="2165" y="261"/>
                </a:lnTo>
                <a:lnTo>
                  <a:pt x="2160" y="260"/>
                </a:lnTo>
                <a:lnTo>
                  <a:pt x="2154" y="259"/>
                </a:lnTo>
                <a:lnTo>
                  <a:pt x="2149" y="260"/>
                </a:lnTo>
                <a:lnTo>
                  <a:pt x="2144" y="261"/>
                </a:lnTo>
                <a:lnTo>
                  <a:pt x="2139" y="262"/>
                </a:lnTo>
                <a:lnTo>
                  <a:pt x="2137" y="263"/>
                </a:lnTo>
                <a:lnTo>
                  <a:pt x="2136" y="264"/>
                </a:lnTo>
                <a:lnTo>
                  <a:pt x="2133" y="267"/>
                </a:lnTo>
                <a:lnTo>
                  <a:pt x="2131" y="270"/>
                </a:lnTo>
                <a:lnTo>
                  <a:pt x="2130" y="273"/>
                </a:lnTo>
                <a:lnTo>
                  <a:pt x="2129" y="277"/>
                </a:lnTo>
                <a:lnTo>
                  <a:pt x="2129" y="279"/>
                </a:lnTo>
                <a:lnTo>
                  <a:pt x="2130" y="281"/>
                </a:lnTo>
                <a:lnTo>
                  <a:pt x="2131" y="284"/>
                </a:lnTo>
                <a:lnTo>
                  <a:pt x="2133" y="287"/>
                </a:lnTo>
                <a:lnTo>
                  <a:pt x="2136" y="290"/>
                </a:lnTo>
                <a:lnTo>
                  <a:pt x="2140" y="292"/>
                </a:lnTo>
                <a:lnTo>
                  <a:pt x="2145" y="294"/>
                </a:lnTo>
                <a:lnTo>
                  <a:pt x="2154" y="296"/>
                </a:lnTo>
                <a:lnTo>
                  <a:pt x="2168" y="300"/>
                </a:lnTo>
                <a:lnTo>
                  <a:pt x="2175" y="302"/>
                </a:lnTo>
                <a:lnTo>
                  <a:pt x="2181" y="304"/>
                </a:lnTo>
                <a:lnTo>
                  <a:pt x="2192" y="309"/>
                </a:lnTo>
                <a:lnTo>
                  <a:pt x="2197" y="312"/>
                </a:lnTo>
                <a:lnTo>
                  <a:pt x="2202" y="315"/>
                </a:lnTo>
                <a:lnTo>
                  <a:pt x="2206" y="319"/>
                </a:lnTo>
                <a:lnTo>
                  <a:pt x="2209" y="324"/>
                </a:lnTo>
                <a:lnTo>
                  <a:pt x="2212" y="329"/>
                </a:lnTo>
                <a:lnTo>
                  <a:pt x="2214" y="334"/>
                </a:lnTo>
                <a:lnTo>
                  <a:pt x="2215" y="340"/>
                </a:lnTo>
                <a:lnTo>
                  <a:pt x="2215" y="346"/>
                </a:lnTo>
                <a:lnTo>
                  <a:pt x="2215" y="351"/>
                </a:lnTo>
                <a:lnTo>
                  <a:pt x="2214" y="356"/>
                </a:lnTo>
                <a:lnTo>
                  <a:pt x="2213" y="361"/>
                </a:lnTo>
                <a:lnTo>
                  <a:pt x="2211" y="365"/>
                </a:lnTo>
                <a:lnTo>
                  <a:pt x="2209" y="370"/>
                </a:lnTo>
                <a:lnTo>
                  <a:pt x="2206" y="373"/>
                </a:lnTo>
                <a:lnTo>
                  <a:pt x="2203" y="377"/>
                </a:lnTo>
                <a:lnTo>
                  <a:pt x="2199" y="380"/>
                </a:lnTo>
                <a:lnTo>
                  <a:pt x="2195" y="383"/>
                </a:lnTo>
                <a:lnTo>
                  <a:pt x="2190" y="386"/>
                </a:lnTo>
                <a:lnTo>
                  <a:pt x="2185" y="388"/>
                </a:lnTo>
                <a:lnTo>
                  <a:pt x="2180" y="390"/>
                </a:lnTo>
                <a:lnTo>
                  <a:pt x="2168" y="392"/>
                </a:lnTo>
                <a:lnTo>
                  <a:pt x="2161" y="393"/>
                </a:lnTo>
                <a:lnTo>
                  <a:pt x="2154" y="393"/>
                </a:lnTo>
                <a:lnTo>
                  <a:pt x="2147" y="393"/>
                </a:lnTo>
                <a:lnTo>
                  <a:pt x="2141" y="392"/>
                </a:lnTo>
                <a:lnTo>
                  <a:pt x="2134" y="391"/>
                </a:lnTo>
                <a:lnTo>
                  <a:pt x="2129" y="390"/>
                </a:lnTo>
                <a:lnTo>
                  <a:pt x="2123" y="388"/>
                </a:lnTo>
                <a:lnTo>
                  <a:pt x="2118" y="386"/>
                </a:lnTo>
                <a:lnTo>
                  <a:pt x="2113" y="383"/>
                </a:lnTo>
                <a:lnTo>
                  <a:pt x="2109" y="380"/>
                </a:lnTo>
                <a:lnTo>
                  <a:pt x="2105" y="377"/>
                </a:lnTo>
                <a:lnTo>
                  <a:pt x="2101" y="373"/>
                </a:lnTo>
                <a:lnTo>
                  <a:pt x="2098" y="369"/>
                </a:lnTo>
                <a:lnTo>
                  <a:pt x="2096" y="364"/>
                </a:lnTo>
                <a:lnTo>
                  <a:pt x="2094" y="359"/>
                </a:lnTo>
                <a:lnTo>
                  <a:pt x="2092" y="354"/>
                </a:lnTo>
                <a:lnTo>
                  <a:pt x="2091" y="348"/>
                </a:lnTo>
                <a:lnTo>
                  <a:pt x="2091" y="342"/>
                </a:lnTo>
                <a:lnTo>
                  <a:pt x="2123" y="342"/>
                </a:lnTo>
                <a:lnTo>
                  <a:pt x="2124" y="347"/>
                </a:lnTo>
                <a:lnTo>
                  <a:pt x="2126" y="352"/>
                </a:lnTo>
                <a:lnTo>
                  <a:pt x="2129" y="356"/>
                </a:lnTo>
                <a:lnTo>
                  <a:pt x="2130" y="358"/>
                </a:lnTo>
                <a:lnTo>
                  <a:pt x="2132" y="359"/>
                </a:lnTo>
                <a:lnTo>
                  <a:pt x="2137" y="362"/>
                </a:lnTo>
                <a:lnTo>
                  <a:pt x="2142" y="364"/>
                </a:lnTo>
                <a:lnTo>
                  <a:pt x="2148" y="365"/>
                </a:lnTo>
                <a:lnTo>
                  <a:pt x="2154" y="365"/>
                </a:lnTo>
                <a:lnTo>
                  <a:pt x="2160" y="365"/>
                </a:lnTo>
                <a:lnTo>
                  <a:pt x="2165" y="364"/>
                </a:lnTo>
                <a:lnTo>
                  <a:pt x="2170" y="362"/>
                </a:lnTo>
                <a:lnTo>
                  <a:pt x="2174" y="360"/>
                </a:lnTo>
                <a:lnTo>
                  <a:pt x="2177" y="357"/>
                </a:lnTo>
                <a:lnTo>
                  <a:pt x="2180" y="354"/>
                </a:lnTo>
                <a:lnTo>
                  <a:pt x="2181" y="350"/>
                </a:lnTo>
                <a:lnTo>
                  <a:pt x="2182" y="346"/>
                </a:lnTo>
                <a:lnTo>
                  <a:pt x="2181" y="342"/>
                </a:lnTo>
                <a:lnTo>
                  <a:pt x="2180" y="339"/>
                </a:lnTo>
                <a:lnTo>
                  <a:pt x="2179" y="337"/>
                </a:lnTo>
                <a:lnTo>
                  <a:pt x="2178" y="336"/>
                </a:lnTo>
                <a:lnTo>
                  <a:pt x="2175" y="334"/>
                </a:lnTo>
                <a:lnTo>
                  <a:pt x="2171" y="332"/>
                </a:lnTo>
                <a:lnTo>
                  <a:pt x="2166" y="330"/>
                </a:lnTo>
                <a:lnTo>
                  <a:pt x="2161" y="328"/>
                </a:lnTo>
                <a:lnTo>
                  <a:pt x="2155" y="326"/>
                </a:lnTo>
                <a:lnTo>
                  <a:pt x="2138" y="322"/>
                </a:lnTo>
                <a:lnTo>
                  <a:pt x="2129" y="319"/>
                </a:lnTo>
                <a:lnTo>
                  <a:pt x="2120" y="316"/>
                </a:lnTo>
                <a:lnTo>
                  <a:pt x="2113" y="312"/>
                </a:lnTo>
                <a:lnTo>
                  <a:pt x="2107" y="307"/>
                </a:lnTo>
                <a:lnTo>
                  <a:pt x="2104" y="304"/>
                </a:lnTo>
                <a:lnTo>
                  <a:pt x="2102" y="301"/>
                </a:lnTo>
                <a:lnTo>
                  <a:pt x="2100" y="298"/>
                </a:lnTo>
                <a:lnTo>
                  <a:pt x="2098" y="295"/>
                </a:lnTo>
                <a:lnTo>
                  <a:pt x="2097" y="291"/>
                </a:lnTo>
                <a:lnTo>
                  <a:pt x="2096" y="287"/>
                </a:lnTo>
                <a:lnTo>
                  <a:pt x="2095" y="283"/>
                </a:lnTo>
                <a:lnTo>
                  <a:pt x="2095" y="279"/>
                </a:lnTo>
                <a:lnTo>
                  <a:pt x="2096" y="272"/>
                </a:lnTo>
                <a:lnTo>
                  <a:pt x="2096" y="269"/>
                </a:lnTo>
                <a:lnTo>
                  <a:pt x="2097" y="266"/>
                </a:lnTo>
                <a:lnTo>
                  <a:pt x="2099" y="260"/>
                </a:lnTo>
                <a:lnTo>
                  <a:pt x="2103" y="254"/>
                </a:lnTo>
                <a:lnTo>
                  <a:pt x="2107" y="249"/>
                </a:lnTo>
                <a:lnTo>
                  <a:pt x="2112" y="245"/>
                </a:lnTo>
                <a:lnTo>
                  <a:pt x="2115" y="243"/>
                </a:lnTo>
                <a:lnTo>
                  <a:pt x="2118" y="241"/>
                </a:lnTo>
                <a:lnTo>
                  <a:pt x="2124" y="238"/>
                </a:lnTo>
                <a:lnTo>
                  <a:pt x="2131" y="235"/>
                </a:lnTo>
                <a:lnTo>
                  <a:pt x="2138" y="233"/>
                </a:lnTo>
                <a:lnTo>
                  <a:pt x="2146" y="232"/>
                </a:lnTo>
                <a:lnTo>
                  <a:pt x="2155" y="232"/>
                </a:lnTo>
                <a:lnTo>
                  <a:pt x="2163" y="232"/>
                </a:lnTo>
                <a:lnTo>
                  <a:pt x="2171" y="233"/>
                </a:lnTo>
                <a:lnTo>
                  <a:pt x="2178" y="235"/>
                </a:lnTo>
                <a:lnTo>
                  <a:pt x="2185" y="238"/>
                </a:lnTo>
                <a:lnTo>
                  <a:pt x="2191" y="241"/>
                </a:lnTo>
                <a:lnTo>
                  <a:pt x="2197" y="245"/>
                </a:lnTo>
                <a:lnTo>
                  <a:pt x="2202" y="249"/>
                </a:lnTo>
                <a:lnTo>
                  <a:pt x="2206" y="254"/>
                </a:lnTo>
                <a:lnTo>
                  <a:pt x="2209" y="260"/>
                </a:lnTo>
                <a:lnTo>
                  <a:pt x="2211" y="266"/>
                </a:lnTo>
                <a:lnTo>
                  <a:pt x="2213" y="272"/>
                </a:lnTo>
                <a:lnTo>
                  <a:pt x="2213" y="279"/>
                </a:lnTo>
                <a:lnTo>
                  <a:pt x="2181" y="279"/>
                </a:lnTo>
                <a:close/>
                <a:moveTo>
                  <a:pt x="2291" y="393"/>
                </a:moveTo>
                <a:lnTo>
                  <a:pt x="2282" y="393"/>
                </a:lnTo>
                <a:lnTo>
                  <a:pt x="2278" y="392"/>
                </a:lnTo>
                <a:lnTo>
                  <a:pt x="2274" y="391"/>
                </a:lnTo>
                <a:lnTo>
                  <a:pt x="2267" y="389"/>
                </a:lnTo>
                <a:lnTo>
                  <a:pt x="2260" y="385"/>
                </a:lnTo>
                <a:lnTo>
                  <a:pt x="2254" y="381"/>
                </a:lnTo>
                <a:lnTo>
                  <a:pt x="2251" y="379"/>
                </a:lnTo>
                <a:lnTo>
                  <a:pt x="2249" y="376"/>
                </a:lnTo>
                <a:lnTo>
                  <a:pt x="2246" y="373"/>
                </a:lnTo>
                <a:lnTo>
                  <a:pt x="2244" y="371"/>
                </a:lnTo>
                <a:lnTo>
                  <a:pt x="2242" y="367"/>
                </a:lnTo>
                <a:lnTo>
                  <a:pt x="2240" y="364"/>
                </a:lnTo>
                <a:lnTo>
                  <a:pt x="2239" y="361"/>
                </a:lnTo>
                <a:lnTo>
                  <a:pt x="2237" y="357"/>
                </a:lnTo>
                <a:lnTo>
                  <a:pt x="2235" y="349"/>
                </a:lnTo>
                <a:lnTo>
                  <a:pt x="2234" y="341"/>
                </a:lnTo>
                <a:lnTo>
                  <a:pt x="2233" y="332"/>
                </a:lnTo>
                <a:lnTo>
                  <a:pt x="2234" y="324"/>
                </a:lnTo>
                <a:lnTo>
                  <a:pt x="2235" y="315"/>
                </a:lnTo>
                <a:lnTo>
                  <a:pt x="2236" y="312"/>
                </a:lnTo>
                <a:lnTo>
                  <a:pt x="2237" y="308"/>
                </a:lnTo>
                <a:lnTo>
                  <a:pt x="2240" y="301"/>
                </a:lnTo>
                <a:lnTo>
                  <a:pt x="2244" y="294"/>
                </a:lnTo>
                <a:lnTo>
                  <a:pt x="2249" y="288"/>
                </a:lnTo>
                <a:lnTo>
                  <a:pt x="2254" y="283"/>
                </a:lnTo>
                <a:lnTo>
                  <a:pt x="2260" y="279"/>
                </a:lnTo>
                <a:lnTo>
                  <a:pt x="2264" y="277"/>
                </a:lnTo>
                <a:lnTo>
                  <a:pt x="2267" y="276"/>
                </a:lnTo>
                <a:lnTo>
                  <a:pt x="2274" y="273"/>
                </a:lnTo>
                <a:lnTo>
                  <a:pt x="2278" y="273"/>
                </a:lnTo>
                <a:lnTo>
                  <a:pt x="2282" y="272"/>
                </a:lnTo>
                <a:lnTo>
                  <a:pt x="2291" y="272"/>
                </a:lnTo>
                <a:lnTo>
                  <a:pt x="2298" y="272"/>
                </a:lnTo>
                <a:lnTo>
                  <a:pt x="2306" y="273"/>
                </a:lnTo>
                <a:lnTo>
                  <a:pt x="2313" y="275"/>
                </a:lnTo>
                <a:lnTo>
                  <a:pt x="2319" y="277"/>
                </a:lnTo>
                <a:lnTo>
                  <a:pt x="2325" y="280"/>
                </a:lnTo>
                <a:lnTo>
                  <a:pt x="2329" y="284"/>
                </a:lnTo>
                <a:lnTo>
                  <a:pt x="2334" y="288"/>
                </a:lnTo>
                <a:lnTo>
                  <a:pt x="2337" y="293"/>
                </a:lnTo>
                <a:lnTo>
                  <a:pt x="2340" y="298"/>
                </a:lnTo>
                <a:lnTo>
                  <a:pt x="2343" y="304"/>
                </a:lnTo>
                <a:lnTo>
                  <a:pt x="2344" y="310"/>
                </a:lnTo>
                <a:lnTo>
                  <a:pt x="2345" y="317"/>
                </a:lnTo>
                <a:lnTo>
                  <a:pt x="2314" y="317"/>
                </a:lnTo>
                <a:lnTo>
                  <a:pt x="2313" y="312"/>
                </a:lnTo>
                <a:lnTo>
                  <a:pt x="2312" y="309"/>
                </a:lnTo>
                <a:lnTo>
                  <a:pt x="2310" y="305"/>
                </a:lnTo>
                <a:lnTo>
                  <a:pt x="2307" y="302"/>
                </a:lnTo>
                <a:lnTo>
                  <a:pt x="2304" y="300"/>
                </a:lnTo>
                <a:lnTo>
                  <a:pt x="2301" y="298"/>
                </a:lnTo>
                <a:lnTo>
                  <a:pt x="2296" y="297"/>
                </a:lnTo>
                <a:lnTo>
                  <a:pt x="2292" y="297"/>
                </a:lnTo>
                <a:lnTo>
                  <a:pt x="2286" y="298"/>
                </a:lnTo>
                <a:lnTo>
                  <a:pt x="2281" y="299"/>
                </a:lnTo>
                <a:lnTo>
                  <a:pt x="2277" y="302"/>
                </a:lnTo>
                <a:lnTo>
                  <a:pt x="2273" y="306"/>
                </a:lnTo>
                <a:lnTo>
                  <a:pt x="2272" y="309"/>
                </a:lnTo>
                <a:lnTo>
                  <a:pt x="2270" y="311"/>
                </a:lnTo>
                <a:lnTo>
                  <a:pt x="2268" y="317"/>
                </a:lnTo>
                <a:lnTo>
                  <a:pt x="2267" y="324"/>
                </a:lnTo>
                <a:lnTo>
                  <a:pt x="2266" y="332"/>
                </a:lnTo>
                <a:lnTo>
                  <a:pt x="2267" y="340"/>
                </a:lnTo>
                <a:lnTo>
                  <a:pt x="2268" y="347"/>
                </a:lnTo>
                <a:lnTo>
                  <a:pt x="2269" y="350"/>
                </a:lnTo>
                <a:lnTo>
                  <a:pt x="2270" y="353"/>
                </a:lnTo>
                <a:lnTo>
                  <a:pt x="2272" y="356"/>
                </a:lnTo>
                <a:lnTo>
                  <a:pt x="2273" y="358"/>
                </a:lnTo>
                <a:lnTo>
                  <a:pt x="2277" y="362"/>
                </a:lnTo>
                <a:lnTo>
                  <a:pt x="2279" y="364"/>
                </a:lnTo>
                <a:lnTo>
                  <a:pt x="2281" y="365"/>
                </a:lnTo>
                <a:lnTo>
                  <a:pt x="2286" y="367"/>
                </a:lnTo>
                <a:lnTo>
                  <a:pt x="2289" y="367"/>
                </a:lnTo>
                <a:lnTo>
                  <a:pt x="2292" y="367"/>
                </a:lnTo>
                <a:lnTo>
                  <a:pt x="2296" y="367"/>
                </a:lnTo>
                <a:lnTo>
                  <a:pt x="2299" y="366"/>
                </a:lnTo>
                <a:lnTo>
                  <a:pt x="2304" y="364"/>
                </a:lnTo>
                <a:lnTo>
                  <a:pt x="2307" y="362"/>
                </a:lnTo>
                <a:lnTo>
                  <a:pt x="2309" y="359"/>
                </a:lnTo>
                <a:lnTo>
                  <a:pt x="2311" y="356"/>
                </a:lnTo>
                <a:lnTo>
                  <a:pt x="2313" y="352"/>
                </a:lnTo>
                <a:lnTo>
                  <a:pt x="2314" y="348"/>
                </a:lnTo>
                <a:lnTo>
                  <a:pt x="2345" y="348"/>
                </a:lnTo>
                <a:lnTo>
                  <a:pt x="2344" y="354"/>
                </a:lnTo>
                <a:lnTo>
                  <a:pt x="2343" y="360"/>
                </a:lnTo>
                <a:lnTo>
                  <a:pt x="2342" y="363"/>
                </a:lnTo>
                <a:lnTo>
                  <a:pt x="2340" y="366"/>
                </a:lnTo>
                <a:lnTo>
                  <a:pt x="2339" y="369"/>
                </a:lnTo>
                <a:lnTo>
                  <a:pt x="2337" y="371"/>
                </a:lnTo>
                <a:lnTo>
                  <a:pt x="2334" y="376"/>
                </a:lnTo>
                <a:lnTo>
                  <a:pt x="2330" y="381"/>
                </a:lnTo>
                <a:lnTo>
                  <a:pt x="2325" y="384"/>
                </a:lnTo>
                <a:lnTo>
                  <a:pt x="2319" y="387"/>
                </a:lnTo>
                <a:lnTo>
                  <a:pt x="2313" y="390"/>
                </a:lnTo>
                <a:lnTo>
                  <a:pt x="2307" y="392"/>
                </a:lnTo>
                <a:lnTo>
                  <a:pt x="2299" y="393"/>
                </a:lnTo>
                <a:lnTo>
                  <a:pt x="2291" y="393"/>
                </a:lnTo>
                <a:close/>
                <a:moveTo>
                  <a:pt x="2383" y="258"/>
                </a:moveTo>
                <a:lnTo>
                  <a:pt x="2379" y="258"/>
                </a:lnTo>
                <a:lnTo>
                  <a:pt x="2376" y="257"/>
                </a:lnTo>
                <a:lnTo>
                  <a:pt x="2373" y="255"/>
                </a:lnTo>
                <a:lnTo>
                  <a:pt x="2370" y="253"/>
                </a:lnTo>
                <a:lnTo>
                  <a:pt x="2368" y="250"/>
                </a:lnTo>
                <a:lnTo>
                  <a:pt x="2367" y="248"/>
                </a:lnTo>
                <a:lnTo>
                  <a:pt x="2366" y="245"/>
                </a:lnTo>
                <a:lnTo>
                  <a:pt x="2365" y="241"/>
                </a:lnTo>
                <a:lnTo>
                  <a:pt x="2366" y="238"/>
                </a:lnTo>
                <a:lnTo>
                  <a:pt x="2367" y="235"/>
                </a:lnTo>
                <a:lnTo>
                  <a:pt x="2368" y="232"/>
                </a:lnTo>
                <a:lnTo>
                  <a:pt x="2370" y="230"/>
                </a:lnTo>
                <a:lnTo>
                  <a:pt x="2373" y="228"/>
                </a:lnTo>
                <a:lnTo>
                  <a:pt x="2376" y="226"/>
                </a:lnTo>
                <a:lnTo>
                  <a:pt x="2379" y="225"/>
                </a:lnTo>
                <a:lnTo>
                  <a:pt x="2383" y="225"/>
                </a:lnTo>
                <a:lnTo>
                  <a:pt x="2386" y="225"/>
                </a:lnTo>
                <a:lnTo>
                  <a:pt x="2390" y="226"/>
                </a:lnTo>
                <a:lnTo>
                  <a:pt x="2393" y="228"/>
                </a:lnTo>
                <a:lnTo>
                  <a:pt x="2395" y="230"/>
                </a:lnTo>
                <a:lnTo>
                  <a:pt x="2398" y="232"/>
                </a:lnTo>
                <a:lnTo>
                  <a:pt x="2399" y="235"/>
                </a:lnTo>
                <a:lnTo>
                  <a:pt x="2400" y="238"/>
                </a:lnTo>
                <a:lnTo>
                  <a:pt x="2401" y="241"/>
                </a:lnTo>
                <a:lnTo>
                  <a:pt x="2400" y="245"/>
                </a:lnTo>
                <a:lnTo>
                  <a:pt x="2399" y="248"/>
                </a:lnTo>
                <a:lnTo>
                  <a:pt x="2398" y="250"/>
                </a:lnTo>
                <a:lnTo>
                  <a:pt x="2395" y="253"/>
                </a:lnTo>
                <a:lnTo>
                  <a:pt x="2393" y="255"/>
                </a:lnTo>
                <a:lnTo>
                  <a:pt x="2390" y="257"/>
                </a:lnTo>
                <a:lnTo>
                  <a:pt x="2386" y="258"/>
                </a:lnTo>
                <a:lnTo>
                  <a:pt x="2383" y="258"/>
                </a:lnTo>
                <a:close/>
                <a:moveTo>
                  <a:pt x="2366" y="273"/>
                </a:moveTo>
                <a:lnTo>
                  <a:pt x="2399" y="273"/>
                </a:lnTo>
                <a:lnTo>
                  <a:pt x="2399" y="391"/>
                </a:lnTo>
                <a:lnTo>
                  <a:pt x="2366" y="391"/>
                </a:lnTo>
                <a:lnTo>
                  <a:pt x="2366" y="273"/>
                </a:lnTo>
                <a:close/>
                <a:moveTo>
                  <a:pt x="2479" y="393"/>
                </a:moveTo>
                <a:lnTo>
                  <a:pt x="2471" y="393"/>
                </a:lnTo>
                <a:lnTo>
                  <a:pt x="2467" y="392"/>
                </a:lnTo>
                <a:lnTo>
                  <a:pt x="2463" y="391"/>
                </a:lnTo>
                <a:lnTo>
                  <a:pt x="2455" y="389"/>
                </a:lnTo>
                <a:lnTo>
                  <a:pt x="2448" y="386"/>
                </a:lnTo>
                <a:lnTo>
                  <a:pt x="2442" y="382"/>
                </a:lnTo>
                <a:lnTo>
                  <a:pt x="2437" y="377"/>
                </a:lnTo>
                <a:lnTo>
                  <a:pt x="2432" y="371"/>
                </a:lnTo>
                <a:lnTo>
                  <a:pt x="2428" y="365"/>
                </a:lnTo>
                <a:lnTo>
                  <a:pt x="2425" y="358"/>
                </a:lnTo>
                <a:lnTo>
                  <a:pt x="2423" y="350"/>
                </a:lnTo>
                <a:lnTo>
                  <a:pt x="2421" y="342"/>
                </a:lnTo>
                <a:lnTo>
                  <a:pt x="2421" y="333"/>
                </a:lnTo>
                <a:lnTo>
                  <a:pt x="2421" y="324"/>
                </a:lnTo>
                <a:lnTo>
                  <a:pt x="2423" y="315"/>
                </a:lnTo>
                <a:lnTo>
                  <a:pt x="2424" y="312"/>
                </a:lnTo>
                <a:lnTo>
                  <a:pt x="2425" y="308"/>
                </a:lnTo>
                <a:lnTo>
                  <a:pt x="2428" y="301"/>
                </a:lnTo>
                <a:lnTo>
                  <a:pt x="2432" y="294"/>
                </a:lnTo>
                <a:lnTo>
                  <a:pt x="2437" y="288"/>
                </a:lnTo>
                <a:lnTo>
                  <a:pt x="2442" y="283"/>
                </a:lnTo>
                <a:lnTo>
                  <a:pt x="2448" y="279"/>
                </a:lnTo>
                <a:lnTo>
                  <a:pt x="2451" y="277"/>
                </a:lnTo>
                <a:lnTo>
                  <a:pt x="2455" y="276"/>
                </a:lnTo>
                <a:lnTo>
                  <a:pt x="2462" y="273"/>
                </a:lnTo>
                <a:lnTo>
                  <a:pt x="2470" y="272"/>
                </a:lnTo>
                <a:lnTo>
                  <a:pt x="2478" y="272"/>
                </a:lnTo>
                <a:lnTo>
                  <a:pt x="2486" y="272"/>
                </a:lnTo>
                <a:lnTo>
                  <a:pt x="2493" y="273"/>
                </a:lnTo>
                <a:lnTo>
                  <a:pt x="2500" y="275"/>
                </a:lnTo>
                <a:lnTo>
                  <a:pt x="2506" y="278"/>
                </a:lnTo>
                <a:lnTo>
                  <a:pt x="2512" y="282"/>
                </a:lnTo>
                <a:lnTo>
                  <a:pt x="2518" y="286"/>
                </a:lnTo>
                <a:lnTo>
                  <a:pt x="2522" y="292"/>
                </a:lnTo>
                <a:lnTo>
                  <a:pt x="2526" y="298"/>
                </a:lnTo>
                <a:lnTo>
                  <a:pt x="2529" y="305"/>
                </a:lnTo>
                <a:lnTo>
                  <a:pt x="2531" y="309"/>
                </a:lnTo>
                <a:lnTo>
                  <a:pt x="2532" y="313"/>
                </a:lnTo>
                <a:lnTo>
                  <a:pt x="2533" y="322"/>
                </a:lnTo>
                <a:lnTo>
                  <a:pt x="2534" y="331"/>
                </a:lnTo>
                <a:lnTo>
                  <a:pt x="2534" y="340"/>
                </a:lnTo>
                <a:lnTo>
                  <a:pt x="2453" y="340"/>
                </a:lnTo>
                <a:lnTo>
                  <a:pt x="2454" y="347"/>
                </a:lnTo>
                <a:lnTo>
                  <a:pt x="2455" y="352"/>
                </a:lnTo>
                <a:lnTo>
                  <a:pt x="2456" y="355"/>
                </a:lnTo>
                <a:lnTo>
                  <a:pt x="2457" y="357"/>
                </a:lnTo>
                <a:lnTo>
                  <a:pt x="2461" y="361"/>
                </a:lnTo>
                <a:lnTo>
                  <a:pt x="2462" y="363"/>
                </a:lnTo>
                <a:lnTo>
                  <a:pt x="2464" y="365"/>
                </a:lnTo>
                <a:lnTo>
                  <a:pt x="2469" y="367"/>
                </a:lnTo>
                <a:lnTo>
                  <a:pt x="2472" y="368"/>
                </a:lnTo>
                <a:lnTo>
                  <a:pt x="2474" y="368"/>
                </a:lnTo>
                <a:lnTo>
                  <a:pt x="2480" y="369"/>
                </a:lnTo>
                <a:lnTo>
                  <a:pt x="2488" y="368"/>
                </a:lnTo>
                <a:lnTo>
                  <a:pt x="2491" y="367"/>
                </a:lnTo>
                <a:lnTo>
                  <a:pt x="2494" y="365"/>
                </a:lnTo>
                <a:lnTo>
                  <a:pt x="2497" y="363"/>
                </a:lnTo>
                <a:lnTo>
                  <a:pt x="2499" y="361"/>
                </a:lnTo>
                <a:lnTo>
                  <a:pt x="2501" y="358"/>
                </a:lnTo>
                <a:lnTo>
                  <a:pt x="2503" y="355"/>
                </a:lnTo>
                <a:lnTo>
                  <a:pt x="2533" y="357"/>
                </a:lnTo>
                <a:lnTo>
                  <a:pt x="2532" y="361"/>
                </a:lnTo>
                <a:lnTo>
                  <a:pt x="2530" y="365"/>
                </a:lnTo>
                <a:lnTo>
                  <a:pt x="2529" y="369"/>
                </a:lnTo>
                <a:lnTo>
                  <a:pt x="2527" y="372"/>
                </a:lnTo>
                <a:lnTo>
                  <a:pt x="2522" y="378"/>
                </a:lnTo>
                <a:lnTo>
                  <a:pt x="2519" y="381"/>
                </a:lnTo>
                <a:lnTo>
                  <a:pt x="2515" y="383"/>
                </a:lnTo>
                <a:lnTo>
                  <a:pt x="2512" y="386"/>
                </a:lnTo>
                <a:lnTo>
                  <a:pt x="2508" y="388"/>
                </a:lnTo>
                <a:lnTo>
                  <a:pt x="2504" y="389"/>
                </a:lnTo>
                <a:lnTo>
                  <a:pt x="2499" y="391"/>
                </a:lnTo>
                <a:lnTo>
                  <a:pt x="2495" y="392"/>
                </a:lnTo>
                <a:lnTo>
                  <a:pt x="2490" y="393"/>
                </a:lnTo>
                <a:lnTo>
                  <a:pt x="2485" y="393"/>
                </a:lnTo>
                <a:lnTo>
                  <a:pt x="2479" y="393"/>
                </a:lnTo>
                <a:close/>
                <a:moveTo>
                  <a:pt x="2453" y="320"/>
                </a:moveTo>
                <a:lnTo>
                  <a:pt x="2503" y="320"/>
                </a:lnTo>
                <a:lnTo>
                  <a:pt x="2502" y="315"/>
                </a:lnTo>
                <a:lnTo>
                  <a:pt x="2501" y="311"/>
                </a:lnTo>
                <a:lnTo>
                  <a:pt x="2499" y="306"/>
                </a:lnTo>
                <a:lnTo>
                  <a:pt x="2496" y="303"/>
                </a:lnTo>
                <a:lnTo>
                  <a:pt x="2494" y="301"/>
                </a:lnTo>
                <a:lnTo>
                  <a:pt x="2492" y="300"/>
                </a:lnTo>
                <a:lnTo>
                  <a:pt x="2488" y="298"/>
                </a:lnTo>
                <a:lnTo>
                  <a:pt x="2484" y="296"/>
                </a:lnTo>
                <a:lnTo>
                  <a:pt x="2479" y="296"/>
                </a:lnTo>
                <a:lnTo>
                  <a:pt x="2474" y="296"/>
                </a:lnTo>
                <a:lnTo>
                  <a:pt x="2469" y="298"/>
                </a:lnTo>
                <a:lnTo>
                  <a:pt x="2467" y="299"/>
                </a:lnTo>
                <a:lnTo>
                  <a:pt x="2465" y="300"/>
                </a:lnTo>
                <a:lnTo>
                  <a:pt x="2461" y="303"/>
                </a:lnTo>
                <a:lnTo>
                  <a:pt x="2458" y="307"/>
                </a:lnTo>
                <a:lnTo>
                  <a:pt x="2455" y="311"/>
                </a:lnTo>
                <a:lnTo>
                  <a:pt x="2454" y="315"/>
                </a:lnTo>
                <a:lnTo>
                  <a:pt x="2453" y="320"/>
                </a:lnTo>
                <a:close/>
                <a:moveTo>
                  <a:pt x="2589" y="323"/>
                </a:moveTo>
                <a:lnTo>
                  <a:pt x="2589" y="391"/>
                </a:lnTo>
                <a:lnTo>
                  <a:pt x="2556" y="391"/>
                </a:lnTo>
                <a:lnTo>
                  <a:pt x="2556" y="273"/>
                </a:lnTo>
                <a:lnTo>
                  <a:pt x="2587" y="273"/>
                </a:lnTo>
                <a:lnTo>
                  <a:pt x="2587" y="294"/>
                </a:lnTo>
                <a:lnTo>
                  <a:pt x="2590" y="289"/>
                </a:lnTo>
                <a:lnTo>
                  <a:pt x="2594" y="285"/>
                </a:lnTo>
                <a:lnTo>
                  <a:pt x="2598" y="281"/>
                </a:lnTo>
                <a:lnTo>
                  <a:pt x="2602" y="278"/>
                </a:lnTo>
                <a:lnTo>
                  <a:pt x="2607" y="275"/>
                </a:lnTo>
                <a:lnTo>
                  <a:pt x="2612" y="273"/>
                </a:lnTo>
                <a:lnTo>
                  <a:pt x="2618" y="272"/>
                </a:lnTo>
                <a:lnTo>
                  <a:pt x="2624" y="272"/>
                </a:lnTo>
                <a:lnTo>
                  <a:pt x="2633" y="272"/>
                </a:lnTo>
                <a:lnTo>
                  <a:pt x="2637" y="273"/>
                </a:lnTo>
                <a:lnTo>
                  <a:pt x="2641" y="274"/>
                </a:lnTo>
                <a:lnTo>
                  <a:pt x="2644" y="276"/>
                </a:lnTo>
                <a:lnTo>
                  <a:pt x="2648" y="278"/>
                </a:lnTo>
                <a:lnTo>
                  <a:pt x="2651" y="281"/>
                </a:lnTo>
                <a:lnTo>
                  <a:pt x="2654" y="283"/>
                </a:lnTo>
                <a:lnTo>
                  <a:pt x="2656" y="286"/>
                </a:lnTo>
                <a:lnTo>
                  <a:pt x="2659" y="290"/>
                </a:lnTo>
                <a:lnTo>
                  <a:pt x="2660" y="294"/>
                </a:lnTo>
                <a:lnTo>
                  <a:pt x="2662" y="297"/>
                </a:lnTo>
                <a:lnTo>
                  <a:pt x="2663" y="302"/>
                </a:lnTo>
                <a:lnTo>
                  <a:pt x="2664" y="306"/>
                </a:lnTo>
                <a:lnTo>
                  <a:pt x="2665" y="311"/>
                </a:lnTo>
                <a:lnTo>
                  <a:pt x="2665" y="316"/>
                </a:lnTo>
                <a:lnTo>
                  <a:pt x="2665" y="391"/>
                </a:lnTo>
                <a:lnTo>
                  <a:pt x="2632" y="391"/>
                </a:lnTo>
                <a:lnTo>
                  <a:pt x="2632" y="322"/>
                </a:lnTo>
                <a:lnTo>
                  <a:pt x="2632" y="317"/>
                </a:lnTo>
                <a:lnTo>
                  <a:pt x="2631" y="312"/>
                </a:lnTo>
                <a:lnTo>
                  <a:pt x="2629" y="308"/>
                </a:lnTo>
                <a:lnTo>
                  <a:pt x="2627" y="305"/>
                </a:lnTo>
                <a:lnTo>
                  <a:pt x="2624" y="302"/>
                </a:lnTo>
                <a:lnTo>
                  <a:pt x="2620" y="300"/>
                </a:lnTo>
                <a:lnTo>
                  <a:pt x="2616" y="299"/>
                </a:lnTo>
                <a:lnTo>
                  <a:pt x="2611" y="299"/>
                </a:lnTo>
                <a:lnTo>
                  <a:pt x="2606" y="299"/>
                </a:lnTo>
                <a:lnTo>
                  <a:pt x="2602" y="300"/>
                </a:lnTo>
                <a:lnTo>
                  <a:pt x="2598" y="302"/>
                </a:lnTo>
                <a:lnTo>
                  <a:pt x="2595" y="305"/>
                </a:lnTo>
                <a:lnTo>
                  <a:pt x="2592" y="308"/>
                </a:lnTo>
                <a:lnTo>
                  <a:pt x="2590" y="313"/>
                </a:lnTo>
                <a:lnTo>
                  <a:pt x="2589" y="317"/>
                </a:lnTo>
                <a:lnTo>
                  <a:pt x="2589" y="323"/>
                </a:lnTo>
                <a:close/>
                <a:moveTo>
                  <a:pt x="2745" y="393"/>
                </a:moveTo>
                <a:lnTo>
                  <a:pt x="2736" y="393"/>
                </a:lnTo>
                <a:lnTo>
                  <a:pt x="2732" y="392"/>
                </a:lnTo>
                <a:lnTo>
                  <a:pt x="2728" y="391"/>
                </a:lnTo>
                <a:lnTo>
                  <a:pt x="2721" y="389"/>
                </a:lnTo>
                <a:lnTo>
                  <a:pt x="2713" y="385"/>
                </a:lnTo>
                <a:lnTo>
                  <a:pt x="2707" y="381"/>
                </a:lnTo>
                <a:lnTo>
                  <a:pt x="2704" y="379"/>
                </a:lnTo>
                <a:lnTo>
                  <a:pt x="2702" y="376"/>
                </a:lnTo>
                <a:lnTo>
                  <a:pt x="2699" y="373"/>
                </a:lnTo>
                <a:lnTo>
                  <a:pt x="2697" y="371"/>
                </a:lnTo>
                <a:lnTo>
                  <a:pt x="2695" y="367"/>
                </a:lnTo>
                <a:lnTo>
                  <a:pt x="2693" y="364"/>
                </a:lnTo>
                <a:lnTo>
                  <a:pt x="2691" y="361"/>
                </a:lnTo>
                <a:lnTo>
                  <a:pt x="2690" y="357"/>
                </a:lnTo>
                <a:lnTo>
                  <a:pt x="2688" y="349"/>
                </a:lnTo>
                <a:lnTo>
                  <a:pt x="2687" y="341"/>
                </a:lnTo>
                <a:lnTo>
                  <a:pt x="2686" y="332"/>
                </a:lnTo>
                <a:lnTo>
                  <a:pt x="2687" y="324"/>
                </a:lnTo>
                <a:lnTo>
                  <a:pt x="2688" y="315"/>
                </a:lnTo>
                <a:lnTo>
                  <a:pt x="2689" y="312"/>
                </a:lnTo>
                <a:lnTo>
                  <a:pt x="2690" y="308"/>
                </a:lnTo>
                <a:lnTo>
                  <a:pt x="2693" y="301"/>
                </a:lnTo>
                <a:lnTo>
                  <a:pt x="2697" y="294"/>
                </a:lnTo>
                <a:lnTo>
                  <a:pt x="2702" y="288"/>
                </a:lnTo>
                <a:lnTo>
                  <a:pt x="2707" y="283"/>
                </a:lnTo>
                <a:lnTo>
                  <a:pt x="2713" y="279"/>
                </a:lnTo>
                <a:lnTo>
                  <a:pt x="2716" y="277"/>
                </a:lnTo>
                <a:lnTo>
                  <a:pt x="2721" y="276"/>
                </a:lnTo>
                <a:lnTo>
                  <a:pt x="2728" y="273"/>
                </a:lnTo>
                <a:lnTo>
                  <a:pt x="2732" y="273"/>
                </a:lnTo>
                <a:lnTo>
                  <a:pt x="2736" y="272"/>
                </a:lnTo>
                <a:lnTo>
                  <a:pt x="2745" y="272"/>
                </a:lnTo>
                <a:lnTo>
                  <a:pt x="2752" y="272"/>
                </a:lnTo>
                <a:lnTo>
                  <a:pt x="2759" y="273"/>
                </a:lnTo>
                <a:lnTo>
                  <a:pt x="2766" y="275"/>
                </a:lnTo>
                <a:lnTo>
                  <a:pt x="2772" y="277"/>
                </a:lnTo>
                <a:lnTo>
                  <a:pt x="2778" y="280"/>
                </a:lnTo>
                <a:lnTo>
                  <a:pt x="2782" y="284"/>
                </a:lnTo>
                <a:lnTo>
                  <a:pt x="2787" y="288"/>
                </a:lnTo>
                <a:lnTo>
                  <a:pt x="2790" y="293"/>
                </a:lnTo>
                <a:lnTo>
                  <a:pt x="2793" y="298"/>
                </a:lnTo>
                <a:lnTo>
                  <a:pt x="2796" y="304"/>
                </a:lnTo>
                <a:lnTo>
                  <a:pt x="2797" y="310"/>
                </a:lnTo>
                <a:lnTo>
                  <a:pt x="2798" y="317"/>
                </a:lnTo>
                <a:lnTo>
                  <a:pt x="2767" y="317"/>
                </a:lnTo>
                <a:lnTo>
                  <a:pt x="2766" y="312"/>
                </a:lnTo>
                <a:lnTo>
                  <a:pt x="2765" y="309"/>
                </a:lnTo>
                <a:lnTo>
                  <a:pt x="2763" y="305"/>
                </a:lnTo>
                <a:lnTo>
                  <a:pt x="2760" y="302"/>
                </a:lnTo>
                <a:lnTo>
                  <a:pt x="2757" y="300"/>
                </a:lnTo>
                <a:lnTo>
                  <a:pt x="2754" y="298"/>
                </a:lnTo>
                <a:lnTo>
                  <a:pt x="2750" y="297"/>
                </a:lnTo>
                <a:lnTo>
                  <a:pt x="2746" y="297"/>
                </a:lnTo>
                <a:lnTo>
                  <a:pt x="2740" y="298"/>
                </a:lnTo>
                <a:lnTo>
                  <a:pt x="2735" y="299"/>
                </a:lnTo>
                <a:lnTo>
                  <a:pt x="2731" y="302"/>
                </a:lnTo>
                <a:lnTo>
                  <a:pt x="2727" y="306"/>
                </a:lnTo>
                <a:lnTo>
                  <a:pt x="2726" y="309"/>
                </a:lnTo>
                <a:lnTo>
                  <a:pt x="2724" y="311"/>
                </a:lnTo>
                <a:lnTo>
                  <a:pt x="2722" y="317"/>
                </a:lnTo>
                <a:lnTo>
                  <a:pt x="2721" y="324"/>
                </a:lnTo>
                <a:lnTo>
                  <a:pt x="2720" y="332"/>
                </a:lnTo>
                <a:lnTo>
                  <a:pt x="2721" y="340"/>
                </a:lnTo>
                <a:lnTo>
                  <a:pt x="2722" y="347"/>
                </a:lnTo>
                <a:lnTo>
                  <a:pt x="2723" y="350"/>
                </a:lnTo>
                <a:lnTo>
                  <a:pt x="2724" y="353"/>
                </a:lnTo>
                <a:lnTo>
                  <a:pt x="2726" y="356"/>
                </a:lnTo>
                <a:lnTo>
                  <a:pt x="2727" y="358"/>
                </a:lnTo>
                <a:lnTo>
                  <a:pt x="2731" y="362"/>
                </a:lnTo>
                <a:lnTo>
                  <a:pt x="2733" y="364"/>
                </a:lnTo>
                <a:lnTo>
                  <a:pt x="2735" y="365"/>
                </a:lnTo>
                <a:lnTo>
                  <a:pt x="2740" y="367"/>
                </a:lnTo>
                <a:lnTo>
                  <a:pt x="2743" y="367"/>
                </a:lnTo>
                <a:lnTo>
                  <a:pt x="2746" y="367"/>
                </a:lnTo>
                <a:lnTo>
                  <a:pt x="2750" y="367"/>
                </a:lnTo>
                <a:lnTo>
                  <a:pt x="2753" y="366"/>
                </a:lnTo>
                <a:lnTo>
                  <a:pt x="2757" y="364"/>
                </a:lnTo>
                <a:lnTo>
                  <a:pt x="2760" y="362"/>
                </a:lnTo>
                <a:lnTo>
                  <a:pt x="2762" y="359"/>
                </a:lnTo>
                <a:lnTo>
                  <a:pt x="2764" y="356"/>
                </a:lnTo>
                <a:lnTo>
                  <a:pt x="2766" y="352"/>
                </a:lnTo>
                <a:lnTo>
                  <a:pt x="2767" y="348"/>
                </a:lnTo>
                <a:lnTo>
                  <a:pt x="2798" y="348"/>
                </a:lnTo>
                <a:lnTo>
                  <a:pt x="2797" y="354"/>
                </a:lnTo>
                <a:lnTo>
                  <a:pt x="2796" y="360"/>
                </a:lnTo>
                <a:lnTo>
                  <a:pt x="2795" y="363"/>
                </a:lnTo>
                <a:lnTo>
                  <a:pt x="2793" y="366"/>
                </a:lnTo>
                <a:lnTo>
                  <a:pt x="2792" y="369"/>
                </a:lnTo>
                <a:lnTo>
                  <a:pt x="2790" y="371"/>
                </a:lnTo>
                <a:lnTo>
                  <a:pt x="2787" y="376"/>
                </a:lnTo>
                <a:lnTo>
                  <a:pt x="2783" y="381"/>
                </a:lnTo>
                <a:lnTo>
                  <a:pt x="2778" y="384"/>
                </a:lnTo>
                <a:lnTo>
                  <a:pt x="2772" y="387"/>
                </a:lnTo>
                <a:lnTo>
                  <a:pt x="2766" y="390"/>
                </a:lnTo>
                <a:lnTo>
                  <a:pt x="2760" y="392"/>
                </a:lnTo>
                <a:lnTo>
                  <a:pt x="2753" y="393"/>
                </a:lnTo>
                <a:lnTo>
                  <a:pt x="2745" y="3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95E3F2E2-B01A-4EA0-B53A-783CFD6BFE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9" y="4869160"/>
            <a:ext cx="9792468" cy="276999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29384863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ictur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6CACCF6-B7F1-B81D-EB1E-E2F15D53141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3429000"/>
            <a:ext cx="6096000" cy="3429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77C7DB-D21C-CF04-BEAE-6225DF214D55}"/>
              </a:ext>
            </a:extLst>
          </p:cNvPr>
          <p:cNvSpPr/>
          <p:nvPr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00676" y="1495871"/>
            <a:ext cx="5183337" cy="492443"/>
          </a:xfrm>
        </p:spPr>
        <p:txBody>
          <a:bodyPr wrap="square" anchor="b" anchorCtr="0">
            <a:spAutoFit/>
          </a:bodyPr>
          <a:lstStyle>
            <a:lvl1pPr algn="l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en-US" dirty="0"/>
              <a:t>Headline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0676" y="1988313"/>
            <a:ext cx="5183337" cy="984885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6600056" y="1233937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C22D7-D1D6-D8DB-06A4-46EE3349040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55EC285-E24D-4C79-BB52-DFB4DAAF0B14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1A431B-3F31-0E0E-6255-138EC93AAE6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EC0DB-FC2B-561F-42FF-3B0802FA52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4" name="Freeform 57">
            <a:extLst>
              <a:ext uri="{FF2B5EF4-FFF2-40B4-BE49-F238E27FC236}">
                <a16:creationId xmlns:a16="http://schemas.microsoft.com/office/drawing/2014/main" id="{1E679320-8176-5122-FD61-C916AFC5735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44347" cy="540000"/>
          </a:xfrm>
          <a:custGeom>
            <a:avLst/>
            <a:gdLst>
              <a:gd name="T0" fmla="*/ 2814 w 2926"/>
              <a:gd name="T1" fmla="*/ 342 h 621"/>
              <a:gd name="T2" fmla="*/ 2849 w 2926"/>
              <a:gd name="T3" fmla="*/ 355 h 621"/>
              <a:gd name="T4" fmla="*/ 310 w 2926"/>
              <a:gd name="T5" fmla="*/ 172 h 621"/>
              <a:gd name="T6" fmla="*/ 1100 w 2926"/>
              <a:gd name="T7" fmla="*/ 105 h 621"/>
              <a:gd name="T8" fmla="*/ 1279 w 2926"/>
              <a:gd name="T9" fmla="*/ 91 h 621"/>
              <a:gd name="T10" fmla="*/ 1263 w 2926"/>
              <a:gd name="T11" fmla="*/ 47 h 621"/>
              <a:gd name="T12" fmla="*/ 1281 w 2926"/>
              <a:gd name="T13" fmla="*/ 129 h 621"/>
              <a:gd name="T14" fmla="*/ 1441 w 2926"/>
              <a:gd name="T15" fmla="*/ 136 h 621"/>
              <a:gd name="T16" fmla="*/ 1462 w 2926"/>
              <a:gd name="T17" fmla="*/ 48 h 621"/>
              <a:gd name="T18" fmla="*/ 1559 w 2926"/>
              <a:gd name="T19" fmla="*/ 51 h 621"/>
              <a:gd name="T20" fmla="*/ 1553 w 2926"/>
              <a:gd name="T21" fmla="*/ 133 h 621"/>
              <a:gd name="T22" fmla="*/ 1529 w 2926"/>
              <a:gd name="T23" fmla="*/ 143 h 621"/>
              <a:gd name="T24" fmla="*/ 1665 w 2926"/>
              <a:gd name="T25" fmla="*/ 9 h 621"/>
              <a:gd name="T26" fmla="*/ 1861 w 2926"/>
              <a:gd name="T27" fmla="*/ 60 h 621"/>
              <a:gd name="T28" fmla="*/ 1874 w 2926"/>
              <a:gd name="T29" fmla="*/ 74 h 621"/>
              <a:gd name="T30" fmla="*/ 1994 w 2926"/>
              <a:gd name="T31" fmla="*/ 20 h 621"/>
              <a:gd name="T32" fmla="*/ 2136 w 2926"/>
              <a:gd name="T33" fmla="*/ 117 h 621"/>
              <a:gd name="T34" fmla="*/ 2170 w 2926"/>
              <a:gd name="T35" fmla="*/ 130 h 621"/>
              <a:gd name="T36" fmla="*/ 2217 w 2926"/>
              <a:gd name="T37" fmla="*/ 95 h 621"/>
              <a:gd name="T38" fmla="*/ 2343 w 2926"/>
              <a:gd name="T39" fmla="*/ 77 h 621"/>
              <a:gd name="T40" fmla="*/ 2392 w 2926"/>
              <a:gd name="T41" fmla="*/ 86 h 621"/>
              <a:gd name="T42" fmla="*/ 2365 w 2926"/>
              <a:gd name="T43" fmla="*/ 153 h 621"/>
              <a:gd name="T44" fmla="*/ 2378 w 2926"/>
              <a:gd name="T45" fmla="*/ 113 h 621"/>
              <a:gd name="T46" fmla="*/ 2452 w 2926"/>
              <a:gd name="T47" fmla="*/ 64 h 621"/>
              <a:gd name="T48" fmla="*/ 2511 w 2926"/>
              <a:gd name="T49" fmla="*/ 28 h 621"/>
              <a:gd name="T50" fmla="*/ 2559 w 2926"/>
              <a:gd name="T51" fmla="*/ 160 h 621"/>
              <a:gd name="T52" fmla="*/ 2676 w 2926"/>
              <a:gd name="T53" fmla="*/ 135 h 621"/>
              <a:gd name="T54" fmla="*/ 1083 w 2926"/>
              <a:gd name="T55" fmla="*/ 277 h 621"/>
              <a:gd name="T56" fmla="*/ 1121 w 2926"/>
              <a:gd name="T57" fmla="*/ 392 h 621"/>
              <a:gd name="T58" fmla="*/ 1131 w 2926"/>
              <a:gd name="T59" fmla="*/ 357 h 621"/>
              <a:gd name="T60" fmla="*/ 1068 w 2926"/>
              <a:gd name="T61" fmla="*/ 243 h 621"/>
              <a:gd name="T62" fmla="*/ 1194 w 2926"/>
              <a:gd name="T63" fmla="*/ 364 h 621"/>
              <a:gd name="T64" fmla="*/ 1267 w 2926"/>
              <a:gd name="T65" fmla="*/ 317 h 621"/>
              <a:gd name="T66" fmla="*/ 1259 w 2926"/>
              <a:gd name="T67" fmla="*/ 362 h 621"/>
              <a:gd name="T68" fmla="*/ 1388 w 2926"/>
              <a:gd name="T69" fmla="*/ 272 h 621"/>
              <a:gd name="T70" fmla="*/ 1352 w 2926"/>
              <a:gd name="T71" fmla="*/ 317 h 621"/>
              <a:gd name="T72" fmla="*/ 1525 w 2926"/>
              <a:gd name="T73" fmla="*/ 273 h 621"/>
              <a:gd name="T74" fmla="*/ 1525 w 2926"/>
              <a:gd name="T75" fmla="*/ 360 h 621"/>
              <a:gd name="T76" fmla="*/ 1498 w 2926"/>
              <a:gd name="T77" fmla="*/ 365 h 621"/>
              <a:gd name="T78" fmla="*/ 1654 w 2926"/>
              <a:gd name="T79" fmla="*/ 273 h 621"/>
              <a:gd name="T80" fmla="*/ 1656 w 2926"/>
              <a:gd name="T81" fmla="*/ 362 h 621"/>
              <a:gd name="T82" fmla="*/ 1626 w 2926"/>
              <a:gd name="T83" fmla="*/ 362 h 621"/>
              <a:gd name="T84" fmla="*/ 1859 w 2926"/>
              <a:gd name="T85" fmla="*/ 276 h 621"/>
              <a:gd name="T86" fmla="*/ 1884 w 2926"/>
              <a:gd name="T87" fmla="*/ 393 h 621"/>
              <a:gd name="T88" fmla="*/ 1859 w 2926"/>
              <a:gd name="T89" fmla="*/ 340 h 621"/>
              <a:gd name="T90" fmla="*/ 2008 w 2926"/>
              <a:gd name="T91" fmla="*/ 226 h 621"/>
              <a:gd name="T92" fmla="*/ 2131 w 2926"/>
              <a:gd name="T93" fmla="*/ 270 h 621"/>
              <a:gd name="T94" fmla="*/ 2185 w 2926"/>
              <a:gd name="T95" fmla="*/ 388 h 621"/>
              <a:gd name="T96" fmla="*/ 2170 w 2926"/>
              <a:gd name="T97" fmla="*/ 362 h 621"/>
              <a:gd name="T98" fmla="*/ 2107 w 2926"/>
              <a:gd name="T99" fmla="*/ 249 h 621"/>
              <a:gd name="T100" fmla="*/ 2242 w 2926"/>
              <a:gd name="T101" fmla="*/ 367 h 621"/>
              <a:gd name="T102" fmla="*/ 2345 w 2926"/>
              <a:gd name="T103" fmla="*/ 317 h 621"/>
              <a:gd name="T104" fmla="*/ 2304 w 2926"/>
              <a:gd name="T105" fmla="*/ 364 h 621"/>
              <a:gd name="T106" fmla="*/ 2370 w 2926"/>
              <a:gd name="T107" fmla="*/ 230 h 621"/>
              <a:gd name="T108" fmla="*/ 2437 w 2926"/>
              <a:gd name="T109" fmla="*/ 377 h 621"/>
              <a:gd name="T110" fmla="*/ 2534 w 2926"/>
              <a:gd name="T111" fmla="*/ 331 h 621"/>
              <a:gd name="T112" fmla="*/ 2495 w 2926"/>
              <a:gd name="T113" fmla="*/ 392 h 621"/>
              <a:gd name="T114" fmla="*/ 2602 w 2926"/>
              <a:gd name="T115" fmla="*/ 278 h 621"/>
              <a:gd name="T116" fmla="*/ 2598 w 2926"/>
              <a:gd name="T117" fmla="*/ 302 h 621"/>
              <a:gd name="T118" fmla="*/ 2716 w 2926"/>
              <a:gd name="T119" fmla="*/ 277 h 621"/>
              <a:gd name="T120" fmla="*/ 2722 w 2926"/>
              <a:gd name="T121" fmla="*/ 317 h 621"/>
              <a:gd name="T122" fmla="*/ 2772 w 2926"/>
              <a:gd name="T123" fmla="*/ 387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926" h="621">
                <a:moveTo>
                  <a:pt x="2846" y="320"/>
                </a:moveTo>
                <a:lnTo>
                  <a:pt x="2895" y="320"/>
                </a:lnTo>
                <a:lnTo>
                  <a:pt x="2895" y="315"/>
                </a:lnTo>
                <a:lnTo>
                  <a:pt x="2894" y="311"/>
                </a:lnTo>
                <a:lnTo>
                  <a:pt x="2892" y="306"/>
                </a:lnTo>
                <a:lnTo>
                  <a:pt x="2889" y="303"/>
                </a:lnTo>
                <a:lnTo>
                  <a:pt x="2887" y="301"/>
                </a:lnTo>
                <a:lnTo>
                  <a:pt x="2885" y="300"/>
                </a:lnTo>
                <a:lnTo>
                  <a:pt x="2881" y="298"/>
                </a:lnTo>
                <a:lnTo>
                  <a:pt x="2876" y="296"/>
                </a:lnTo>
                <a:lnTo>
                  <a:pt x="2871" y="296"/>
                </a:lnTo>
                <a:lnTo>
                  <a:pt x="2866" y="296"/>
                </a:lnTo>
                <a:lnTo>
                  <a:pt x="2861" y="298"/>
                </a:lnTo>
                <a:lnTo>
                  <a:pt x="2859" y="299"/>
                </a:lnTo>
                <a:lnTo>
                  <a:pt x="2857" y="300"/>
                </a:lnTo>
                <a:lnTo>
                  <a:pt x="2853" y="303"/>
                </a:lnTo>
                <a:lnTo>
                  <a:pt x="2850" y="307"/>
                </a:lnTo>
                <a:lnTo>
                  <a:pt x="2848" y="311"/>
                </a:lnTo>
                <a:lnTo>
                  <a:pt x="2847" y="315"/>
                </a:lnTo>
                <a:lnTo>
                  <a:pt x="2846" y="320"/>
                </a:lnTo>
                <a:close/>
                <a:moveTo>
                  <a:pt x="2872" y="393"/>
                </a:moveTo>
                <a:lnTo>
                  <a:pt x="2863" y="393"/>
                </a:lnTo>
                <a:lnTo>
                  <a:pt x="2859" y="392"/>
                </a:lnTo>
                <a:lnTo>
                  <a:pt x="2855" y="391"/>
                </a:lnTo>
                <a:lnTo>
                  <a:pt x="2848" y="389"/>
                </a:lnTo>
                <a:lnTo>
                  <a:pt x="2841" y="386"/>
                </a:lnTo>
                <a:lnTo>
                  <a:pt x="2835" y="382"/>
                </a:lnTo>
                <a:lnTo>
                  <a:pt x="2829" y="377"/>
                </a:lnTo>
                <a:lnTo>
                  <a:pt x="2825" y="371"/>
                </a:lnTo>
                <a:lnTo>
                  <a:pt x="2821" y="365"/>
                </a:lnTo>
                <a:lnTo>
                  <a:pt x="2818" y="358"/>
                </a:lnTo>
                <a:lnTo>
                  <a:pt x="2815" y="350"/>
                </a:lnTo>
                <a:lnTo>
                  <a:pt x="2814" y="342"/>
                </a:lnTo>
                <a:lnTo>
                  <a:pt x="2814" y="333"/>
                </a:lnTo>
                <a:lnTo>
                  <a:pt x="2814" y="324"/>
                </a:lnTo>
                <a:lnTo>
                  <a:pt x="2815" y="315"/>
                </a:lnTo>
                <a:lnTo>
                  <a:pt x="2816" y="312"/>
                </a:lnTo>
                <a:lnTo>
                  <a:pt x="2818" y="308"/>
                </a:lnTo>
                <a:lnTo>
                  <a:pt x="2821" y="301"/>
                </a:lnTo>
                <a:lnTo>
                  <a:pt x="2825" y="294"/>
                </a:lnTo>
                <a:lnTo>
                  <a:pt x="2829" y="288"/>
                </a:lnTo>
                <a:lnTo>
                  <a:pt x="2835" y="283"/>
                </a:lnTo>
                <a:lnTo>
                  <a:pt x="2841" y="279"/>
                </a:lnTo>
                <a:lnTo>
                  <a:pt x="2844" y="277"/>
                </a:lnTo>
                <a:lnTo>
                  <a:pt x="2847" y="276"/>
                </a:lnTo>
                <a:lnTo>
                  <a:pt x="2855" y="273"/>
                </a:lnTo>
                <a:lnTo>
                  <a:pt x="2862" y="272"/>
                </a:lnTo>
                <a:lnTo>
                  <a:pt x="2871" y="272"/>
                </a:lnTo>
                <a:lnTo>
                  <a:pt x="2878" y="272"/>
                </a:lnTo>
                <a:lnTo>
                  <a:pt x="2886" y="273"/>
                </a:lnTo>
                <a:lnTo>
                  <a:pt x="2892" y="275"/>
                </a:lnTo>
                <a:lnTo>
                  <a:pt x="2899" y="278"/>
                </a:lnTo>
                <a:lnTo>
                  <a:pt x="2905" y="282"/>
                </a:lnTo>
                <a:lnTo>
                  <a:pt x="2910" y="286"/>
                </a:lnTo>
                <a:lnTo>
                  <a:pt x="2915" y="292"/>
                </a:lnTo>
                <a:lnTo>
                  <a:pt x="2919" y="298"/>
                </a:lnTo>
                <a:lnTo>
                  <a:pt x="2922" y="305"/>
                </a:lnTo>
                <a:lnTo>
                  <a:pt x="2923" y="309"/>
                </a:lnTo>
                <a:lnTo>
                  <a:pt x="2924" y="313"/>
                </a:lnTo>
                <a:lnTo>
                  <a:pt x="2926" y="322"/>
                </a:lnTo>
                <a:lnTo>
                  <a:pt x="2926" y="331"/>
                </a:lnTo>
                <a:lnTo>
                  <a:pt x="2926" y="340"/>
                </a:lnTo>
                <a:lnTo>
                  <a:pt x="2846" y="340"/>
                </a:lnTo>
                <a:lnTo>
                  <a:pt x="2846" y="347"/>
                </a:lnTo>
                <a:lnTo>
                  <a:pt x="2848" y="352"/>
                </a:lnTo>
                <a:lnTo>
                  <a:pt x="2849" y="355"/>
                </a:lnTo>
                <a:lnTo>
                  <a:pt x="2850" y="357"/>
                </a:lnTo>
                <a:lnTo>
                  <a:pt x="2853" y="361"/>
                </a:lnTo>
                <a:lnTo>
                  <a:pt x="2855" y="363"/>
                </a:lnTo>
                <a:lnTo>
                  <a:pt x="2857" y="365"/>
                </a:lnTo>
                <a:lnTo>
                  <a:pt x="2862" y="367"/>
                </a:lnTo>
                <a:lnTo>
                  <a:pt x="2864" y="368"/>
                </a:lnTo>
                <a:lnTo>
                  <a:pt x="2867" y="368"/>
                </a:lnTo>
                <a:lnTo>
                  <a:pt x="2873" y="369"/>
                </a:lnTo>
                <a:lnTo>
                  <a:pt x="2880" y="368"/>
                </a:lnTo>
                <a:lnTo>
                  <a:pt x="2884" y="367"/>
                </a:lnTo>
                <a:lnTo>
                  <a:pt x="2887" y="365"/>
                </a:lnTo>
                <a:lnTo>
                  <a:pt x="2890" y="363"/>
                </a:lnTo>
                <a:lnTo>
                  <a:pt x="2892" y="361"/>
                </a:lnTo>
                <a:lnTo>
                  <a:pt x="2894" y="358"/>
                </a:lnTo>
                <a:lnTo>
                  <a:pt x="2895" y="355"/>
                </a:lnTo>
                <a:lnTo>
                  <a:pt x="2925" y="357"/>
                </a:lnTo>
                <a:lnTo>
                  <a:pt x="2924" y="361"/>
                </a:lnTo>
                <a:lnTo>
                  <a:pt x="2923" y="365"/>
                </a:lnTo>
                <a:lnTo>
                  <a:pt x="2921" y="369"/>
                </a:lnTo>
                <a:lnTo>
                  <a:pt x="2919" y="372"/>
                </a:lnTo>
                <a:lnTo>
                  <a:pt x="2914" y="378"/>
                </a:lnTo>
                <a:lnTo>
                  <a:pt x="2911" y="381"/>
                </a:lnTo>
                <a:lnTo>
                  <a:pt x="2908" y="383"/>
                </a:lnTo>
                <a:lnTo>
                  <a:pt x="2904" y="386"/>
                </a:lnTo>
                <a:lnTo>
                  <a:pt x="2900" y="388"/>
                </a:lnTo>
                <a:lnTo>
                  <a:pt x="2896" y="389"/>
                </a:lnTo>
                <a:lnTo>
                  <a:pt x="2892" y="391"/>
                </a:lnTo>
                <a:lnTo>
                  <a:pt x="2887" y="392"/>
                </a:lnTo>
                <a:lnTo>
                  <a:pt x="2883" y="393"/>
                </a:lnTo>
                <a:lnTo>
                  <a:pt x="2877" y="393"/>
                </a:lnTo>
                <a:lnTo>
                  <a:pt x="2872" y="393"/>
                </a:lnTo>
                <a:close/>
                <a:moveTo>
                  <a:pt x="386" y="391"/>
                </a:moveTo>
                <a:lnTo>
                  <a:pt x="310" y="172"/>
                </a:lnTo>
                <a:lnTo>
                  <a:pt x="235" y="391"/>
                </a:lnTo>
                <a:lnTo>
                  <a:pt x="386" y="391"/>
                </a:lnTo>
                <a:close/>
                <a:moveTo>
                  <a:pt x="619" y="621"/>
                </a:moveTo>
                <a:lnTo>
                  <a:pt x="466" y="621"/>
                </a:lnTo>
                <a:lnTo>
                  <a:pt x="428" y="513"/>
                </a:lnTo>
                <a:lnTo>
                  <a:pt x="192" y="513"/>
                </a:lnTo>
                <a:lnTo>
                  <a:pt x="154" y="621"/>
                </a:lnTo>
                <a:lnTo>
                  <a:pt x="0" y="621"/>
                </a:lnTo>
                <a:lnTo>
                  <a:pt x="218" y="9"/>
                </a:lnTo>
                <a:lnTo>
                  <a:pt x="403" y="9"/>
                </a:lnTo>
                <a:lnTo>
                  <a:pt x="619" y="621"/>
                </a:lnTo>
                <a:close/>
                <a:moveTo>
                  <a:pt x="678" y="621"/>
                </a:moveTo>
                <a:lnTo>
                  <a:pt x="678" y="482"/>
                </a:lnTo>
                <a:lnTo>
                  <a:pt x="817" y="482"/>
                </a:lnTo>
                <a:lnTo>
                  <a:pt x="817" y="621"/>
                </a:lnTo>
                <a:lnTo>
                  <a:pt x="678" y="621"/>
                </a:lnTo>
                <a:close/>
                <a:moveTo>
                  <a:pt x="821" y="221"/>
                </a:moveTo>
                <a:lnTo>
                  <a:pt x="785" y="433"/>
                </a:lnTo>
                <a:lnTo>
                  <a:pt x="704" y="433"/>
                </a:lnTo>
                <a:lnTo>
                  <a:pt x="674" y="221"/>
                </a:lnTo>
                <a:lnTo>
                  <a:pt x="674" y="9"/>
                </a:lnTo>
                <a:lnTo>
                  <a:pt x="821" y="9"/>
                </a:lnTo>
                <a:lnTo>
                  <a:pt x="821" y="221"/>
                </a:lnTo>
                <a:close/>
                <a:moveTo>
                  <a:pt x="1080" y="166"/>
                </a:moveTo>
                <a:lnTo>
                  <a:pt x="1044" y="166"/>
                </a:lnTo>
                <a:lnTo>
                  <a:pt x="1099" y="9"/>
                </a:lnTo>
                <a:lnTo>
                  <a:pt x="1142" y="9"/>
                </a:lnTo>
                <a:lnTo>
                  <a:pt x="1196" y="166"/>
                </a:lnTo>
                <a:lnTo>
                  <a:pt x="1160" y="166"/>
                </a:lnTo>
                <a:lnTo>
                  <a:pt x="1149" y="130"/>
                </a:lnTo>
                <a:lnTo>
                  <a:pt x="1092" y="130"/>
                </a:lnTo>
                <a:lnTo>
                  <a:pt x="1080" y="166"/>
                </a:lnTo>
                <a:close/>
                <a:moveTo>
                  <a:pt x="1100" y="105"/>
                </a:moveTo>
                <a:lnTo>
                  <a:pt x="1140" y="105"/>
                </a:lnTo>
                <a:lnTo>
                  <a:pt x="1121" y="45"/>
                </a:lnTo>
                <a:lnTo>
                  <a:pt x="1100" y="105"/>
                </a:lnTo>
                <a:close/>
                <a:moveTo>
                  <a:pt x="1247" y="169"/>
                </a:moveTo>
                <a:lnTo>
                  <a:pt x="1239" y="168"/>
                </a:lnTo>
                <a:lnTo>
                  <a:pt x="1235" y="167"/>
                </a:lnTo>
                <a:lnTo>
                  <a:pt x="1232" y="166"/>
                </a:lnTo>
                <a:lnTo>
                  <a:pt x="1225" y="164"/>
                </a:lnTo>
                <a:lnTo>
                  <a:pt x="1219" y="160"/>
                </a:lnTo>
                <a:lnTo>
                  <a:pt x="1216" y="157"/>
                </a:lnTo>
                <a:lnTo>
                  <a:pt x="1214" y="155"/>
                </a:lnTo>
                <a:lnTo>
                  <a:pt x="1212" y="152"/>
                </a:lnTo>
                <a:lnTo>
                  <a:pt x="1211" y="149"/>
                </a:lnTo>
                <a:lnTo>
                  <a:pt x="1210" y="145"/>
                </a:lnTo>
                <a:lnTo>
                  <a:pt x="1209" y="142"/>
                </a:lnTo>
                <a:lnTo>
                  <a:pt x="1208" y="138"/>
                </a:lnTo>
                <a:lnTo>
                  <a:pt x="1208" y="133"/>
                </a:lnTo>
                <a:lnTo>
                  <a:pt x="1208" y="127"/>
                </a:lnTo>
                <a:lnTo>
                  <a:pt x="1210" y="122"/>
                </a:lnTo>
                <a:lnTo>
                  <a:pt x="1211" y="117"/>
                </a:lnTo>
                <a:lnTo>
                  <a:pt x="1214" y="113"/>
                </a:lnTo>
                <a:lnTo>
                  <a:pt x="1218" y="109"/>
                </a:lnTo>
                <a:lnTo>
                  <a:pt x="1221" y="106"/>
                </a:lnTo>
                <a:lnTo>
                  <a:pt x="1226" y="104"/>
                </a:lnTo>
                <a:lnTo>
                  <a:pt x="1230" y="102"/>
                </a:lnTo>
                <a:lnTo>
                  <a:pt x="1236" y="100"/>
                </a:lnTo>
                <a:lnTo>
                  <a:pt x="1241" y="99"/>
                </a:lnTo>
                <a:lnTo>
                  <a:pt x="1252" y="97"/>
                </a:lnTo>
                <a:lnTo>
                  <a:pt x="1265" y="96"/>
                </a:lnTo>
                <a:lnTo>
                  <a:pt x="1270" y="95"/>
                </a:lnTo>
                <a:lnTo>
                  <a:pt x="1274" y="94"/>
                </a:lnTo>
                <a:lnTo>
                  <a:pt x="1277" y="93"/>
                </a:lnTo>
                <a:lnTo>
                  <a:pt x="1279" y="91"/>
                </a:lnTo>
                <a:lnTo>
                  <a:pt x="1280" y="89"/>
                </a:lnTo>
                <a:lnTo>
                  <a:pt x="1281" y="87"/>
                </a:lnTo>
                <a:lnTo>
                  <a:pt x="1280" y="83"/>
                </a:lnTo>
                <a:lnTo>
                  <a:pt x="1280" y="80"/>
                </a:lnTo>
                <a:lnTo>
                  <a:pt x="1278" y="77"/>
                </a:lnTo>
                <a:lnTo>
                  <a:pt x="1276" y="75"/>
                </a:lnTo>
                <a:lnTo>
                  <a:pt x="1274" y="73"/>
                </a:lnTo>
                <a:lnTo>
                  <a:pt x="1271" y="72"/>
                </a:lnTo>
                <a:lnTo>
                  <a:pt x="1267" y="71"/>
                </a:lnTo>
                <a:lnTo>
                  <a:pt x="1263" y="71"/>
                </a:lnTo>
                <a:lnTo>
                  <a:pt x="1259" y="71"/>
                </a:lnTo>
                <a:lnTo>
                  <a:pt x="1255" y="72"/>
                </a:lnTo>
                <a:lnTo>
                  <a:pt x="1252" y="73"/>
                </a:lnTo>
                <a:lnTo>
                  <a:pt x="1249" y="75"/>
                </a:lnTo>
                <a:lnTo>
                  <a:pt x="1247" y="77"/>
                </a:lnTo>
                <a:lnTo>
                  <a:pt x="1245" y="79"/>
                </a:lnTo>
                <a:lnTo>
                  <a:pt x="1243" y="82"/>
                </a:lnTo>
                <a:lnTo>
                  <a:pt x="1242" y="84"/>
                </a:lnTo>
                <a:lnTo>
                  <a:pt x="1212" y="82"/>
                </a:lnTo>
                <a:lnTo>
                  <a:pt x="1213" y="78"/>
                </a:lnTo>
                <a:lnTo>
                  <a:pt x="1214" y="74"/>
                </a:lnTo>
                <a:lnTo>
                  <a:pt x="1218" y="67"/>
                </a:lnTo>
                <a:lnTo>
                  <a:pt x="1223" y="62"/>
                </a:lnTo>
                <a:lnTo>
                  <a:pt x="1229" y="56"/>
                </a:lnTo>
                <a:lnTo>
                  <a:pt x="1232" y="54"/>
                </a:lnTo>
                <a:lnTo>
                  <a:pt x="1236" y="52"/>
                </a:lnTo>
                <a:lnTo>
                  <a:pt x="1238" y="51"/>
                </a:lnTo>
                <a:lnTo>
                  <a:pt x="1240" y="51"/>
                </a:lnTo>
                <a:lnTo>
                  <a:pt x="1244" y="49"/>
                </a:lnTo>
                <a:lnTo>
                  <a:pt x="1249" y="48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70" y="47"/>
                </a:lnTo>
                <a:lnTo>
                  <a:pt x="1276" y="48"/>
                </a:lnTo>
                <a:lnTo>
                  <a:pt x="1282" y="49"/>
                </a:lnTo>
                <a:lnTo>
                  <a:pt x="1288" y="51"/>
                </a:lnTo>
                <a:lnTo>
                  <a:pt x="1293" y="53"/>
                </a:lnTo>
                <a:lnTo>
                  <a:pt x="1298" y="56"/>
                </a:lnTo>
                <a:lnTo>
                  <a:pt x="1303" y="60"/>
                </a:lnTo>
                <a:lnTo>
                  <a:pt x="1306" y="64"/>
                </a:lnTo>
                <a:lnTo>
                  <a:pt x="1308" y="66"/>
                </a:lnTo>
                <a:lnTo>
                  <a:pt x="1309" y="69"/>
                </a:lnTo>
                <a:lnTo>
                  <a:pt x="1312" y="74"/>
                </a:lnTo>
                <a:lnTo>
                  <a:pt x="1313" y="80"/>
                </a:lnTo>
                <a:lnTo>
                  <a:pt x="1313" y="87"/>
                </a:lnTo>
                <a:lnTo>
                  <a:pt x="1313" y="166"/>
                </a:lnTo>
                <a:lnTo>
                  <a:pt x="1282" y="166"/>
                </a:lnTo>
                <a:lnTo>
                  <a:pt x="1282" y="150"/>
                </a:lnTo>
                <a:lnTo>
                  <a:pt x="1280" y="154"/>
                </a:lnTo>
                <a:lnTo>
                  <a:pt x="1276" y="157"/>
                </a:lnTo>
                <a:lnTo>
                  <a:pt x="1273" y="161"/>
                </a:lnTo>
                <a:lnTo>
                  <a:pt x="1269" y="163"/>
                </a:lnTo>
                <a:lnTo>
                  <a:pt x="1264" y="166"/>
                </a:lnTo>
                <a:lnTo>
                  <a:pt x="1262" y="166"/>
                </a:lnTo>
                <a:lnTo>
                  <a:pt x="1259" y="167"/>
                </a:lnTo>
                <a:lnTo>
                  <a:pt x="1253" y="168"/>
                </a:lnTo>
                <a:lnTo>
                  <a:pt x="1247" y="169"/>
                </a:lnTo>
                <a:close/>
                <a:moveTo>
                  <a:pt x="1256" y="146"/>
                </a:moveTo>
                <a:lnTo>
                  <a:pt x="1262" y="146"/>
                </a:lnTo>
                <a:lnTo>
                  <a:pt x="1266" y="144"/>
                </a:lnTo>
                <a:lnTo>
                  <a:pt x="1270" y="142"/>
                </a:lnTo>
                <a:lnTo>
                  <a:pt x="1274" y="140"/>
                </a:lnTo>
                <a:lnTo>
                  <a:pt x="1277" y="136"/>
                </a:lnTo>
                <a:lnTo>
                  <a:pt x="1279" y="133"/>
                </a:lnTo>
                <a:lnTo>
                  <a:pt x="1281" y="129"/>
                </a:lnTo>
                <a:lnTo>
                  <a:pt x="1281" y="124"/>
                </a:lnTo>
                <a:lnTo>
                  <a:pt x="1281" y="112"/>
                </a:lnTo>
                <a:lnTo>
                  <a:pt x="1279" y="113"/>
                </a:lnTo>
                <a:lnTo>
                  <a:pt x="1275" y="114"/>
                </a:lnTo>
                <a:lnTo>
                  <a:pt x="1266" y="116"/>
                </a:lnTo>
                <a:lnTo>
                  <a:pt x="1258" y="117"/>
                </a:lnTo>
                <a:lnTo>
                  <a:pt x="1251" y="119"/>
                </a:lnTo>
                <a:lnTo>
                  <a:pt x="1247" y="120"/>
                </a:lnTo>
                <a:lnTo>
                  <a:pt x="1244" y="122"/>
                </a:lnTo>
                <a:lnTo>
                  <a:pt x="1243" y="123"/>
                </a:lnTo>
                <a:lnTo>
                  <a:pt x="1242" y="124"/>
                </a:lnTo>
                <a:lnTo>
                  <a:pt x="1240" y="126"/>
                </a:lnTo>
                <a:lnTo>
                  <a:pt x="1240" y="129"/>
                </a:lnTo>
                <a:lnTo>
                  <a:pt x="1239" y="132"/>
                </a:lnTo>
                <a:lnTo>
                  <a:pt x="1239" y="135"/>
                </a:lnTo>
                <a:lnTo>
                  <a:pt x="1240" y="138"/>
                </a:lnTo>
                <a:lnTo>
                  <a:pt x="1242" y="141"/>
                </a:lnTo>
                <a:lnTo>
                  <a:pt x="1244" y="143"/>
                </a:lnTo>
                <a:lnTo>
                  <a:pt x="1247" y="144"/>
                </a:lnTo>
                <a:lnTo>
                  <a:pt x="1250" y="145"/>
                </a:lnTo>
                <a:lnTo>
                  <a:pt x="1253" y="146"/>
                </a:lnTo>
                <a:lnTo>
                  <a:pt x="1256" y="146"/>
                </a:lnTo>
                <a:close/>
                <a:moveTo>
                  <a:pt x="1373" y="166"/>
                </a:moveTo>
                <a:lnTo>
                  <a:pt x="1340" y="166"/>
                </a:lnTo>
                <a:lnTo>
                  <a:pt x="1340" y="9"/>
                </a:lnTo>
                <a:lnTo>
                  <a:pt x="1373" y="9"/>
                </a:lnTo>
                <a:lnTo>
                  <a:pt x="1373" y="166"/>
                </a:lnTo>
                <a:close/>
                <a:moveTo>
                  <a:pt x="1462" y="48"/>
                </a:moveTo>
                <a:lnTo>
                  <a:pt x="1462" y="73"/>
                </a:lnTo>
                <a:lnTo>
                  <a:pt x="1440" y="73"/>
                </a:lnTo>
                <a:lnTo>
                  <a:pt x="1440" y="130"/>
                </a:lnTo>
                <a:lnTo>
                  <a:pt x="1440" y="133"/>
                </a:lnTo>
                <a:lnTo>
                  <a:pt x="1441" y="136"/>
                </a:lnTo>
                <a:lnTo>
                  <a:pt x="1442" y="138"/>
                </a:lnTo>
                <a:lnTo>
                  <a:pt x="1443" y="139"/>
                </a:lnTo>
                <a:lnTo>
                  <a:pt x="1445" y="140"/>
                </a:lnTo>
                <a:lnTo>
                  <a:pt x="1447" y="141"/>
                </a:lnTo>
                <a:lnTo>
                  <a:pt x="1449" y="141"/>
                </a:lnTo>
                <a:lnTo>
                  <a:pt x="1451" y="142"/>
                </a:lnTo>
                <a:lnTo>
                  <a:pt x="1456" y="141"/>
                </a:lnTo>
                <a:lnTo>
                  <a:pt x="1459" y="141"/>
                </a:lnTo>
                <a:lnTo>
                  <a:pt x="1466" y="165"/>
                </a:lnTo>
                <a:lnTo>
                  <a:pt x="1458" y="167"/>
                </a:lnTo>
                <a:lnTo>
                  <a:pt x="1453" y="167"/>
                </a:lnTo>
                <a:lnTo>
                  <a:pt x="1447" y="168"/>
                </a:lnTo>
                <a:lnTo>
                  <a:pt x="1442" y="168"/>
                </a:lnTo>
                <a:lnTo>
                  <a:pt x="1438" y="168"/>
                </a:lnTo>
                <a:lnTo>
                  <a:pt x="1431" y="166"/>
                </a:lnTo>
                <a:lnTo>
                  <a:pt x="1424" y="164"/>
                </a:lnTo>
                <a:lnTo>
                  <a:pt x="1421" y="162"/>
                </a:lnTo>
                <a:lnTo>
                  <a:pt x="1418" y="160"/>
                </a:lnTo>
                <a:lnTo>
                  <a:pt x="1414" y="155"/>
                </a:lnTo>
                <a:lnTo>
                  <a:pt x="1412" y="153"/>
                </a:lnTo>
                <a:lnTo>
                  <a:pt x="1410" y="150"/>
                </a:lnTo>
                <a:lnTo>
                  <a:pt x="1409" y="146"/>
                </a:lnTo>
                <a:lnTo>
                  <a:pt x="1408" y="142"/>
                </a:lnTo>
                <a:lnTo>
                  <a:pt x="1408" y="139"/>
                </a:lnTo>
                <a:lnTo>
                  <a:pt x="1408" y="134"/>
                </a:lnTo>
                <a:lnTo>
                  <a:pt x="1408" y="73"/>
                </a:lnTo>
                <a:lnTo>
                  <a:pt x="1391" y="73"/>
                </a:lnTo>
                <a:lnTo>
                  <a:pt x="1391" y="48"/>
                </a:lnTo>
                <a:lnTo>
                  <a:pt x="1408" y="48"/>
                </a:lnTo>
                <a:lnTo>
                  <a:pt x="1408" y="20"/>
                </a:lnTo>
                <a:lnTo>
                  <a:pt x="1440" y="20"/>
                </a:lnTo>
                <a:lnTo>
                  <a:pt x="1440" y="48"/>
                </a:lnTo>
                <a:lnTo>
                  <a:pt x="1462" y="48"/>
                </a:lnTo>
                <a:close/>
                <a:moveTo>
                  <a:pt x="1535" y="169"/>
                </a:moveTo>
                <a:lnTo>
                  <a:pt x="1526" y="168"/>
                </a:lnTo>
                <a:lnTo>
                  <a:pt x="1522" y="168"/>
                </a:lnTo>
                <a:lnTo>
                  <a:pt x="1518" y="167"/>
                </a:lnTo>
                <a:lnTo>
                  <a:pt x="1511" y="164"/>
                </a:lnTo>
                <a:lnTo>
                  <a:pt x="1504" y="161"/>
                </a:lnTo>
                <a:lnTo>
                  <a:pt x="1498" y="157"/>
                </a:lnTo>
                <a:lnTo>
                  <a:pt x="1492" y="152"/>
                </a:lnTo>
                <a:lnTo>
                  <a:pt x="1488" y="146"/>
                </a:lnTo>
                <a:lnTo>
                  <a:pt x="1484" y="140"/>
                </a:lnTo>
                <a:lnTo>
                  <a:pt x="1481" y="133"/>
                </a:lnTo>
                <a:lnTo>
                  <a:pt x="1478" y="125"/>
                </a:lnTo>
                <a:lnTo>
                  <a:pt x="1477" y="117"/>
                </a:lnTo>
                <a:lnTo>
                  <a:pt x="1477" y="108"/>
                </a:lnTo>
                <a:lnTo>
                  <a:pt x="1477" y="99"/>
                </a:lnTo>
                <a:lnTo>
                  <a:pt x="1478" y="91"/>
                </a:lnTo>
                <a:lnTo>
                  <a:pt x="1479" y="87"/>
                </a:lnTo>
                <a:lnTo>
                  <a:pt x="1481" y="83"/>
                </a:lnTo>
                <a:lnTo>
                  <a:pt x="1484" y="76"/>
                </a:lnTo>
                <a:lnTo>
                  <a:pt x="1488" y="69"/>
                </a:lnTo>
                <a:lnTo>
                  <a:pt x="1492" y="64"/>
                </a:lnTo>
                <a:lnTo>
                  <a:pt x="1498" y="59"/>
                </a:lnTo>
                <a:lnTo>
                  <a:pt x="1504" y="55"/>
                </a:lnTo>
                <a:lnTo>
                  <a:pt x="1507" y="53"/>
                </a:lnTo>
                <a:lnTo>
                  <a:pt x="1511" y="51"/>
                </a:lnTo>
                <a:lnTo>
                  <a:pt x="1518" y="49"/>
                </a:lnTo>
                <a:lnTo>
                  <a:pt x="1522" y="48"/>
                </a:lnTo>
                <a:lnTo>
                  <a:pt x="1526" y="47"/>
                </a:lnTo>
                <a:lnTo>
                  <a:pt x="1535" y="47"/>
                </a:lnTo>
                <a:lnTo>
                  <a:pt x="1543" y="47"/>
                </a:lnTo>
                <a:lnTo>
                  <a:pt x="1547" y="48"/>
                </a:lnTo>
                <a:lnTo>
                  <a:pt x="1551" y="49"/>
                </a:lnTo>
                <a:lnTo>
                  <a:pt x="1559" y="51"/>
                </a:lnTo>
                <a:lnTo>
                  <a:pt x="1566" y="55"/>
                </a:lnTo>
                <a:lnTo>
                  <a:pt x="1572" y="59"/>
                </a:lnTo>
                <a:lnTo>
                  <a:pt x="1577" y="64"/>
                </a:lnTo>
                <a:lnTo>
                  <a:pt x="1582" y="69"/>
                </a:lnTo>
                <a:lnTo>
                  <a:pt x="1586" y="76"/>
                </a:lnTo>
                <a:lnTo>
                  <a:pt x="1587" y="79"/>
                </a:lnTo>
                <a:lnTo>
                  <a:pt x="1589" y="83"/>
                </a:lnTo>
                <a:lnTo>
                  <a:pt x="1591" y="91"/>
                </a:lnTo>
                <a:lnTo>
                  <a:pt x="1592" y="99"/>
                </a:lnTo>
                <a:lnTo>
                  <a:pt x="1593" y="108"/>
                </a:lnTo>
                <a:lnTo>
                  <a:pt x="1592" y="117"/>
                </a:lnTo>
                <a:lnTo>
                  <a:pt x="1591" y="125"/>
                </a:lnTo>
                <a:lnTo>
                  <a:pt x="1590" y="129"/>
                </a:lnTo>
                <a:lnTo>
                  <a:pt x="1589" y="133"/>
                </a:lnTo>
                <a:lnTo>
                  <a:pt x="1586" y="140"/>
                </a:lnTo>
                <a:lnTo>
                  <a:pt x="1582" y="146"/>
                </a:lnTo>
                <a:lnTo>
                  <a:pt x="1577" y="152"/>
                </a:lnTo>
                <a:lnTo>
                  <a:pt x="1572" y="157"/>
                </a:lnTo>
                <a:lnTo>
                  <a:pt x="1566" y="161"/>
                </a:lnTo>
                <a:lnTo>
                  <a:pt x="1562" y="163"/>
                </a:lnTo>
                <a:lnTo>
                  <a:pt x="1559" y="164"/>
                </a:lnTo>
                <a:lnTo>
                  <a:pt x="1551" y="167"/>
                </a:lnTo>
                <a:lnTo>
                  <a:pt x="1547" y="168"/>
                </a:lnTo>
                <a:lnTo>
                  <a:pt x="1543" y="168"/>
                </a:lnTo>
                <a:lnTo>
                  <a:pt x="1535" y="169"/>
                </a:lnTo>
                <a:close/>
                <a:moveTo>
                  <a:pt x="1535" y="143"/>
                </a:moveTo>
                <a:lnTo>
                  <a:pt x="1540" y="143"/>
                </a:lnTo>
                <a:lnTo>
                  <a:pt x="1543" y="142"/>
                </a:lnTo>
                <a:lnTo>
                  <a:pt x="1545" y="141"/>
                </a:lnTo>
                <a:lnTo>
                  <a:pt x="1548" y="139"/>
                </a:lnTo>
                <a:lnTo>
                  <a:pt x="1550" y="138"/>
                </a:lnTo>
                <a:lnTo>
                  <a:pt x="1552" y="136"/>
                </a:lnTo>
                <a:lnTo>
                  <a:pt x="1553" y="133"/>
                </a:lnTo>
                <a:lnTo>
                  <a:pt x="1556" y="128"/>
                </a:lnTo>
                <a:lnTo>
                  <a:pt x="1558" y="122"/>
                </a:lnTo>
                <a:lnTo>
                  <a:pt x="1559" y="115"/>
                </a:lnTo>
                <a:lnTo>
                  <a:pt x="1559" y="108"/>
                </a:lnTo>
                <a:lnTo>
                  <a:pt x="1559" y="100"/>
                </a:lnTo>
                <a:lnTo>
                  <a:pt x="1558" y="94"/>
                </a:lnTo>
                <a:lnTo>
                  <a:pt x="1556" y="87"/>
                </a:lnTo>
                <a:lnTo>
                  <a:pt x="1553" y="82"/>
                </a:lnTo>
                <a:lnTo>
                  <a:pt x="1552" y="80"/>
                </a:lnTo>
                <a:lnTo>
                  <a:pt x="1550" y="78"/>
                </a:lnTo>
                <a:lnTo>
                  <a:pt x="1545" y="74"/>
                </a:lnTo>
                <a:lnTo>
                  <a:pt x="1540" y="73"/>
                </a:lnTo>
                <a:lnTo>
                  <a:pt x="1535" y="72"/>
                </a:lnTo>
                <a:lnTo>
                  <a:pt x="1529" y="73"/>
                </a:lnTo>
                <a:lnTo>
                  <a:pt x="1526" y="73"/>
                </a:lnTo>
                <a:lnTo>
                  <a:pt x="1524" y="74"/>
                </a:lnTo>
                <a:lnTo>
                  <a:pt x="1522" y="76"/>
                </a:lnTo>
                <a:lnTo>
                  <a:pt x="1520" y="78"/>
                </a:lnTo>
                <a:lnTo>
                  <a:pt x="1518" y="80"/>
                </a:lnTo>
                <a:lnTo>
                  <a:pt x="1516" y="82"/>
                </a:lnTo>
                <a:lnTo>
                  <a:pt x="1513" y="87"/>
                </a:lnTo>
                <a:lnTo>
                  <a:pt x="1511" y="94"/>
                </a:lnTo>
                <a:lnTo>
                  <a:pt x="1510" y="100"/>
                </a:lnTo>
                <a:lnTo>
                  <a:pt x="1510" y="108"/>
                </a:lnTo>
                <a:lnTo>
                  <a:pt x="1510" y="115"/>
                </a:lnTo>
                <a:lnTo>
                  <a:pt x="1511" y="122"/>
                </a:lnTo>
                <a:lnTo>
                  <a:pt x="1513" y="128"/>
                </a:lnTo>
                <a:lnTo>
                  <a:pt x="1516" y="133"/>
                </a:lnTo>
                <a:lnTo>
                  <a:pt x="1517" y="134"/>
                </a:lnTo>
                <a:lnTo>
                  <a:pt x="1518" y="136"/>
                </a:lnTo>
                <a:lnTo>
                  <a:pt x="1520" y="138"/>
                </a:lnTo>
                <a:lnTo>
                  <a:pt x="1524" y="141"/>
                </a:lnTo>
                <a:lnTo>
                  <a:pt x="1529" y="143"/>
                </a:lnTo>
                <a:lnTo>
                  <a:pt x="1535" y="143"/>
                </a:lnTo>
                <a:close/>
                <a:moveTo>
                  <a:pt x="1762" y="9"/>
                </a:moveTo>
                <a:lnTo>
                  <a:pt x="1795" y="9"/>
                </a:lnTo>
                <a:lnTo>
                  <a:pt x="1795" y="111"/>
                </a:lnTo>
                <a:lnTo>
                  <a:pt x="1794" y="120"/>
                </a:lnTo>
                <a:lnTo>
                  <a:pt x="1794" y="123"/>
                </a:lnTo>
                <a:lnTo>
                  <a:pt x="1793" y="127"/>
                </a:lnTo>
                <a:lnTo>
                  <a:pt x="1790" y="135"/>
                </a:lnTo>
                <a:lnTo>
                  <a:pt x="1787" y="141"/>
                </a:lnTo>
                <a:lnTo>
                  <a:pt x="1785" y="144"/>
                </a:lnTo>
                <a:lnTo>
                  <a:pt x="1782" y="147"/>
                </a:lnTo>
                <a:lnTo>
                  <a:pt x="1777" y="153"/>
                </a:lnTo>
                <a:lnTo>
                  <a:pt x="1771" y="157"/>
                </a:lnTo>
                <a:lnTo>
                  <a:pt x="1764" y="161"/>
                </a:lnTo>
                <a:lnTo>
                  <a:pt x="1756" y="164"/>
                </a:lnTo>
                <a:lnTo>
                  <a:pt x="1748" y="167"/>
                </a:lnTo>
                <a:lnTo>
                  <a:pt x="1739" y="168"/>
                </a:lnTo>
                <a:lnTo>
                  <a:pt x="1730" y="169"/>
                </a:lnTo>
                <a:lnTo>
                  <a:pt x="1720" y="168"/>
                </a:lnTo>
                <a:lnTo>
                  <a:pt x="1711" y="167"/>
                </a:lnTo>
                <a:lnTo>
                  <a:pt x="1703" y="164"/>
                </a:lnTo>
                <a:lnTo>
                  <a:pt x="1696" y="161"/>
                </a:lnTo>
                <a:lnTo>
                  <a:pt x="1689" y="157"/>
                </a:lnTo>
                <a:lnTo>
                  <a:pt x="1685" y="155"/>
                </a:lnTo>
                <a:lnTo>
                  <a:pt x="1683" y="153"/>
                </a:lnTo>
                <a:lnTo>
                  <a:pt x="1677" y="147"/>
                </a:lnTo>
                <a:lnTo>
                  <a:pt x="1673" y="141"/>
                </a:lnTo>
                <a:lnTo>
                  <a:pt x="1669" y="135"/>
                </a:lnTo>
                <a:lnTo>
                  <a:pt x="1667" y="127"/>
                </a:lnTo>
                <a:lnTo>
                  <a:pt x="1666" y="123"/>
                </a:lnTo>
                <a:lnTo>
                  <a:pt x="1665" y="120"/>
                </a:lnTo>
                <a:lnTo>
                  <a:pt x="1665" y="111"/>
                </a:lnTo>
                <a:lnTo>
                  <a:pt x="1665" y="9"/>
                </a:lnTo>
                <a:lnTo>
                  <a:pt x="1698" y="9"/>
                </a:lnTo>
                <a:lnTo>
                  <a:pt x="1698" y="108"/>
                </a:lnTo>
                <a:lnTo>
                  <a:pt x="1698" y="115"/>
                </a:lnTo>
                <a:lnTo>
                  <a:pt x="1699" y="118"/>
                </a:lnTo>
                <a:lnTo>
                  <a:pt x="1700" y="121"/>
                </a:lnTo>
                <a:lnTo>
                  <a:pt x="1703" y="126"/>
                </a:lnTo>
                <a:lnTo>
                  <a:pt x="1705" y="128"/>
                </a:lnTo>
                <a:lnTo>
                  <a:pt x="1707" y="131"/>
                </a:lnTo>
                <a:lnTo>
                  <a:pt x="1709" y="133"/>
                </a:lnTo>
                <a:lnTo>
                  <a:pt x="1711" y="134"/>
                </a:lnTo>
                <a:lnTo>
                  <a:pt x="1717" y="137"/>
                </a:lnTo>
                <a:lnTo>
                  <a:pt x="1723" y="139"/>
                </a:lnTo>
                <a:lnTo>
                  <a:pt x="1730" y="139"/>
                </a:lnTo>
                <a:lnTo>
                  <a:pt x="1737" y="139"/>
                </a:lnTo>
                <a:lnTo>
                  <a:pt x="1740" y="138"/>
                </a:lnTo>
                <a:lnTo>
                  <a:pt x="1743" y="137"/>
                </a:lnTo>
                <a:lnTo>
                  <a:pt x="1748" y="134"/>
                </a:lnTo>
                <a:lnTo>
                  <a:pt x="1751" y="133"/>
                </a:lnTo>
                <a:lnTo>
                  <a:pt x="1753" y="131"/>
                </a:lnTo>
                <a:lnTo>
                  <a:pt x="1755" y="128"/>
                </a:lnTo>
                <a:lnTo>
                  <a:pt x="1757" y="126"/>
                </a:lnTo>
                <a:lnTo>
                  <a:pt x="1760" y="121"/>
                </a:lnTo>
                <a:lnTo>
                  <a:pt x="1761" y="115"/>
                </a:lnTo>
                <a:lnTo>
                  <a:pt x="1762" y="108"/>
                </a:lnTo>
                <a:lnTo>
                  <a:pt x="1762" y="9"/>
                </a:lnTo>
                <a:close/>
                <a:moveTo>
                  <a:pt x="1856" y="98"/>
                </a:moveTo>
                <a:lnTo>
                  <a:pt x="1856" y="166"/>
                </a:lnTo>
                <a:lnTo>
                  <a:pt x="1824" y="166"/>
                </a:lnTo>
                <a:lnTo>
                  <a:pt x="1824" y="48"/>
                </a:lnTo>
                <a:lnTo>
                  <a:pt x="1855" y="48"/>
                </a:lnTo>
                <a:lnTo>
                  <a:pt x="1855" y="69"/>
                </a:lnTo>
                <a:lnTo>
                  <a:pt x="1858" y="64"/>
                </a:lnTo>
                <a:lnTo>
                  <a:pt x="1861" y="60"/>
                </a:lnTo>
                <a:lnTo>
                  <a:pt x="1865" y="56"/>
                </a:lnTo>
                <a:lnTo>
                  <a:pt x="1869" y="53"/>
                </a:lnTo>
                <a:lnTo>
                  <a:pt x="1874" y="50"/>
                </a:lnTo>
                <a:lnTo>
                  <a:pt x="1880" y="48"/>
                </a:lnTo>
                <a:lnTo>
                  <a:pt x="1886" y="47"/>
                </a:lnTo>
                <a:lnTo>
                  <a:pt x="1893" y="47"/>
                </a:lnTo>
                <a:lnTo>
                  <a:pt x="1902" y="48"/>
                </a:lnTo>
                <a:lnTo>
                  <a:pt x="1906" y="49"/>
                </a:lnTo>
                <a:lnTo>
                  <a:pt x="1909" y="50"/>
                </a:lnTo>
                <a:lnTo>
                  <a:pt x="1913" y="52"/>
                </a:lnTo>
                <a:lnTo>
                  <a:pt x="1916" y="54"/>
                </a:lnTo>
                <a:lnTo>
                  <a:pt x="1919" y="56"/>
                </a:lnTo>
                <a:lnTo>
                  <a:pt x="1922" y="59"/>
                </a:lnTo>
                <a:lnTo>
                  <a:pt x="1925" y="62"/>
                </a:lnTo>
                <a:lnTo>
                  <a:pt x="1927" y="65"/>
                </a:lnTo>
                <a:lnTo>
                  <a:pt x="1929" y="69"/>
                </a:lnTo>
                <a:lnTo>
                  <a:pt x="1931" y="73"/>
                </a:lnTo>
                <a:lnTo>
                  <a:pt x="1932" y="77"/>
                </a:lnTo>
                <a:lnTo>
                  <a:pt x="1933" y="82"/>
                </a:lnTo>
                <a:lnTo>
                  <a:pt x="1933" y="86"/>
                </a:lnTo>
                <a:lnTo>
                  <a:pt x="1933" y="91"/>
                </a:lnTo>
                <a:lnTo>
                  <a:pt x="1933" y="166"/>
                </a:lnTo>
                <a:lnTo>
                  <a:pt x="1901" y="166"/>
                </a:lnTo>
                <a:lnTo>
                  <a:pt x="1901" y="97"/>
                </a:lnTo>
                <a:lnTo>
                  <a:pt x="1900" y="92"/>
                </a:lnTo>
                <a:lnTo>
                  <a:pt x="1899" y="87"/>
                </a:lnTo>
                <a:lnTo>
                  <a:pt x="1898" y="84"/>
                </a:lnTo>
                <a:lnTo>
                  <a:pt x="1895" y="80"/>
                </a:lnTo>
                <a:lnTo>
                  <a:pt x="1892" y="78"/>
                </a:lnTo>
                <a:lnTo>
                  <a:pt x="1889" y="76"/>
                </a:lnTo>
                <a:lnTo>
                  <a:pt x="1884" y="74"/>
                </a:lnTo>
                <a:lnTo>
                  <a:pt x="1879" y="74"/>
                </a:lnTo>
                <a:lnTo>
                  <a:pt x="1874" y="74"/>
                </a:lnTo>
                <a:lnTo>
                  <a:pt x="1870" y="76"/>
                </a:lnTo>
                <a:lnTo>
                  <a:pt x="1866" y="78"/>
                </a:lnTo>
                <a:lnTo>
                  <a:pt x="1863" y="80"/>
                </a:lnTo>
                <a:lnTo>
                  <a:pt x="1860" y="84"/>
                </a:lnTo>
                <a:lnTo>
                  <a:pt x="1858" y="88"/>
                </a:lnTo>
                <a:lnTo>
                  <a:pt x="1857" y="93"/>
                </a:lnTo>
                <a:lnTo>
                  <a:pt x="1856" y="98"/>
                </a:lnTo>
                <a:close/>
                <a:moveTo>
                  <a:pt x="1976" y="33"/>
                </a:moveTo>
                <a:lnTo>
                  <a:pt x="1973" y="33"/>
                </a:lnTo>
                <a:lnTo>
                  <a:pt x="1970" y="32"/>
                </a:lnTo>
                <a:lnTo>
                  <a:pt x="1967" y="31"/>
                </a:lnTo>
                <a:lnTo>
                  <a:pt x="1964" y="28"/>
                </a:lnTo>
                <a:lnTo>
                  <a:pt x="1962" y="26"/>
                </a:lnTo>
                <a:lnTo>
                  <a:pt x="1960" y="23"/>
                </a:lnTo>
                <a:lnTo>
                  <a:pt x="1959" y="20"/>
                </a:lnTo>
                <a:lnTo>
                  <a:pt x="1959" y="17"/>
                </a:lnTo>
                <a:lnTo>
                  <a:pt x="1959" y="13"/>
                </a:lnTo>
                <a:lnTo>
                  <a:pt x="1960" y="10"/>
                </a:lnTo>
                <a:lnTo>
                  <a:pt x="1962" y="8"/>
                </a:lnTo>
                <a:lnTo>
                  <a:pt x="1964" y="5"/>
                </a:lnTo>
                <a:lnTo>
                  <a:pt x="1967" y="3"/>
                </a:lnTo>
                <a:lnTo>
                  <a:pt x="1970" y="1"/>
                </a:lnTo>
                <a:lnTo>
                  <a:pt x="1973" y="1"/>
                </a:lnTo>
                <a:lnTo>
                  <a:pt x="1976" y="0"/>
                </a:lnTo>
                <a:lnTo>
                  <a:pt x="1980" y="1"/>
                </a:lnTo>
                <a:lnTo>
                  <a:pt x="1983" y="1"/>
                </a:lnTo>
                <a:lnTo>
                  <a:pt x="1986" y="3"/>
                </a:lnTo>
                <a:lnTo>
                  <a:pt x="1989" y="5"/>
                </a:lnTo>
                <a:lnTo>
                  <a:pt x="1991" y="8"/>
                </a:lnTo>
                <a:lnTo>
                  <a:pt x="1993" y="10"/>
                </a:lnTo>
                <a:lnTo>
                  <a:pt x="1994" y="13"/>
                </a:lnTo>
                <a:lnTo>
                  <a:pt x="1994" y="17"/>
                </a:lnTo>
                <a:lnTo>
                  <a:pt x="1994" y="20"/>
                </a:lnTo>
                <a:lnTo>
                  <a:pt x="1993" y="23"/>
                </a:lnTo>
                <a:lnTo>
                  <a:pt x="1991" y="26"/>
                </a:lnTo>
                <a:lnTo>
                  <a:pt x="1989" y="28"/>
                </a:lnTo>
                <a:lnTo>
                  <a:pt x="1986" y="31"/>
                </a:lnTo>
                <a:lnTo>
                  <a:pt x="1983" y="32"/>
                </a:lnTo>
                <a:lnTo>
                  <a:pt x="1980" y="33"/>
                </a:lnTo>
                <a:lnTo>
                  <a:pt x="1976" y="33"/>
                </a:lnTo>
                <a:close/>
                <a:moveTo>
                  <a:pt x="1960" y="48"/>
                </a:moveTo>
                <a:lnTo>
                  <a:pt x="1993" y="48"/>
                </a:lnTo>
                <a:lnTo>
                  <a:pt x="1993" y="166"/>
                </a:lnTo>
                <a:lnTo>
                  <a:pt x="1960" y="166"/>
                </a:lnTo>
                <a:lnTo>
                  <a:pt x="1960" y="48"/>
                </a:lnTo>
                <a:close/>
                <a:moveTo>
                  <a:pt x="2128" y="48"/>
                </a:moveTo>
                <a:lnTo>
                  <a:pt x="2087" y="166"/>
                </a:lnTo>
                <a:lnTo>
                  <a:pt x="2050" y="166"/>
                </a:lnTo>
                <a:lnTo>
                  <a:pt x="2009" y="48"/>
                </a:lnTo>
                <a:lnTo>
                  <a:pt x="2044" y="48"/>
                </a:lnTo>
                <a:lnTo>
                  <a:pt x="2068" y="133"/>
                </a:lnTo>
                <a:lnTo>
                  <a:pt x="2094" y="48"/>
                </a:lnTo>
                <a:lnTo>
                  <a:pt x="2128" y="48"/>
                </a:lnTo>
                <a:close/>
                <a:moveTo>
                  <a:pt x="2194" y="169"/>
                </a:moveTo>
                <a:lnTo>
                  <a:pt x="2185" y="168"/>
                </a:lnTo>
                <a:lnTo>
                  <a:pt x="2181" y="168"/>
                </a:lnTo>
                <a:lnTo>
                  <a:pt x="2177" y="167"/>
                </a:lnTo>
                <a:lnTo>
                  <a:pt x="2169" y="164"/>
                </a:lnTo>
                <a:lnTo>
                  <a:pt x="2163" y="161"/>
                </a:lnTo>
                <a:lnTo>
                  <a:pt x="2156" y="157"/>
                </a:lnTo>
                <a:lnTo>
                  <a:pt x="2151" y="152"/>
                </a:lnTo>
                <a:lnTo>
                  <a:pt x="2146" y="147"/>
                </a:lnTo>
                <a:lnTo>
                  <a:pt x="2142" y="140"/>
                </a:lnTo>
                <a:lnTo>
                  <a:pt x="2139" y="133"/>
                </a:lnTo>
                <a:lnTo>
                  <a:pt x="2137" y="125"/>
                </a:lnTo>
                <a:lnTo>
                  <a:pt x="2136" y="117"/>
                </a:lnTo>
                <a:lnTo>
                  <a:pt x="2135" y="108"/>
                </a:lnTo>
                <a:lnTo>
                  <a:pt x="2136" y="99"/>
                </a:lnTo>
                <a:lnTo>
                  <a:pt x="2137" y="91"/>
                </a:lnTo>
                <a:lnTo>
                  <a:pt x="2138" y="87"/>
                </a:lnTo>
                <a:lnTo>
                  <a:pt x="2139" y="83"/>
                </a:lnTo>
                <a:lnTo>
                  <a:pt x="2142" y="76"/>
                </a:lnTo>
                <a:lnTo>
                  <a:pt x="2146" y="70"/>
                </a:lnTo>
                <a:lnTo>
                  <a:pt x="2151" y="64"/>
                </a:lnTo>
                <a:lnTo>
                  <a:pt x="2156" y="59"/>
                </a:lnTo>
                <a:lnTo>
                  <a:pt x="2162" y="55"/>
                </a:lnTo>
                <a:lnTo>
                  <a:pt x="2166" y="53"/>
                </a:lnTo>
                <a:lnTo>
                  <a:pt x="2169" y="51"/>
                </a:lnTo>
                <a:lnTo>
                  <a:pt x="2176" y="49"/>
                </a:lnTo>
                <a:lnTo>
                  <a:pt x="2184" y="47"/>
                </a:lnTo>
                <a:lnTo>
                  <a:pt x="2192" y="47"/>
                </a:lnTo>
                <a:lnTo>
                  <a:pt x="2200" y="47"/>
                </a:lnTo>
                <a:lnTo>
                  <a:pt x="2207" y="49"/>
                </a:lnTo>
                <a:lnTo>
                  <a:pt x="2214" y="51"/>
                </a:lnTo>
                <a:lnTo>
                  <a:pt x="2221" y="54"/>
                </a:lnTo>
                <a:lnTo>
                  <a:pt x="2227" y="57"/>
                </a:lnTo>
                <a:lnTo>
                  <a:pt x="2232" y="62"/>
                </a:lnTo>
                <a:lnTo>
                  <a:pt x="2236" y="67"/>
                </a:lnTo>
                <a:lnTo>
                  <a:pt x="2240" y="73"/>
                </a:lnTo>
                <a:lnTo>
                  <a:pt x="2244" y="81"/>
                </a:lnTo>
                <a:lnTo>
                  <a:pt x="2245" y="84"/>
                </a:lnTo>
                <a:lnTo>
                  <a:pt x="2246" y="88"/>
                </a:lnTo>
                <a:lnTo>
                  <a:pt x="2247" y="97"/>
                </a:lnTo>
                <a:lnTo>
                  <a:pt x="2248" y="107"/>
                </a:lnTo>
                <a:lnTo>
                  <a:pt x="2248" y="116"/>
                </a:lnTo>
                <a:lnTo>
                  <a:pt x="2168" y="116"/>
                </a:lnTo>
                <a:lnTo>
                  <a:pt x="2168" y="122"/>
                </a:lnTo>
                <a:lnTo>
                  <a:pt x="2169" y="128"/>
                </a:lnTo>
                <a:lnTo>
                  <a:pt x="2170" y="130"/>
                </a:lnTo>
                <a:lnTo>
                  <a:pt x="2172" y="132"/>
                </a:lnTo>
                <a:lnTo>
                  <a:pt x="2175" y="137"/>
                </a:lnTo>
                <a:lnTo>
                  <a:pt x="2177" y="138"/>
                </a:lnTo>
                <a:lnTo>
                  <a:pt x="2179" y="140"/>
                </a:lnTo>
                <a:lnTo>
                  <a:pt x="2183" y="142"/>
                </a:lnTo>
                <a:lnTo>
                  <a:pt x="2186" y="143"/>
                </a:lnTo>
                <a:lnTo>
                  <a:pt x="2188" y="144"/>
                </a:lnTo>
                <a:lnTo>
                  <a:pt x="2194" y="144"/>
                </a:lnTo>
                <a:lnTo>
                  <a:pt x="2202" y="143"/>
                </a:lnTo>
                <a:lnTo>
                  <a:pt x="2205" y="142"/>
                </a:lnTo>
                <a:lnTo>
                  <a:pt x="2208" y="141"/>
                </a:lnTo>
                <a:lnTo>
                  <a:pt x="2211" y="139"/>
                </a:lnTo>
                <a:lnTo>
                  <a:pt x="2214" y="136"/>
                </a:lnTo>
                <a:lnTo>
                  <a:pt x="2215" y="134"/>
                </a:lnTo>
                <a:lnTo>
                  <a:pt x="2217" y="131"/>
                </a:lnTo>
                <a:lnTo>
                  <a:pt x="2247" y="133"/>
                </a:lnTo>
                <a:lnTo>
                  <a:pt x="2246" y="137"/>
                </a:lnTo>
                <a:lnTo>
                  <a:pt x="2245" y="140"/>
                </a:lnTo>
                <a:lnTo>
                  <a:pt x="2243" y="144"/>
                </a:lnTo>
                <a:lnTo>
                  <a:pt x="2241" y="147"/>
                </a:lnTo>
                <a:lnTo>
                  <a:pt x="2236" y="153"/>
                </a:lnTo>
                <a:lnTo>
                  <a:pt x="2233" y="156"/>
                </a:lnTo>
                <a:lnTo>
                  <a:pt x="2230" y="159"/>
                </a:lnTo>
                <a:lnTo>
                  <a:pt x="2226" y="161"/>
                </a:lnTo>
                <a:lnTo>
                  <a:pt x="2222" y="163"/>
                </a:lnTo>
                <a:lnTo>
                  <a:pt x="2218" y="165"/>
                </a:lnTo>
                <a:lnTo>
                  <a:pt x="2214" y="166"/>
                </a:lnTo>
                <a:lnTo>
                  <a:pt x="2209" y="167"/>
                </a:lnTo>
                <a:lnTo>
                  <a:pt x="2204" y="168"/>
                </a:lnTo>
                <a:lnTo>
                  <a:pt x="2199" y="168"/>
                </a:lnTo>
                <a:lnTo>
                  <a:pt x="2194" y="169"/>
                </a:lnTo>
                <a:close/>
                <a:moveTo>
                  <a:pt x="2168" y="95"/>
                </a:moveTo>
                <a:lnTo>
                  <a:pt x="2217" y="95"/>
                </a:lnTo>
                <a:lnTo>
                  <a:pt x="2217" y="90"/>
                </a:lnTo>
                <a:lnTo>
                  <a:pt x="2215" y="86"/>
                </a:lnTo>
                <a:lnTo>
                  <a:pt x="2213" y="82"/>
                </a:lnTo>
                <a:lnTo>
                  <a:pt x="2210" y="78"/>
                </a:lnTo>
                <a:lnTo>
                  <a:pt x="2209" y="77"/>
                </a:lnTo>
                <a:lnTo>
                  <a:pt x="2207" y="75"/>
                </a:lnTo>
                <a:lnTo>
                  <a:pt x="2203" y="73"/>
                </a:lnTo>
                <a:lnTo>
                  <a:pt x="2198" y="72"/>
                </a:lnTo>
                <a:lnTo>
                  <a:pt x="2193" y="71"/>
                </a:lnTo>
                <a:lnTo>
                  <a:pt x="2188" y="72"/>
                </a:lnTo>
                <a:lnTo>
                  <a:pt x="2183" y="73"/>
                </a:lnTo>
                <a:lnTo>
                  <a:pt x="2181" y="74"/>
                </a:lnTo>
                <a:lnTo>
                  <a:pt x="2179" y="75"/>
                </a:lnTo>
                <a:lnTo>
                  <a:pt x="2175" y="78"/>
                </a:lnTo>
                <a:lnTo>
                  <a:pt x="2172" y="82"/>
                </a:lnTo>
                <a:lnTo>
                  <a:pt x="2170" y="86"/>
                </a:lnTo>
                <a:lnTo>
                  <a:pt x="2168" y="91"/>
                </a:lnTo>
                <a:lnTo>
                  <a:pt x="2168" y="95"/>
                </a:lnTo>
                <a:close/>
                <a:moveTo>
                  <a:pt x="2270" y="166"/>
                </a:moveTo>
                <a:lnTo>
                  <a:pt x="2270" y="48"/>
                </a:lnTo>
                <a:lnTo>
                  <a:pt x="2303" y="48"/>
                </a:lnTo>
                <a:lnTo>
                  <a:pt x="2303" y="69"/>
                </a:lnTo>
                <a:lnTo>
                  <a:pt x="2306" y="64"/>
                </a:lnTo>
                <a:lnTo>
                  <a:pt x="2309" y="59"/>
                </a:lnTo>
                <a:lnTo>
                  <a:pt x="2312" y="56"/>
                </a:lnTo>
                <a:lnTo>
                  <a:pt x="2315" y="52"/>
                </a:lnTo>
                <a:lnTo>
                  <a:pt x="2319" y="50"/>
                </a:lnTo>
                <a:lnTo>
                  <a:pt x="2323" y="48"/>
                </a:lnTo>
                <a:lnTo>
                  <a:pt x="2328" y="47"/>
                </a:lnTo>
                <a:lnTo>
                  <a:pt x="2333" y="47"/>
                </a:lnTo>
                <a:lnTo>
                  <a:pt x="2338" y="47"/>
                </a:lnTo>
                <a:lnTo>
                  <a:pt x="2343" y="48"/>
                </a:lnTo>
                <a:lnTo>
                  <a:pt x="2343" y="77"/>
                </a:lnTo>
                <a:lnTo>
                  <a:pt x="2337" y="76"/>
                </a:lnTo>
                <a:lnTo>
                  <a:pt x="2329" y="75"/>
                </a:lnTo>
                <a:lnTo>
                  <a:pt x="2324" y="76"/>
                </a:lnTo>
                <a:lnTo>
                  <a:pt x="2319" y="77"/>
                </a:lnTo>
                <a:lnTo>
                  <a:pt x="2315" y="79"/>
                </a:lnTo>
                <a:lnTo>
                  <a:pt x="2311" y="82"/>
                </a:lnTo>
                <a:lnTo>
                  <a:pt x="2310" y="84"/>
                </a:lnTo>
                <a:lnTo>
                  <a:pt x="2308" y="86"/>
                </a:lnTo>
                <a:lnTo>
                  <a:pt x="2307" y="88"/>
                </a:lnTo>
                <a:lnTo>
                  <a:pt x="2306" y="90"/>
                </a:lnTo>
                <a:lnTo>
                  <a:pt x="2305" y="94"/>
                </a:lnTo>
                <a:lnTo>
                  <a:pt x="2304" y="100"/>
                </a:lnTo>
                <a:lnTo>
                  <a:pt x="2304" y="166"/>
                </a:lnTo>
                <a:lnTo>
                  <a:pt x="2270" y="166"/>
                </a:lnTo>
                <a:close/>
                <a:moveTo>
                  <a:pt x="2459" y="82"/>
                </a:moveTo>
                <a:lnTo>
                  <a:pt x="2429" y="84"/>
                </a:lnTo>
                <a:lnTo>
                  <a:pt x="2428" y="81"/>
                </a:lnTo>
                <a:lnTo>
                  <a:pt x="2426" y="79"/>
                </a:lnTo>
                <a:lnTo>
                  <a:pt x="2422" y="74"/>
                </a:lnTo>
                <a:lnTo>
                  <a:pt x="2420" y="72"/>
                </a:lnTo>
                <a:lnTo>
                  <a:pt x="2417" y="71"/>
                </a:lnTo>
                <a:lnTo>
                  <a:pt x="2413" y="70"/>
                </a:lnTo>
                <a:lnTo>
                  <a:pt x="2409" y="70"/>
                </a:lnTo>
                <a:lnTo>
                  <a:pt x="2402" y="71"/>
                </a:lnTo>
                <a:lnTo>
                  <a:pt x="2399" y="72"/>
                </a:lnTo>
                <a:lnTo>
                  <a:pt x="2397" y="73"/>
                </a:lnTo>
                <a:lnTo>
                  <a:pt x="2396" y="73"/>
                </a:lnTo>
                <a:lnTo>
                  <a:pt x="2394" y="75"/>
                </a:lnTo>
                <a:lnTo>
                  <a:pt x="2392" y="77"/>
                </a:lnTo>
                <a:lnTo>
                  <a:pt x="2391" y="79"/>
                </a:lnTo>
                <a:lnTo>
                  <a:pt x="2391" y="82"/>
                </a:lnTo>
                <a:lnTo>
                  <a:pt x="2391" y="84"/>
                </a:lnTo>
                <a:lnTo>
                  <a:pt x="2392" y="86"/>
                </a:lnTo>
                <a:lnTo>
                  <a:pt x="2393" y="87"/>
                </a:lnTo>
                <a:lnTo>
                  <a:pt x="2394" y="89"/>
                </a:lnTo>
                <a:lnTo>
                  <a:pt x="2399" y="92"/>
                </a:lnTo>
                <a:lnTo>
                  <a:pt x="2406" y="94"/>
                </a:lnTo>
                <a:lnTo>
                  <a:pt x="2427" y="98"/>
                </a:lnTo>
                <a:lnTo>
                  <a:pt x="2435" y="100"/>
                </a:lnTo>
                <a:lnTo>
                  <a:pt x="2442" y="102"/>
                </a:lnTo>
                <a:lnTo>
                  <a:pt x="2448" y="106"/>
                </a:lnTo>
                <a:lnTo>
                  <a:pt x="2453" y="109"/>
                </a:lnTo>
                <a:lnTo>
                  <a:pt x="2455" y="111"/>
                </a:lnTo>
                <a:lnTo>
                  <a:pt x="2456" y="114"/>
                </a:lnTo>
                <a:lnTo>
                  <a:pt x="2459" y="118"/>
                </a:lnTo>
                <a:lnTo>
                  <a:pt x="2460" y="121"/>
                </a:lnTo>
                <a:lnTo>
                  <a:pt x="2461" y="124"/>
                </a:lnTo>
                <a:lnTo>
                  <a:pt x="2461" y="130"/>
                </a:lnTo>
                <a:lnTo>
                  <a:pt x="2461" y="135"/>
                </a:lnTo>
                <a:lnTo>
                  <a:pt x="2459" y="141"/>
                </a:lnTo>
                <a:lnTo>
                  <a:pt x="2457" y="146"/>
                </a:lnTo>
                <a:lnTo>
                  <a:pt x="2454" y="150"/>
                </a:lnTo>
                <a:lnTo>
                  <a:pt x="2451" y="154"/>
                </a:lnTo>
                <a:lnTo>
                  <a:pt x="2446" y="158"/>
                </a:lnTo>
                <a:lnTo>
                  <a:pt x="2441" y="161"/>
                </a:lnTo>
                <a:lnTo>
                  <a:pt x="2436" y="164"/>
                </a:lnTo>
                <a:lnTo>
                  <a:pt x="2430" y="166"/>
                </a:lnTo>
                <a:lnTo>
                  <a:pt x="2423" y="167"/>
                </a:lnTo>
                <a:lnTo>
                  <a:pt x="2416" y="168"/>
                </a:lnTo>
                <a:lnTo>
                  <a:pt x="2409" y="169"/>
                </a:lnTo>
                <a:lnTo>
                  <a:pt x="2398" y="168"/>
                </a:lnTo>
                <a:lnTo>
                  <a:pt x="2388" y="166"/>
                </a:lnTo>
                <a:lnTo>
                  <a:pt x="2383" y="165"/>
                </a:lnTo>
                <a:lnTo>
                  <a:pt x="2379" y="163"/>
                </a:lnTo>
                <a:lnTo>
                  <a:pt x="2371" y="159"/>
                </a:lnTo>
                <a:lnTo>
                  <a:pt x="2365" y="153"/>
                </a:lnTo>
                <a:lnTo>
                  <a:pt x="2363" y="150"/>
                </a:lnTo>
                <a:lnTo>
                  <a:pt x="2360" y="147"/>
                </a:lnTo>
                <a:lnTo>
                  <a:pt x="2359" y="144"/>
                </a:lnTo>
                <a:lnTo>
                  <a:pt x="2357" y="140"/>
                </a:lnTo>
                <a:lnTo>
                  <a:pt x="2356" y="136"/>
                </a:lnTo>
                <a:lnTo>
                  <a:pt x="2355" y="132"/>
                </a:lnTo>
                <a:lnTo>
                  <a:pt x="2387" y="130"/>
                </a:lnTo>
                <a:lnTo>
                  <a:pt x="2388" y="134"/>
                </a:lnTo>
                <a:lnTo>
                  <a:pt x="2390" y="137"/>
                </a:lnTo>
                <a:lnTo>
                  <a:pt x="2392" y="139"/>
                </a:lnTo>
                <a:lnTo>
                  <a:pt x="2395" y="141"/>
                </a:lnTo>
                <a:lnTo>
                  <a:pt x="2397" y="143"/>
                </a:lnTo>
                <a:lnTo>
                  <a:pt x="2401" y="144"/>
                </a:lnTo>
                <a:lnTo>
                  <a:pt x="2405" y="145"/>
                </a:lnTo>
                <a:lnTo>
                  <a:pt x="2409" y="145"/>
                </a:lnTo>
                <a:lnTo>
                  <a:pt x="2413" y="145"/>
                </a:lnTo>
                <a:lnTo>
                  <a:pt x="2417" y="144"/>
                </a:lnTo>
                <a:lnTo>
                  <a:pt x="2420" y="143"/>
                </a:lnTo>
                <a:lnTo>
                  <a:pt x="2423" y="142"/>
                </a:lnTo>
                <a:lnTo>
                  <a:pt x="2425" y="140"/>
                </a:lnTo>
                <a:lnTo>
                  <a:pt x="2427" y="138"/>
                </a:lnTo>
                <a:lnTo>
                  <a:pt x="2428" y="136"/>
                </a:lnTo>
                <a:lnTo>
                  <a:pt x="2428" y="133"/>
                </a:lnTo>
                <a:lnTo>
                  <a:pt x="2428" y="131"/>
                </a:lnTo>
                <a:lnTo>
                  <a:pt x="2427" y="129"/>
                </a:lnTo>
                <a:lnTo>
                  <a:pt x="2426" y="127"/>
                </a:lnTo>
                <a:lnTo>
                  <a:pt x="2424" y="126"/>
                </a:lnTo>
                <a:lnTo>
                  <a:pt x="2422" y="124"/>
                </a:lnTo>
                <a:lnTo>
                  <a:pt x="2419" y="123"/>
                </a:lnTo>
                <a:lnTo>
                  <a:pt x="2413" y="121"/>
                </a:lnTo>
                <a:lnTo>
                  <a:pt x="2392" y="117"/>
                </a:lnTo>
                <a:lnTo>
                  <a:pt x="2384" y="115"/>
                </a:lnTo>
                <a:lnTo>
                  <a:pt x="2378" y="113"/>
                </a:lnTo>
                <a:lnTo>
                  <a:pt x="2372" y="109"/>
                </a:lnTo>
                <a:lnTo>
                  <a:pt x="2369" y="107"/>
                </a:lnTo>
                <a:lnTo>
                  <a:pt x="2367" y="105"/>
                </a:lnTo>
                <a:lnTo>
                  <a:pt x="2363" y="101"/>
                </a:lnTo>
                <a:lnTo>
                  <a:pt x="2360" y="96"/>
                </a:lnTo>
                <a:lnTo>
                  <a:pt x="2360" y="93"/>
                </a:lnTo>
                <a:lnTo>
                  <a:pt x="2359" y="90"/>
                </a:lnTo>
                <a:lnTo>
                  <a:pt x="2358" y="84"/>
                </a:lnTo>
                <a:lnTo>
                  <a:pt x="2359" y="79"/>
                </a:lnTo>
                <a:lnTo>
                  <a:pt x="2359" y="76"/>
                </a:lnTo>
                <a:lnTo>
                  <a:pt x="2360" y="72"/>
                </a:lnTo>
                <a:lnTo>
                  <a:pt x="2362" y="68"/>
                </a:lnTo>
                <a:lnTo>
                  <a:pt x="2364" y="65"/>
                </a:lnTo>
                <a:lnTo>
                  <a:pt x="2366" y="62"/>
                </a:lnTo>
                <a:lnTo>
                  <a:pt x="2369" y="59"/>
                </a:lnTo>
                <a:lnTo>
                  <a:pt x="2372" y="57"/>
                </a:lnTo>
                <a:lnTo>
                  <a:pt x="2376" y="54"/>
                </a:lnTo>
                <a:lnTo>
                  <a:pt x="2379" y="52"/>
                </a:lnTo>
                <a:lnTo>
                  <a:pt x="2384" y="51"/>
                </a:lnTo>
                <a:lnTo>
                  <a:pt x="2388" y="49"/>
                </a:lnTo>
                <a:lnTo>
                  <a:pt x="2393" y="48"/>
                </a:lnTo>
                <a:lnTo>
                  <a:pt x="2398" y="48"/>
                </a:lnTo>
                <a:lnTo>
                  <a:pt x="2403" y="47"/>
                </a:lnTo>
                <a:lnTo>
                  <a:pt x="2408" y="47"/>
                </a:lnTo>
                <a:lnTo>
                  <a:pt x="2419" y="48"/>
                </a:lnTo>
                <a:lnTo>
                  <a:pt x="2428" y="49"/>
                </a:lnTo>
                <a:lnTo>
                  <a:pt x="2433" y="51"/>
                </a:lnTo>
                <a:lnTo>
                  <a:pt x="2436" y="52"/>
                </a:lnTo>
                <a:lnTo>
                  <a:pt x="2440" y="54"/>
                </a:lnTo>
                <a:lnTo>
                  <a:pt x="2444" y="56"/>
                </a:lnTo>
                <a:lnTo>
                  <a:pt x="2447" y="59"/>
                </a:lnTo>
                <a:lnTo>
                  <a:pt x="2449" y="62"/>
                </a:lnTo>
                <a:lnTo>
                  <a:pt x="2452" y="64"/>
                </a:lnTo>
                <a:lnTo>
                  <a:pt x="2454" y="68"/>
                </a:lnTo>
                <a:lnTo>
                  <a:pt x="2457" y="74"/>
                </a:lnTo>
                <a:lnTo>
                  <a:pt x="2458" y="78"/>
                </a:lnTo>
                <a:lnTo>
                  <a:pt x="2459" y="82"/>
                </a:lnTo>
                <a:close/>
                <a:moveTo>
                  <a:pt x="2499" y="33"/>
                </a:moveTo>
                <a:lnTo>
                  <a:pt x="2495" y="33"/>
                </a:lnTo>
                <a:lnTo>
                  <a:pt x="2492" y="32"/>
                </a:lnTo>
                <a:lnTo>
                  <a:pt x="2489" y="31"/>
                </a:lnTo>
                <a:lnTo>
                  <a:pt x="2487" y="28"/>
                </a:lnTo>
                <a:lnTo>
                  <a:pt x="2484" y="26"/>
                </a:lnTo>
                <a:lnTo>
                  <a:pt x="2483" y="23"/>
                </a:lnTo>
                <a:lnTo>
                  <a:pt x="2482" y="20"/>
                </a:lnTo>
                <a:lnTo>
                  <a:pt x="2481" y="17"/>
                </a:lnTo>
                <a:lnTo>
                  <a:pt x="2482" y="13"/>
                </a:lnTo>
                <a:lnTo>
                  <a:pt x="2483" y="10"/>
                </a:lnTo>
                <a:lnTo>
                  <a:pt x="2484" y="8"/>
                </a:lnTo>
                <a:lnTo>
                  <a:pt x="2487" y="5"/>
                </a:lnTo>
                <a:lnTo>
                  <a:pt x="2489" y="3"/>
                </a:lnTo>
                <a:lnTo>
                  <a:pt x="2492" y="1"/>
                </a:lnTo>
                <a:lnTo>
                  <a:pt x="2495" y="1"/>
                </a:lnTo>
                <a:lnTo>
                  <a:pt x="2499" y="0"/>
                </a:lnTo>
                <a:lnTo>
                  <a:pt x="2502" y="1"/>
                </a:lnTo>
                <a:lnTo>
                  <a:pt x="2506" y="1"/>
                </a:lnTo>
                <a:lnTo>
                  <a:pt x="2509" y="3"/>
                </a:lnTo>
                <a:lnTo>
                  <a:pt x="2511" y="5"/>
                </a:lnTo>
                <a:lnTo>
                  <a:pt x="2514" y="8"/>
                </a:lnTo>
                <a:lnTo>
                  <a:pt x="2515" y="10"/>
                </a:lnTo>
                <a:lnTo>
                  <a:pt x="2516" y="13"/>
                </a:lnTo>
                <a:lnTo>
                  <a:pt x="2517" y="17"/>
                </a:lnTo>
                <a:lnTo>
                  <a:pt x="2516" y="20"/>
                </a:lnTo>
                <a:lnTo>
                  <a:pt x="2515" y="23"/>
                </a:lnTo>
                <a:lnTo>
                  <a:pt x="2514" y="26"/>
                </a:lnTo>
                <a:lnTo>
                  <a:pt x="2511" y="28"/>
                </a:lnTo>
                <a:lnTo>
                  <a:pt x="2509" y="31"/>
                </a:lnTo>
                <a:lnTo>
                  <a:pt x="2506" y="32"/>
                </a:lnTo>
                <a:lnTo>
                  <a:pt x="2502" y="33"/>
                </a:lnTo>
                <a:lnTo>
                  <a:pt x="2499" y="33"/>
                </a:lnTo>
                <a:close/>
                <a:moveTo>
                  <a:pt x="2483" y="48"/>
                </a:moveTo>
                <a:lnTo>
                  <a:pt x="2515" y="48"/>
                </a:lnTo>
                <a:lnTo>
                  <a:pt x="2515" y="166"/>
                </a:lnTo>
                <a:lnTo>
                  <a:pt x="2483" y="166"/>
                </a:lnTo>
                <a:lnTo>
                  <a:pt x="2483" y="48"/>
                </a:lnTo>
                <a:close/>
                <a:moveTo>
                  <a:pt x="2603" y="48"/>
                </a:moveTo>
                <a:lnTo>
                  <a:pt x="2603" y="73"/>
                </a:lnTo>
                <a:lnTo>
                  <a:pt x="2581" y="73"/>
                </a:lnTo>
                <a:lnTo>
                  <a:pt x="2581" y="130"/>
                </a:lnTo>
                <a:lnTo>
                  <a:pt x="2581" y="133"/>
                </a:lnTo>
                <a:lnTo>
                  <a:pt x="2582" y="136"/>
                </a:lnTo>
                <a:lnTo>
                  <a:pt x="2583" y="138"/>
                </a:lnTo>
                <a:lnTo>
                  <a:pt x="2584" y="139"/>
                </a:lnTo>
                <a:lnTo>
                  <a:pt x="2586" y="140"/>
                </a:lnTo>
                <a:lnTo>
                  <a:pt x="2588" y="141"/>
                </a:lnTo>
                <a:lnTo>
                  <a:pt x="2590" y="141"/>
                </a:lnTo>
                <a:lnTo>
                  <a:pt x="2592" y="142"/>
                </a:lnTo>
                <a:lnTo>
                  <a:pt x="2597" y="141"/>
                </a:lnTo>
                <a:lnTo>
                  <a:pt x="2600" y="141"/>
                </a:lnTo>
                <a:lnTo>
                  <a:pt x="2606" y="165"/>
                </a:lnTo>
                <a:lnTo>
                  <a:pt x="2599" y="167"/>
                </a:lnTo>
                <a:lnTo>
                  <a:pt x="2594" y="167"/>
                </a:lnTo>
                <a:lnTo>
                  <a:pt x="2588" y="168"/>
                </a:lnTo>
                <a:lnTo>
                  <a:pt x="2583" y="168"/>
                </a:lnTo>
                <a:lnTo>
                  <a:pt x="2579" y="168"/>
                </a:lnTo>
                <a:lnTo>
                  <a:pt x="2572" y="166"/>
                </a:lnTo>
                <a:lnTo>
                  <a:pt x="2565" y="164"/>
                </a:lnTo>
                <a:lnTo>
                  <a:pt x="2562" y="162"/>
                </a:lnTo>
                <a:lnTo>
                  <a:pt x="2559" y="160"/>
                </a:lnTo>
                <a:lnTo>
                  <a:pt x="2555" y="155"/>
                </a:lnTo>
                <a:lnTo>
                  <a:pt x="2553" y="153"/>
                </a:lnTo>
                <a:lnTo>
                  <a:pt x="2551" y="150"/>
                </a:lnTo>
                <a:lnTo>
                  <a:pt x="2550" y="146"/>
                </a:lnTo>
                <a:lnTo>
                  <a:pt x="2549" y="142"/>
                </a:lnTo>
                <a:lnTo>
                  <a:pt x="2549" y="139"/>
                </a:lnTo>
                <a:lnTo>
                  <a:pt x="2549" y="134"/>
                </a:lnTo>
                <a:lnTo>
                  <a:pt x="2549" y="73"/>
                </a:lnTo>
                <a:lnTo>
                  <a:pt x="2532" y="73"/>
                </a:lnTo>
                <a:lnTo>
                  <a:pt x="2532" y="48"/>
                </a:lnTo>
                <a:lnTo>
                  <a:pt x="2549" y="48"/>
                </a:lnTo>
                <a:lnTo>
                  <a:pt x="2549" y="20"/>
                </a:lnTo>
                <a:lnTo>
                  <a:pt x="2581" y="20"/>
                </a:lnTo>
                <a:lnTo>
                  <a:pt x="2581" y="48"/>
                </a:lnTo>
                <a:lnTo>
                  <a:pt x="2603" y="48"/>
                </a:lnTo>
                <a:close/>
                <a:moveTo>
                  <a:pt x="2647" y="210"/>
                </a:moveTo>
                <a:lnTo>
                  <a:pt x="2641" y="210"/>
                </a:lnTo>
                <a:lnTo>
                  <a:pt x="2635" y="210"/>
                </a:lnTo>
                <a:lnTo>
                  <a:pt x="2630" y="208"/>
                </a:lnTo>
                <a:lnTo>
                  <a:pt x="2626" y="207"/>
                </a:lnTo>
                <a:lnTo>
                  <a:pt x="2634" y="183"/>
                </a:lnTo>
                <a:lnTo>
                  <a:pt x="2638" y="184"/>
                </a:lnTo>
                <a:lnTo>
                  <a:pt x="2642" y="184"/>
                </a:lnTo>
                <a:lnTo>
                  <a:pt x="2645" y="184"/>
                </a:lnTo>
                <a:lnTo>
                  <a:pt x="2648" y="184"/>
                </a:lnTo>
                <a:lnTo>
                  <a:pt x="2651" y="183"/>
                </a:lnTo>
                <a:lnTo>
                  <a:pt x="2654" y="181"/>
                </a:lnTo>
                <a:lnTo>
                  <a:pt x="2656" y="178"/>
                </a:lnTo>
                <a:lnTo>
                  <a:pt x="2658" y="175"/>
                </a:lnTo>
                <a:lnTo>
                  <a:pt x="2660" y="170"/>
                </a:lnTo>
                <a:lnTo>
                  <a:pt x="2617" y="48"/>
                </a:lnTo>
                <a:lnTo>
                  <a:pt x="2652" y="48"/>
                </a:lnTo>
                <a:lnTo>
                  <a:pt x="2676" y="135"/>
                </a:lnTo>
                <a:lnTo>
                  <a:pt x="2702" y="48"/>
                </a:lnTo>
                <a:lnTo>
                  <a:pt x="2738" y="48"/>
                </a:lnTo>
                <a:lnTo>
                  <a:pt x="2691" y="179"/>
                </a:lnTo>
                <a:lnTo>
                  <a:pt x="2688" y="186"/>
                </a:lnTo>
                <a:lnTo>
                  <a:pt x="2685" y="192"/>
                </a:lnTo>
                <a:lnTo>
                  <a:pt x="2683" y="195"/>
                </a:lnTo>
                <a:lnTo>
                  <a:pt x="2680" y="197"/>
                </a:lnTo>
                <a:lnTo>
                  <a:pt x="2676" y="202"/>
                </a:lnTo>
                <a:lnTo>
                  <a:pt x="2673" y="204"/>
                </a:lnTo>
                <a:lnTo>
                  <a:pt x="2670" y="206"/>
                </a:lnTo>
                <a:lnTo>
                  <a:pt x="2663" y="208"/>
                </a:lnTo>
                <a:lnTo>
                  <a:pt x="2660" y="209"/>
                </a:lnTo>
                <a:lnTo>
                  <a:pt x="2656" y="210"/>
                </a:lnTo>
                <a:lnTo>
                  <a:pt x="2647" y="210"/>
                </a:lnTo>
                <a:close/>
                <a:moveTo>
                  <a:pt x="1135" y="279"/>
                </a:moveTo>
                <a:lnTo>
                  <a:pt x="1134" y="275"/>
                </a:lnTo>
                <a:lnTo>
                  <a:pt x="1132" y="271"/>
                </a:lnTo>
                <a:lnTo>
                  <a:pt x="1130" y="267"/>
                </a:lnTo>
                <a:lnTo>
                  <a:pt x="1127" y="265"/>
                </a:lnTo>
                <a:lnTo>
                  <a:pt x="1123" y="262"/>
                </a:lnTo>
                <a:lnTo>
                  <a:pt x="1121" y="261"/>
                </a:lnTo>
                <a:lnTo>
                  <a:pt x="1119" y="261"/>
                </a:lnTo>
                <a:lnTo>
                  <a:pt x="1114" y="260"/>
                </a:lnTo>
                <a:lnTo>
                  <a:pt x="1108" y="259"/>
                </a:lnTo>
                <a:lnTo>
                  <a:pt x="1102" y="260"/>
                </a:lnTo>
                <a:lnTo>
                  <a:pt x="1097" y="261"/>
                </a:lnTo>
                <a:lnTo>
                  <a:pt x="1093" y="262"/>
                </a:lnTo>
                <a:lnTo>
                  <a:pt x="1091" y="263"/>
                </a:lnTo>
                <a:lnTo>
                  <a:pt x="1089" y="264"/>
                </a:lnTo>
                <a:lnTo>
                  <a:pt x="1086" y="267"/>
                </a:lnTo>
                <a:lnTo>
                  <a:pt x="1084" y="270"/>
                </a:lnTo>
                <a:lnTo>
                  <a:pt x="1083" y="273"/>
                </a:lnTo>
                <a:lnTo>
                  <a:pt x="1083" y="277"/>
                </a:lnTo>
                <a:lnTo>
                  <a:pt x="1083" y="279"/>
                </a:lnTo>
                <a:lnTo>
                  <a:pt x="1083" y="281"/>
                </a:lnTo>
                <a:lnTo>
                  <a:pt x="1085" y="284"/>
                </a:lnTo>
                <a:lnTo>
                  <a:pt x="1087" y="287"/>
                </a:lnTo>
                <a:lnTo>
                  <a:pt x="1090" y="290"/>
                </a:lnTo>
                <a:lnTo>
                  <a:pt x="1094" y="292"/>
                </a:lnTo>
                <a:lnTo>
                  <a:pt x="1098" y="294"/>
                </a:lnTo>
                <a:lnTo>
                  <a:pt x="1108" y="296"/>
                </a:lnTo>
                <a:lnTo>
                  <a:pt x="1122" y="300"/>
                </a:lnTo>
                <a:lnTo>
                  <a:pt x="1128" y="302"/>
                </a:lnTo>
                <a:lnTo>
                  <a:pt x="1135" y="304"/>
                </a:lnTo>
                <a:lnTo>
                  <a:pt x="1146" y="309"/>
                </a:lnTo>
                <a:lnTo>
                  <a:pt x="1151" y="312"/>
                </a:lnTo>
                <a:lnTo>
                  <a:pt x="1156" y="315"/>
                </a:lnTo>
                <a:lnTo>
                  <a:pt x="1159" y="319"/>
                </a:lnTo>
                <a:lnTo>
                  <a:pt x="1163" y="324"/>
                </a:lnTo>
                <a:lnTo>
                  <a:pt x="1165" y="329"/>
                </a:lnTo>
                <a:lnTo>
                  <a:pt x="1167" y="334"/>
                </a:lnTo>
                <a:lnTo>
                  <a:pt x="1168" y="340"/>
                </a:lnTo>
                <a:lnTo>
                  <a:pt x="1169" y="346"/>
                </a:lnTo>
                <a:lnTo>
                  <a:pt x="1169" y="351"/>
                </a:lnTo>
                <a:lnTo>
                  <a:pt x="1168" y="356"/>
                </a:lnTo>
                <a:lnTo>
                  <a:pt x="1167" y="361"/>
                </a:lnTo>
                <a:lnTo>
                  <a:pt x="1165" y="365"/>
                </a:lnTo>
                <a:lnTo>
                  <a:pt x="1163" y="370"/>
                </a:lnTo>
                <a:lnTo>
                  <a:pt x="1160" y="373"/>
                </a:lnTo>
                <a:lnTo>
                  <a:pt x="1156" y="377"/>
                </a:lnTo>
                <a:lnTo>
                  <a:pt x="1153" y="380"/>
                </a:lnTo>
                <a:lnTo>
                  <a:pt x="1149" y="383"/>
                </a:lnTo>
                <a:lnTo>
                  <a:pt x="1144" y="386"/>
                </a:lnTo>
                <a:lnTo>
                  <a:pt x="1139" y="388"/>
                </a:lnTo>
                <a:lnTo>
                  <a:pt x="1133" y="390"/>
                </a:lnTo>
                <a:lnTo>
                  <a:pt x="1121" y="392"/>
                </a:lnTo>
                <a:lnTo>
                  <a:pt x="1115" y="393"/>
                </a:lnTo>
                <a:lnTo>
                  <a:pt x="1108" y="393"/>
                </a:lnTo>
                <a:lnTo>
                  <a:pt x="1101" y="393"/>
                </a:lnTo>
                <a:lnTo>
                  <a:pt x="1094" y="392"/>
                </a:lnTo>
                <a:lnTo>
                  <a:pt x="1088" y="391"/>
                </a:lnTo>
                <a:lnTo>
                  <a:pt x="1082" y="390"/>
                </a:lnTo>
                <a:lnTo>
                  <a:pt x="1077" y="388"/>
                </a:lnTo>
                <a:lnTo>
                  <a:pt x="1071" y="386"/>
                </a:lnTo>
                <a:lnTo>
                  <a:pt x="1067" y="383"/>
                </a:lnTo>
                <a:lnTo>
                  <a:pt x="1062" y="380"/>
                </a:lnTo>
                <a:lnTo>
                  <a:pt x="1058" y="377"/>
                </a:lnTo>
                <a:lnTo>
                  <a:pt x="1055" y="373"/>
                </a:lnTo>
                <a:lnTo>
                  <a:pt x="1052" y="369"/>
                </a:lnTo>
                <a:lnTo>
                  <a:pt x="1049" y="364"/>
                </a:lnTo>
                <a:lnTo>
                  <a:pt x="1047" y="359"/>
                </a:lnTo>
                <a:lnTo>
                  <a:pt x="1046" y="354"/>
                </a:lnTo>
                <a:lnTo>
                  <a:pt x="1044" y="348"/>
                </a:lnTo>
                <a:lnTo>
                  <a:pt x="1044" y="342"/>
                </a:lnTo>
                <a:lnTo>
                  <a:pt x="1077" y="342"/>
                </a:lnTo>
                <a:lnTo>
                  <a:pt x="1078" y="347"/>
                </a:lnTo>
                <a:lnTo>
                  <a:pt x="1080" y="352"/>
                </a:lnTo>
                <a:lnTo>
                  <a:pt x="1082" y="356"/>
                </a:lnTo>
                <a:lnTo>
                  <a:pt x="1084" y="358"/>
                </a:lnTo>
                <a:lnTo>
                  <a:pt x="1086" y="359"/>
                </a:lnTo>
                <a:lnTo>
                  <a:pt x="1091" y="362"/>
                </a:lnTo>
                <a:lnTo>
                  <a:pt x="1096" y="364"/>
                </a:lnTo>
                <a:lnTo>
                  <a:pt x="1101" y="365"/>
                </a:lnTo>
                <a:lnTo>
                  <a:pt x="1108" y="365"/>
                </a:lnTo>
                <a:lnTo>
                  <a:pt x="1114" y="365"/>
                </a:lnTo>
                <a:lnTo>
                  <a:pt x="1119" y="364"/>
                </a:lnTo>
                <a:lnTo>
                  <a:pt x="1124" y="362"/>
                </a:lnTo>
                <a:lnTo>
                  <a:pt x="1128" y="360"/>
                </a:lnTo>
                <a:lnTo>
                  <a:pt x="1131" y="357"/>
                </a:lnTo>
                <a:lnTo>
                  <a:pt x="1133" y="354"/>
                </a:lnTo>
                <a:lnTo>
                  <a:pt x="1135" y="350"/>
                </a:lnTo>
                <a:lnTo>
                  <a:pt x="1135" y="346"/>
                </a:lnTo>
                <a:lnTo>
                  <a:pt x="1135" y="342"/>
                </a:lnTo>
                <a:lnTo>
                  <a:pt x="1134" y="339"/>
                </a:lnTo>
                <a:lnTo>
                  <a:pt x="1133" y="337"/>
                </a:lnTo>
                <a:lnTo>
                  <a:pt x="1131" y="336"/>
                </a:lnTo>
                <a:lnTo>
                  <a:pt x="1128" y="334"/>
                </a:lnTo>
                <a:lnTo>
                  <a:pt x="1125" y="332"/>
                </a:lnTo>
                <a:lnTo>
                  <a:pt x="1120" y="330"/>
                </a:lnTo>
                <a:lnTo>
                  <a:pt x="1115" y="328"/>
                </a:lnTo>
                <a:lnTo>
                  <a:pt x="1109" y="326"/>
                </a:lnTo>
                <a:lnTo>
                  <a:pt x="1092" y="322"/>
                </a:lnTo>
                <a:lnTo>
                  <a:pt x="1082" y="319"/>
                </a:lnTo>
                <a:lnTo>
                  <a:pt x="1074" y="316"/>
                </a:lnTo>
                <a:lnTo>
                  <a:pt x="1066" y="312"/>
                </a:lnTo>
                <a:lnTo>
                  <a:pt x="1060" y="307"/>
                </a:lnTo>
                <a:lnTo>
                  <a:pt x="1057" y="304"/>
                </a:lnTo>
                <a:lnTo>
                  <a:pt x="1055" y="301"/>
                </a:lnTo>
                <a:lnTo>
                  <a:pt x="1053" y="298"/>
                </a:lnTo>
                <a:lnTo>
                  <a:pt x="1052" y="295"/>
                </a:lnTo>
                <a:lnTo>
                  <a:pt x="1050" y="291"/>
                </a:lnTo>
                <a:lnTo>
                  <a:pt x="1049" y="287"/>
                </a:lnTo>
                <a:lnTo>
                  <a:pt x="1049" y="283"/>
                </a:lnTo>
                <a:lnTo>
                  <a:pt x="1049" y="279"/>
                </a:lnTo>
                <a:lnTo>
                  <a:pt x="1049" y="272"/>
                </a:lnTo>
                <a:lnTo>
                  <a:pt x="1050" y="269"/>
                </a:lnTo>
                <a:lnTo>
                  <a:pt x="1051" y="266"/>
                </a:lnTo>
                <a:lnTo>
                  <a:pt x="1053" y="260"/>
                </a:lnTo>
                <a:lnTo>
                  <a:pt x="1056" y="254"/>
                </a:lnTo>
                <a:lnTo>
                  <a:pt x="1061" y="249"/>
                </a:lnTo>
                <a:lnTo>
                  <a:pt x="1066" y="245"/>
                </a:lnTo>
                <a:lnTo>
                  <a:pt x="1068" y="243"/>
                </a:lnTo>
                <a:lnTo>
                  <a:pt x="1071" y="241"/>
                </a:lnTo>
                <a:lnTo>
                  <a:pt x="1078" y="238"/>
                </a:lnTo>
                <a:lnTo>
                  <a:pt x="1085" y="235"/>
                </a:lnTo>
                <a:lnTo>
                  <a:pt x="1092" y="233"/>
                </a:lnTo>
                <a:lnTo>
                  <a:pt x="1100" y="232"/>
                </a:lnTo>
                <a:lnTo>
                  <a:pt x="1108" y="232"/>
                </a:lnTo>
                <a:lnTo>
                  <a:pt x="1117" y="232"/>
                </a:lnTo>
                <a:lnTo>
                  <a:pt x="1125" y="233"/>
                </a:lnTo>
                <a:lnTo>
                  <a:pt x="1132" y="235"/>
                </a:lnTo>
                <a:lnTo>
                  <a:pt x="1139" y="238"/>
                </a:lnTo>
                <a:lnTo>
                  <a:pt x="1145" y="241"/>
                </a:lnTo>
                <a:lnTo>
                  <a:pt x="1150" y="245"/>
                </a:lnTo>
                <a:lnTo>
                  <a:pt x="1155" y="249"/>
                </a:lnTo>
                <a:lnTo>
                  <a:pt x="1159" y="254"/>
                </a:lnTo>
                <a:lnTo>
                  <a:pt x="1162" y="260"/>
                </a:lnTo>
                <a:lnTo>
                  <a:pt x="1165" y="266"/>
                </a:lnTo>
                <a:lnTo>
                  <a:pt x="1166" y="269"/>
                </a:lnTo>
                <a:lnTo>
                  <a:pt x="1166" y="272"/>
                </a:lnTo>
                <a:lnTo>
                  <a:pt x="1167" y="279"/>
                </a:lnTo>
                <a:lnTo>
                  <a:pt x="1135" y="279"/>
                </a:lnTo>
                <a:close/>
                <a:moveTo>
                  <a:pt x="1245" y="393"/>
                </a:moveTo>
                <a:lnTo>
                  <a:pt x="1236" y="393"/>
                </a:lnTo>
                <a:lnTo>
                  <a:pt x="1232" y="392"/>
                </a:lnTo>
                <a:lnTo>
                  <a:pt x="1228" y="391"/>
                </a:lnTo>
                <a:lnTo>
                  <a:pt x="1221" y="389"/>
                </a:lnTo>
                <a:lnTo>
                  <a:pt x="1214" y="385"/>
                </a:lnTo>
                <a:lnTo>
                  <a:pt x="1208" y="381"/>
                </a:lnTo>
                <a:lnTo>
                  <a:pt x="1205" y="379"/>
                </a:lnTo>
                <a:lnTo>
                  <a:pt x="1202" y="376"/>
                </a:lnTo>
                <a:lnTo>
                  <a:pt x="1200" y="373"/>
                </a:lnTo>
                <a:lnTo>
                  <a:pt x="1198" y="371"/>
                </a:lnTo>
                <a:lnTo>
                  <a:pt x="1196" y="367"/>
                </a:lnTo>
                <a:lnTo>
                  <a:pt x="1194" y="364"/>
                </a:lnTo>
                <a:lnTo>
                  <a:pt x="1192" y="361"/>
                </a:lnTo>
                <a:lnTo>
                  <a:pt x="1191" y="357"/>
                </a:lnTo>
                <a:lnTo>
                  <a:pt x="1189" y="349"/>
                </a:lnTo>
                <a:lnTo>
                  <a:pt x="1187" y="341"/>
                </a:lnTo>
                <a:lnTo>
                  <a:pt x="1187" y="332"/>
                </a:lnTo>
                <a:lnTo>
                  <a:pt x="1187" y="324"/>
                </a:lnTo>
                <a:lnTo>
                  <a:pt x="1189" y="315"/>
                </a:lnTo>
                <a:lnTo>
                  <a:pt x="1190" y="312"/>
                </a:lnTo>
                <a:lnTo>
                  <a:pt x="1191" y="308"/>
                </a:lnTo>
                <a:lnTo>
                  <a:pt x="1194" y="301"/>
                </a:lnTo>
                <a:lnTo>
                  <a:pt x="1198" y="294"/>
                </a:lnTo>
                <a:lnTo>
                  <a:pt x="1202" y="288"/>
                </a:lnTo>
                <a:lnTo>
                  <a:pt x="1208" y="283"/>
                </a:lnTo>
                <a:lnTo>
                  <a:pt x="1214" y="279"/>
                </a:lnTo>
                <a:lnTo>
                  <a:pt x="1217" y="277"/>
                </a:lnTo>
                <a:lnTo>
                  <a:pt x="1221" y="276"/>
                </a:lnTo>
                <a:lnTo>
                  <a:pt x="1228" y="273"/>
                </a:lnTo>
                <a:lnTo>
                  <a:pt x="1232" y="273"/>
                </a:lnTo>
                <a:lnTo>
                  <a:pt x="1236" y="272"/>
                </a:lnTo>
                <a:lnTo>
                  <a:pt x="1245" y="272"/>
                </a:lnTo>
                <a:lnTo>
                  <a:pt x="1252" y="272"/>
                </a:lnTo>
                <a:lnTo>
                  <a:pt x="1259" y="273"/>
                </a:lnTo>
                <a:lnTo>
                  <a:pt x="1266" y="275"/>
                </a:lnTo>
                <a:lnTo>
                  <a:pt x="1272" y="277"/>
                </a:lnTo>
                <a:lnTo>
                  <a:pt x="1277" y="280"/>
                </a:lnTo>
                <a:lnTo>
                  <a:pt x="1282" y="284"/>
                </a:lnTo>
                <a:lnTo>
                  <a:pt x="1286" y="288"/>
                </a:lnTo>
                <a:lnTo>
                  <a:pt x="1290" y="293"/>
                </a:lnTo>
                <a:lnTo>
                  <a:pt x="1293" y="298"/>
                </a:lnTo>
                <a:lnTo>
                  <a:pt x="1295" y="304"/>
                </a:lnTo>
                <a:lnTo>
                  <a:pt x="1297" y="310"/>
                </a:lnTo>
                <a:lnTo>
                  <a:pt x="1297" y="317"/>
                </a:lnTo>
                <a:lnTo>
                  <a:pt x="1267" y="317"/>
                </a:lnTo>
                <a:lnTo>
                  <a:pt x="1266" y="312"/>
                </a:lnTo>
                <a:lnTo>
                  <a:pt x="1264" y="309"/>
                </a:lnTo>
                <a:lnTo>
                  <a:pt x="1262" y="305"/>
                </a:lnTo>
                <a:lnTo>
                  <a:pt x="1260" y="302"/>
                </a:lnTo>
                <a:lnTo>
                  <a:pt x="1257" y="300"/>
                </a:lnTo>
                <a:lnTo>
                  <a:pt x="1253" y="298"/>
                </a:lnTo>
                <a:lnTo>
                  <a:pt x="1249" y="297"/>
                </a:lnTo>
                <a:lnTo>
                  <a:pt x="1245" y="297"/>
                </a:lnTo>
                <a:lnTo>
                  <a:pt x="1240" y="298"/>
                </a:lnTo>
                <a:lnTo>
                  <a:pt x="1235" y="299"/>
                </a:lnTo>
                <a:lnTo>
                  <a:pt x="1231" y="302"/>
                </a:lnTo>
                <a:lnTo>
                  <a:pt x="1227" y="306"/>
                </a:lnTo>
                <a:lnTo>
                  <a:pt x="1225" y="309"/>
                </a:lnTo>
                <a:lnTo>
                  <a:pt x="1224" y="311"/>
                </a:lnTo>
                <a:lnTo>
                  <a:pt x="1222" y="317"/>
                </a:lnTo>
                <a:lnTo>
                  <a:pt x="1220" y="324"/>
                </a:lnTo>
                <a:lnTo>
                  <a:pt x="1220" y="332"/>
                </a:lnTo>
                <a:lnTo>
                  <a:pt x="1220" y="340"/>
                </a:lnTo>
                <a:lnTo>
                  <a:pt x="1222" y="347"/>
                </a:lnTo>
                <a:lnTo>
                  <a:pt x="1223" y="350"/>
                </a:lnTo>
                <a:lnTo>
                  <a:pt x="1224" y="353"/>
                </a:lnTo>
                <a:lnTo>
                  <a:pt x="1225" y="356"/>
                </a:lnTo>
                <a:lnTo>
                  <a:pt x="1227" y="358"/>
                </a:lnTo>
                <a:lnTo>
                  <a:pt x="1231" y="362"/>
                </a:lnTo>
                <a:lnTo>
                  <a:pt x="1233" y="364"/>
                </a:lnTo>
                <a:lnTo>
                  <a:pt x="1235" y="365"/>
                </a:lnTo>
                <a:lnTo>
                  <a:pt x="1240" y="367"/>
                </a:lnTo>
                <a:lnTo>
                  <a:pt x="1242" y="367"/>
                </a:lnTo>
                <a:lnTo>
                  <a:pt x="1245" y="367"/>
                </a:lnTo>
                <a:lnTo>
                  <a:pt x="1249" y="367"/>
                </a:lnTo>
                <a:lnTo>
                  <a:pt x="1253" y="366"/>
                </a:lnTo>
                <a:lnTo>
                  <a:pt x="1256" y="364"/>
                </a:lnTo>
                <a:lnTo>
                  <a:pt x="1259" y="362"/>
                </a:lnTo>
                <a:lnTo>
                  <a:pt x="1262" y="359"/>
                </a:lnTo>
                <a:lnTo>
                  <a:pt x="1264" y="356"/>
                </a:lnTo>
                <a:lnTo>
                  <a:pt x="1266" y="352"/>
                </a:lnTo>
                <a:lnTo>
                  <a:pt x="1267" y="348"/>
                </a:lnTo>
                <a:lnTo>
                  <a:pt x="1297" y="348"/>
                </a:lnTo>
                <a:lnTo>
                  <a:pt x="1297" y="354"/>
                </a:lnTo>
                <a:lnTo>
                  <a:pt x="1295" y="360"/>
                </a:lnTo>
                <a:lnTo>
                  <a:pt x="1294" y="363"/>
                </a:lnTo>
                <a:lnTo>
                  <a:pt x="1293" y="366"/>
                </a:lnTo>
                <a:lnTo>
                  <a:pt x="1292" y="369"/>
                </a:lnTo>
                <a:lnTo>
                  <a:pt x="1290" y="371"/>
                </a:lnTo>
                <a:lnTo>
                  <a:pt x="1287" y="376"/>
                </a:lnTo>
                <a:lnTo>
                  <a:pt x="1282" y="381"/>
                </a:lnTo>
                <a:lnTo>
                  <a:pt x="1277" y="384"/>
                </a:lnTo>
                <a:lnTo>
                  <a:pt x="1272" y="387"/>
                </a:lnTo>
                <a:lnTo>
                  <a:pt x="1266" y="390"/>
                </a:lnTo>
                <a:lnTo>
                  <a:pt x="1259" y="392"/>
                </a:lnTo>
                <a:lnTo>
                  <a:pt x="1252" y="393"/>
                </a:lnTo>
                <a:lnTo>
                  <a:pt x="1245" y="393"/>
                </a:lnTo>
                <a:close/>
                <a:moveTo>
                  <a:pt x="1352" y="323"/>
                </a:moveTo>
                <a:lnTo>
                  <a:pt x="1352" y="391"/>
                </a:lnTo>
                <a:lnTo>
                  <a:pt x="1319" y="391"/>
                </a:lnTo>
                <a:lnTo>
                  <a:pt x="1319" y="234"/>
                </a:lnTo>
                <a:lnTo>
                  <a:pt x="1351" y="234"/>
                </a:lnTo>
                <a:lnTo>
                  <a:pt x="1351" y="294"/>
                </a:lnTo>
                <a:lnTo>
                  <a:pt x="1354" y="289"/>
                </a:lnTo>
                <a:lnTo>
                  <a:pt x="1357" y="285"/>
                </a:lnTo>
                <a:lnTo>
                  <a:pt x="1361" y="281"/>
                </a:lnTo>
                <a:lnTo>
                  <a:pt x="1365" y="277"/>
                </a:lnTo>
                <a:lnTo>
                  <a:pt x="1370" y="275"/>
                </a:lnTo>
                <a:lnTo>
                  <a:pt x="1375" y="273"/>
                </a:lnTo>
                <a:lnTo>
                  <a:pt x="1381" y="272"/>
                </a:lnTo>
                <a:lnTo>
                  <a:pt x="1388" y="272"/>
                </a:lnTo>
                <a:lnTo>
                  <a:pt x="1396" y="272"/>
                </a:lnTo>
                <a:lnTo>
                  <a:pt x="1400" y="273"/>
                </a:lnTo>
                <a:lnTo>
                  <a:pt x="1404" y="274"/>
                </a:lnTo>
                <a:lnTo>
                  <a:pt x="1408" y="276"/>
                </a:lnTo>
                <a:lnTo>
                  <a:pt x="1411" y="278"/>
                </a:lnTo>
                <a:lnTo>
                  <a:pt x="1414" y="281"/>
                </a:lnTo>
                <a:lnTo>
                  <a:pt x="1417" y="283"/>
                </a:lnTo>
                <a:lnTo>
                  <a:pt x="1420" y="286"/>
                </a:lnTo>
                <a:lnTo>
                  <a:pt x="1422" y="290"/>
                </a:lnTo>
                <a:lnTo>
                  <a:pt x="1424" y="293"/>
                </a:lnTo>
                <a:lnTo>
                  <a:pt x="1426" y="297"/>
                </a:lnTo>
                <a:lnTo>
                  <a:pt x="1427" y="302"/>
                </a:lnTo>
                <a:lnTo>
                  <a:pt x="1428" y="306"/>
                </a:lnTo>
                <a:lnTo>
                  <a:pt x="1428" y="311"/>
                </a:lnTo>
                <a:lnTo>
                  <a:pt x="1428" y="316"/>
                </a:lnTo>
                <a:lnTo>
                  <a:pt x="1428" y="391"/>
                </a:lnTo>
                <a:lnTo>
                  <a:pt x="1396" y="391"/>
                </a:lnTo>
                <a:lnTo>
                  <a:pt x="1396" y="322"/>
                </a:lnTo>
                <a:lnTo>
                  <a:pt x="1395" y="317"/>
                </a:lnTo>
                <a:lnTo>
                  <a:pt x="1394" y="312"/>
                </a:lnTo>
                <a:lnTo>
                  <a:pt x="1393" y="308"/>
                </a:lnTo>
                <a:lnTo>
                  <a:pt x="1390" y="305"/>
                </a:lnTo>
                <a:lnTo>
                  <a:pt x="1387" y="302"/>
                </a:lnTo>
                <a:lnTo>
                  <a:pt x="1383" y="300"/>
                </a:lnTo>
                <a:lnTo>
                  <a:pt x="1379" y="299"/>
                </a:lnTo>
                <a:lnTo>
                  <a:pt x="1375" y="299"/>
                </a:lnTo>
                <a:lnTo>
                  <a:pt x="1370" y="299"/>
                </a:lnTo>
                <a:lnTo>
                  <a:pt x="1365" y="300"/>
                </a:lnTo>
                <a:lnTo>
                  <a:pt x="1362" y="302"/>
                </a:lnTo>
                <a:lnTo>
                  <a:pt x="1358" y="305"/>
                </a:lnTo>
                <a:lnTo>
                  <a:pt x="1355" y="308"/>
                </a:lnTo>
                <a:lnTo>
                  <a:pt x="1353" y="313"/>
                </a:lnTo>
                <a:lnTo>
                  <a:pt x="1352" y="317"/>
                </a:lnTo>
                <a:lnTo>
                  <a:pt x="1352" y="323"/>
                </a:lnTo>
                <a:close/>
                <a:moveTo>
                  <a:pt x="1509" y="393"/>
                </a:moveTo>
                <a:lnTo>
                  <a:pt x="1500" y="393"/>
                </a:lnTo>
                <a:lnTo>
                  <a:pt x="1496" y="392"/>
                </a:lnTo>
                <a:lnTo>
                  <a:pt x="1492" y="391"/>
                </a:lnTo>
                <a:lnTo>
                  <a:pt x="1485" y="389"/>
                </a:lnTo>
                <a:lnTo>
                  <a:pt x="1478" y="386"/>
                </a:lnTo>
                <a:lnTo>
                  <a:pt x="1472" y="381"/>
                </a:lnTo>
                <a:lnTo>
                  <a:pt x="1466" y="376"/>
                </a:lnTo>
                <a:lnTo>
                  <a:pt x="1461" y="371"/>
                </a:lnTo>
                <a:lnTo>
                  <a:pt x="1457" y="364"/>
                </a:lnTo>
                <a:lnTo>
                  <a:pt x="1454" y="357"/>
                </a:lnTo>
                <a:lnTo>
                  <a:pt x="1451" y="349"/>
                </a:lnTo>
                <a:lnTo>
                  <a:pt x="1450" y="341"/>
                </a:lnTo>
                <a:lnTo>
                  <a:pt x="1450" y="332"/>
                </a:lnTo>
                <a:lnTo>
                  <a:pt x="1450" y="324"/>
                </a:lnTo>
                <a:lnTo>
                  <a:pt x="1451" y="315"/>
                </a:lnTo>
                <a:lnTo>
                  <a:pt x="1452" y="311"/>
                </a:lnTo>
                <a:lnTo>
                  <a:pt x="1454" y="308"/>
                </a:lnTo>
                <a:lnTo>
                  <a:pt x="1457" y="300"/>
                </a:lnTo>
                <a:lnTo>
                  <a:pt x="1461" y="294"/>
                </a:lnTo>
                <a:lnTo>
                  <a:pt x="1466" y="288"/>
                </a:lnTo>
                <a:lnTo>
                  <a:pt x="1472" y="283"/>
                </a:lnTo>
                <a:lnTo>
                  <a:pt x="1478" y="279"/>
                </a:lnTo>
                <a:lnTo>
                  <a:pt x="1481" y="277"/>
                </a:lnTo>
                <a:lnTo>
                  <a:pt x="1485" y="276"/>
                </a:lnTo>
                <a:lnTo>
                  <a:pt x="1492" y="273"/>
                </a:lnTo>
                <a:lnTo>
                  <a:pt x="1496" y="273"/>
                </a:lnTo>
                <a:lnTo>
                  <a:pt x="1500" y="272"/>
                </a:lnTo>
                <a:lnTo>
                  <a:pt x="1509" y="272"/>
                </a:lnTo>
                <a:lnTo>
                  <a:pt x="1517" y="272"/>
                </a:lnTo>
                <a:lnTo>
                  <a:pt x="1521" y="273"/>
                </a:lnTo>
                <a:lnTo>
                  <a:pt x="1525" y="273"/>
                </a:lnTo>
                <a:lnTo>
                  <a:pt x="1533" y="276"/>
                </a:lnTo>
                <a:lnTo>
                  <a:pt x="1539" y="279"/>
                </a:lnTo>
                <a:lnTo>
                  <a:pt x="1546" y="283"/>
                </a:lnTo>
                <a:lnTo>
                  <a:pt x="1551" y="288"/>
                </a:lnTo>
                <a:lnTo>
                  <a:pt x="1556" y="294"/>
                </a:lnTo>
                <a:lnTo>
                  <a:pt x="1560" y="300"/>
                </a:lnTo>
                <a:lnTo>
                  <a:pt x="1561" y="304"/>
                </a:lnTo>
                <a:lnTo>
                  <a:pt x="1563" y="308"/>
                </a:lnTo>
                <a:lnTo>
                  <a:pt x="1565" y="315"/>
                </a:lnTo>
                <a:lnTo>
                  <a:pt x="1566" y="324"/>
                </a:lnTo>
                <a:lnTo>
                  <a:pt x="1567" y="332"/>
                </a:lnTo>
                <a:lnTo>
                  <a:pt x="1566" y="341"/>
                </a:lnTo>
                <a:lnTo>
                  <a:pt x="1565" y="349"/>
                </a:lnTo>
                <a:lnTo>
                  <a:pt x="1564" y="353"/>
                </a:lnTo>
                <a:lnTo>
                  <a:pt x="1563" y="357"/>
                </a:lnTo>
                <a:lnTo>
                  <a:pt x="1560" y="364"/>
                </a:lnTo>
                <a:lnTo>
                  <a:pt x="1556" y="371"/>
                </a:lnTo>
                <a:lnTo>
                  <a:pt x="1551" y="376"/>
                </a:lnTo>
                <a:lnTo>
                  <a:pt x="1546" y="381"/>
                </a:lnTo>
                <a:lnTo>
                  <a:pt x="1539" y="386"/>
                </a:lnTo>
                <a:lnTo>
                  <a:pt x="1536" y="387"/>
                </a:lnTo>
                <a:lnTo>
                  <a:pt x="1533" y="389"/>
                </a:lnTo>
                <a:lnTo>
                  <a:pt x="1525" y="391"/>
                </a:lnTo>
                <a:lnTo>
                  <a:pt x="1521" y="392"/>
                </a:lnTo>
                <a:lnTo>
                  <a:pt x="1517" y="393"/>
                </a:lnTo>
                <a:lnTo>
                  <a:pt x="1509" y="393"/>
                </a:lnTo>
                <a:close/>
                <a:moveTo>
                  <a:pt x="1509" y="368"/>
                </a:moveTo>
                <a:lnTo>
                  <a:pt x="1514" y="367"/>
                </a:lnTo>
                <a:lnTo>
                  <a:pt x="1517" y="366"/>
                </a:lnTo>
                <a:lnTo>
                  <a:pt x="1519" y="365"/>
                </a:lnTo>
                <a:lnTo>
                  <a:pt x="1522" y="364"/>
                </a:lnTo>
                <a:lnTo>
                  <a:pt x="1524" y="362"/>
                </a:lnTo>
                <a:lnTo>
                  <a:pt x="1525" y="360"/>
                </a:lnTo>
                <a:lnTo>
                  <a:pt x="1527" y="358"/>
                </a:lnTo>
                <a:lnTo>
                  <a:pt x="1530" y="352"/>
                </a:lnTo>
                <a:lnTo>
                  <a:pt x="1532" y="346"/>
                </a:lnTo>
                <a:lnTo>
                  <a:pt x="1533" y="340"/>
                </a:lnTo>
                <a:lnTo>
                  <a:pt x="1533" y="332"/>
                </a:lnTo>
                <a:lnTo>
                  <a:pt x="1533" y="325"/>
                </a:lnTo>
                <a:lnTo>
                  <a:pt x="1532" y="318"/>
                </a:lnTo>
                <a:lnTo>
                  <a:pt x="1530" y="312"/>
                </a:lnTo>
                <a:lnTo>
                  <a:pt x="1527" y="307"/>
                </a:lnTo>
                <a:lnTo>
                  <a:pt x="1525" y="304"/>
                </a:lnTo>
                <a:lnTo>
                  <a:pt x="1524" y="302"/>
                </a:lnTo>
                <a:lnTo>
                  <a:pt x="1519" y="299"/>
                </a:lnTo>
                <a:lnTo>
                  <a:pt x="1514" y="297"/>
                </a:lnTo>
                <a:lnTo>
                  <a:pt x="1509" y="296"/>
                </a:lnTo>
                <a:lnTo>
                  <a:pt x="1503" y="297"/>
                </a:lnTo>
                <a:lnTo>
                  <a:pt x="1500" y="298"/>
                </a:lnTo>
                <a:lnTo>
                  <a:pt x="1498" y="299"/>
                </a:lnTo>
                <a:lnTo>
                  <a:pt x="1496" y="300"/>
                </a:lnTo>
                <a:lnTo>
                  <a:pt x="1494" y="302"/>
                </a:lnTo>
                <a:lnTo>
                  <a:pt x="1492" y="304"/>
                </a:lnTo>
                <a:lnTo>
                  <a:pt x="1490" y="307"/>
                </a:lnTo>
                <a:lnTo>
                  <a:pt x="1487" y="312"/>
                </a:lnTo>
                <a:lnTo>
                  <a:pt x="1485" y="318"/>
                </a:lnTo>
                <a:lnTo>
                  <a:pt x="1484" y="325"/>
                </a:lnTo>
                <a:lnTo>
                  <a:pt x="1484" y="332"/>
                </a:lnTo>
                <a:lnTo>
                  <a:pt x="1484" y="340"/>
                </a:lnTo>
                <a:lnTo>
                  <a:pt x="1485" y="346"/>
                </a:lnTo>
                <a:lnTo>
                  <a:pt x="1487" y="352"/>
                </a:lnTo>
                <a:lnTo>
                  <a:pt x="1490" y="358"/>
                </a:lnTo>
                <a:lnTo>
                  <a:pt x="1491" y="359"/>
                </a:lnTo>
                <a:lnTo>
                  <a:pt x="1492" y="360"/>
                </a:lnTo>
                <a:lnTo>
                  <a:pt x="1494" y="362"/>
                </a:lnTo>
                <a:lnTo>
                  <a:pt x="1498" y="365"/>
                </a:lnTo>
                <a:lnTo>
                  <a:pt x="1503" y="367"/>
                </a:lnTo>
                <a:lnTo>
                  <a:pt x="1509" y="368"/>
                </a:lnTo>
                <a:close/>
                <a:moveTo>
                  <a:pt x="1641" y="393"/>
                </a:moveTo>
                <a:lnTo>
                  <a:pt x="1632" y="393"/>
                </a:lnTo>
                <a:lnTo>
                  <a:pt x="1628" y="392"/>
                </a:lnTo>
                <a:lnTo>
                  <a:pt x="1624" y="391"/>
                </a:lnTo>
                <a:lnTo>
                  <a:pt x="1617" y="389"/>
                </a:lnTo>
                <a:lnTo>
                  <a:pt x="1610" y="386"/>
                </a:lnTo>
                <a:lnTo>
                  <a:pt x="1604" y="381"/>
                </a:lnTo>
                <a:lnTo>
                  <a:pt x="1599" y="376"/>
                </a:lnTo>
                <a:lnTo>
                  <a:pt x="1594" y="371"/>
                </a:lnTo>
                <a:lnTo>
                  <a:pt x="1590" y="364"/>
                </a:lnTo>
                <a:lnTo>
                  <a:pt x="1587" y="357"/>
                </a:lnTo>
                <a:lnTo>
                  <a:pt x="1585" y="349"/>
                </a:lnTo>
                <a:lnTo>
                  <a:pt x="1583" y="341"/>
                </a:lnTo>
                <a:lnTo>
                  <a:pt x="1583" y="332"/>
                </a:lnTo>
                <a:lnTo>
                  <a:pt x="1583" y="324"/>
                </a:lnTo>
                <a:lnTo>
                  <a:pt x="1585" y="315"/>
                </a:lnTo>
                <a:lnTo>
                  <a:pt x="1586" y="311"/>
                </a:lnTo>
                <a:lnTo>
                  <a:pt x="1587" y="308"/>
                </a:lnTo>
                <a:lnTo>
                  <a:pt x="1590" y="300"/>
                </a:lnTo>
                <a:lnTo>
                  <a:pt x="1594" y="294"/>
                </a:lnTo>
                <a:lnTo>
                  <a:pt x="1599" y="288"/>
                </a:lnTo>
                <a:lnTo>
                  <a:pt x="1604" y="283"/>
                </a:lnTo>
                <a:lnTo>
                  <a:pt x="1610" y="279"/>
                </a:lnTo>
                <a:lnTo>
                  <a:pt x="1614" y="277"/>
                </a:lnTo>
                <a:lnTo>
                  <a:pt x="1617" y="276"/>
                </a:lnTo>
                <a:lnTo>
                  <a:pt x="1624" y="273"/>
                </a:lnTo>
                <a:lnTo>
                  <a:pt x="1628" y="273"/>
                </a:lnTo>
                <a:lnTo>
                  <a:pt x="1632" y="272"/>
                </a:lnTo>
                <a:lnTo>
                  <a:pt x="1641" y="272"/>
                </a:lnTo>
                <a:lnTo>
                  <a:pt x="1650" y="272"/>
                </a:lnTo>
                <a:lnTo>
                  <a:pt x="1654" y="273"/>
                </a:lnTo>
                <a:lnTo>
                  <a:pt x="1658" y="273"/>
                </a:lnTo>
                <a:lnTo>
                  <a:pt x="1665" y="276"/>
                </a:lnTo>
                <a:lnTo>
                  <a:pt x="1672" y="279"/>
                </a:lnTo>
                <a:lnTo>
                  <a:pt x="1678" y="283"/>
                </a:lnTo>
                <a:lnTo>
                  <a:pt x="1683" y="288"/>
                </a:lnTo>
                <a:lnTo>
                  <a:pt x="1688" y="294"/>
                </a:lnTo>
                <a:lnTo>
                  <a:pt x="1692" y="300"/>
                </a:lnTo>
                <a:lnTo>
                  <a:pt x="1694" y="304"/>
                </a:lnTo>
                <a:lnTo>
                  <a:pt x="1695" y="308"/>
                </a:lnTo>
                <a:lnTo>
                  <a:pt x="1697" y="315"/>
                </a:lnTo>
                <a:lnTo>
                  <a:pt x="1699" y="324"/>
                </a:lnTo>
                <a:lnTo>
                  <a:pt x="1699" y="332"/>
                </a:lnTo>
                <a:lnTo>
                  <a:pt x="1699" y="341"/>
                </a:lnTo>
                <a:lnTo>
                  <a:pt x="1697" y="349"/>
                </a:lnTo>
                <a:lnTo>
                  <a:pt x="1696" y="353"/>
                </a:lnTo>
                <a:lnTo>
                  <a:pt x="1695" y="357"/>
                </a:lnTo>
                <a:lnTo>
                  <a:pt x="1692" y="364"/>
                </a:lnTo>
                <a:lnTo>
                  <a:pt x="1688" y="371"/>
                </a:lnTo>
                <a:lnTo>
                  <a:pt x="1683" y="376"/>
                </a:lnTo>
                <a:lnTo>
                  <a:pt x="1678" y="381"/>
                </a:lnTo>
                <a:lnTo>
                  <a:pt x="1672" y="386"/>
                </a:lnTo>
                <a:lnTo>
                  <a:pt x="1669" y="387"/>
                </a:lnTo>
                <a:lnTo>
                  <a:pt x="1665" y="389"/>
                </a:lnTo>
                <a:lnTo>
                  <a:pt x="1658" y="391"/>
                </a:lnTo>
                <a:lnTo>
                  <a:pt x="1654" y="392"/>
                </a:lnTo>
                <a:lnTo>
                  <a:pt x="1650" y="393"/>
                </a:lnTo>
                <a:lnTo>
                  <a:pt x="1641" y="393"/>
                </a:lnTo>
                <a:close/>
                <a:moveTo>
                  <a:pt x="1641" y="368"/>
                </a:moveTo>
                <a:lnTo>
                  <a:pt x="1647" y="367"/>
                </a:lnTo>
                <a:lnTo>
                  <a:pt x="1649" y="366"/>
                </a:lnTo>
                <a:lnTo>
                  <a:pt x="1652" y="365"/>
                </a:lnTo>
                <a:lnTo>
                  <a:pt x="1654" y="364"/>
                </a:lnTo>
                <a:lnTo>
                  <a:pt x="1656" y="362"/>
                </a:lnTo>
                <a:lnTo>
                  <a:pt x="1658" y="360"/>
                </a:lnTo>
                <a:lnTo>
                  <a:pt x="1660" y="358"/>
                </a:lnTo>
                <a:lnTo>
                  <a:pt x="1662" y="352"/>
                </a:lnTo>
                <a:lnTo>
                  <a:pt x="1664" y="346"/>
                </a:lnTo>
                <a:lnTo>
                  <a:pt x="1665" y="340"/>
                </a:lnTo>
                <a:lnTo>
                  <a:pt x="1666" y="332"/>
                </a:lnTo>
                <a:lnTo>
                  <a:pt x="1665" y="325"/>
                </a:lnTo>
                <a:lnTo>
                  <a:pt x="1664" y="318"/>
                </a:lnTo>
                <a:lnTo>
                  <a:pt x="1662" y="312"/>
                </a:lnTo>
                <a:lnTo>
                  <a:pt x="1660" y="307"/>
                </a:lnTo>
                <a:lnTo>
                  <a:pt x="1658" y="304"/>
                </a:lnTo>
                <a:lnTo>
                  <a:pt x="1656" y="302"/>
                </a:lnTo>
                <a:lnTo>
                  <a:pt x="1652" y="299"/>
                </a:lnTo>
                <a:lnTo>
                  <a:pt x="1647" y="297"/>
                </a:lnTo>
                <a:lnTo>
                  <a:pt x="1641" y="296"/>
                </a:lnTo>
                <a:lnTo>
                  <a:pt x="1635" y="297"/>
                </a:lnTo>
                <a:lnTo>
                  <a:pt x="1633" y="298"/>
                </a:lnTo>
                <a:lnTo>
                  <a:pt x="1630" y="299"/>
                </a:lnTo>
                <a:lnTo>
                  <a:pt x="1628" y="300"/>
                </a:lnTo>
                <a:lnTo>
                  <a:pt x="1626" y="302"/>
                </a:lnTo>
                <a:lnTo>
                  <a:pt x="1624" y="304"/>
                </a:lnTo>
                <a:lnTo>
                  <a:pt x="1623" y="307"/>
                </a:lnTo>
                <a:lnTo>
                  <a:pt x="1620" y="312"/>
                </a:lnTo>
                <a:lnTo>
                  <a:pt x="1618" y="318"/>
                </a:lnTo>
                <a:lnTo>
                  <a:pt x="1617" y="325"/>
                </a:lnTo>
                <a:lnTo>
                  <a:pt x="1616" y="332"/>
                </a:lnTo>
                <a:lnTo>
                  <a:pt x="1617" y="340"/>
                </a:lnTo>
                <a:lnTo>
                  <a:pt x="1618" y="346"/>
                </a:lnTo>
                <a:lnTo>
                  <a:pt x="1620" y="352"/>
                </a:lnTo>
                <a:lnTo>
                  <a:pt x="1623" y="358"/>
                </a:lnTo>
                <a:lnTo>
                  <a:pt x="1623" y="359"/>
                </a:lnTo>
                <a:lnTo>
                  <a:pt x="1624" y="360"/>
                </a:lnTo>
                <a:lnTo>
                  <a:pt x="1626" y="362"/>
                </a:lnTo>
                <a:lnTo>
                  <a:pt x="1630" y="365"/>
                </a:lnTo>
                <a:lnTo>
                  <a:pt x="1635" y="367"/>
                </a:lnTo>
                <a:lnTo>
                  <a:pt x="1641" y="368"/>
                </a:lnTo>
                <a:close/>
                <a:moveTo>
                  <a:pt x="1754" y="391"/>
                </a:moveTo>
                <a:lnTo>
                  <a:pt x="1721" y="391"/>
                </a:lnTo>
                <a:lnTo>
                  <a:pt x="1721" y="234"/>
                </a:lnTo>
                <a:lnTo>
                  <a:pt x="1754" y="234"/>
                </a:lnTo>
                <a:lnTo>
                  <a:pt x="1754" y="391"/>
                </a:lnTo>
                <a:close/>
                <a:moveTo>
                  <a:pt x="1884" y="393"/>
                </a:moveTo>
                <a:lnTo>
                  <a:pt x="1875" y="393"/>
                </a:lnTo>
                <a:lnTo>
                  <a:pt x="1871" y="392"/>
                </a:lnTo>
                <a:lnTo>
                  <a:pt x="1867" y="391"/>
                </a:lnTo>
                <a:lnTo>
                  <a:pt x="1859" y="389"/>
                </a:lnTo>
                <a:lnTo>
                  <a:pt x="1852" y="386"/>
                </a:lnTo>
                <a:lnTo>
                  <a:pt x="1846" y="381"/>
                </a:lnTo>
                <a:lnTo>
                  <a:pt x="1841" y="376"/>
                </a:lnTo>
                <a:lnTo>
                  <a:pt x="1836" y="371"/>
                </a:lnTo>
                <a:lnTo>
                  <a:pt x="1832" y="364"/>
                </a:lnTo>
                <a:lnTo>
                  <a:pt x="1829" y="357"/>
                </a:lnTo>
                <a:lnTo>
                  <a:pt x="1827" y="349"/>
                </a:lnTo>
                <a:lnTo>
                  <a:pt x="1826" y="341"/>
                </a:lnTo>
                <a:lnTo>
                  <a:pt x="1825" y="332"/>
                </a:lnTo>
                <a:lnTo>
                  <a:pt x="1826" y="324"/>
                </a:lnTo>
                <a:lnTo>
                  <a:pt x="1827" y="315"/>
                </a:lnTo>
                <a:lnTo>
                  <a:pt x="1828" y="311"/>
                </a:lnTo>
                <a:lnTo>
                  <a:pt x="1829" y="308"/>
                </a:lnTo>
                <a:lnTo>
                  <a:pt x="1832" y="300"/>
                </a:lnTo>
                <a:lnTo>
                  <a:pt x="1836" y="294"/>
                </a:lnTo>
                <a:lnTo>
                  <a:pt x="1841" y="288"/>
                </a:lnTo>
                <a:lnTo>
                  <a:pt x="1846" y="283"/>
                </a:lnTo>
                <a:lnTo>
                  <a:pt x="1852" y="279"/>
                </a:lnTo>
                <a:lnTo>
                  <a:pt x="1856" y="277"/>
                </a:lnTo>
                <a:lnTo>
                  <a:pt x="1859" y="276"/>
                </a:lnTo>
                <a:lnTo>
                  <a:pt x="1867" y="273"/>
                </a:lnTo>
                <a:lnTo>
                  <a:pt x="1871" y="273"/>
                </a:lnTo>
                <a:lnTo>
                  <a:pt x="1875" y="272"/>
                </a:lnTo>
                <a:lnTo>
                  <a:pt x="1884" y="272"/>
                </a:lnTo>
                <a:lnTo>
                  <a:pt x="1893" y="272"/>
                </a:lnTo>
                <a:lnTo>
                  <a:pt x="1897" y="273"/>
                </a:lnTo>
                <a:lnTo>
                  <a:pt x="1901" y="273"/>
                </a:lnTo>
                <a:lnTo>
                  <a:pt x="1908" y="276"/>
                </a:lnTo>
                <a:lnTo>
                  <a:pt x="1915" y="279"/>
                </a:lnTo>
                <a:lnTo>
                  <a:pt x="1921" y="283"/>
                </a:lnTo>
                <a:lnTo>
                  <a:pt x="1927" y="288"/>
                </a:lnTo>
                <a:lnTo>
                  <a:pt x="1931" y="294"/>
                </a:lnTo>
                <a:lnTo>
                  <a:pt x="1935" y="300"/>
                </a:lnTo>
                <a:lnTo>
                  <a:pt x="1937" y="304"/>
                </a:lnTo>
                <a:lnTo>
                  <a:pt x="1938" y="308"/>
                </a:lnTo>
                <a:lnTo>
                  <a:pt x="1940" y="315"/>
                </a:lnTo>
                <a:lnTo>
                  <a:pt x="1942" y="324"/>
                </a:lnTo>
                <a:lnTo>
                  <a:pt x="1942" y="332"/>
                </a:lnTo>
                <a:lnTo>
                  <a:pt x="1942" y="341"/>
                </a:lnTo>
                <a:lnTo>
                  <a:pt x="1940" y="349"/>
                </a:lnTo>
                <a:lnTo>
                  <a:pt x="1939" y="353"/>
                </a:lnTo>
                <a:lnTo>
                  <a:pt x="1938" y="357"/>
                </a:lnTo>
                <a:lnTo>
                  <a:pt x="1935" y="364"/>
                </a:lnTo>
                <a:lnTo>
                  <a:pt x="1931" y="371"/>
                </a:lnTo>
                <a:lnTo>
                  <a:pt x="1927" y="376"/>
                </a:lnTo>
                <a:lnTo>
                  <a:pt x="1921" y="381"/>
                </a:lnTo>
                <a:lnTo>
                  <a:pt x="1915" y="386"/>
                </a:lnTo>
                <a:lnTo>
                  <a:pt x="1912" y="387"/>
                </a:lnTo>
                <a:lnTo>
                  <a:pt x="1908" y="389"/>
                </a:lnTo>
                <a:lnTo>
                  <a:pt x="1901" y="391"/>
                </a:lnTo>
                <a:lnTo>
                  <a:pt x="1897" y="392"/>
                </a:lnTo>
                <a:lnTo>
                  <a:pt x="1893" y="393"/>
                </a:lnTo>
                <a:lnTo>
                  <a:pt x="1884" y="393"/>
                </a:lnTo>
                <a:close/>
                <a:moveTo>
                  <a:pt x="1884" y="368"/>
                </a:moveTo>
                <a:lnTo>
                  <a:pt x="1890" y="367"/>
                </a:lnTo>
                <a:lnTo>
                  <a:pt x="1893" y="366"/>
                </a:lnTo>
                <a:lnTo>
                  <a:pt x="1895" y="365"/>
                </a:lnTo>
                <a:lnTo>
                  <a:pt x="1897" y="364"/>
                </a:lnTo>
                <a:lnTo>
                  <a:pt x="1899" y="362"/>
                </a:lnTo>
                <a:lnTo>
                  <a:pt x="1901" y="360"/>
                </a:lnTo>
                <a:lnTo>
                  <a:pt x="1903" y="358"/>
                </a:lnTo>
                <a:lnTo>
                  <a:pt x="1906" y="352"/>
                </a:lnTo>
                <a:lnTo>
                  <a:pt x="1907" y="346"/>
                </a:lnTo>
                <a:lnTo>
                  <a:pt x="1909" y="340"/>
                </a:lnTo>
                <a:lnTo>
                  <a:pt x="1909" y="332"/>
                </a:lnTo>
                <a:lnTo>
                  <a:pt x="1909" y="325"/>
                </a:lnTo>
                <a:lnTo>
                  <a:pt x="1907" y="318"/>
                </a:lnTo>
                <a:lnTo>
                  <a:pt x="1906" y="312"/>
                </a:lnTo>
                <a:lnTo>
                  <a:pt x="1903" y="307"/>
                </a:lnTo>
                <a:lnTo>
                  <a:pt x="1901" y="304"/>
                </a:lnTo>
                <a:lnTo>
                  <a:pt x="1899" y="302"/>
                </a:lnTo>
                <a:lnTo>
                  <a:pt x="1895" y="299"/>
                </a:lnTo>
                <a:lnTo>
                  <a:pt x="1890" y="297"/>
                </a:lnTo>
                <a:lnTo>
                  <a:pt x="1884" y="296"/>
                </a:lnTo>
                <a:lnTo>
                  <a:pt x="1878" y="297"/>
                </a:lnTo>
                <a:lnTo>
                  <a:pt x="1875" y="298"/>
                </a:lnTo>
                <a:lnTo>
                  <a:pt x="1873" y="299"/>
                </a:lnTo>
                <a:lnTo>
                  <a:pt x="1870" y="300"/>
                </a:lnTo>
                <a:lnTo>
                  <a:pt x="1868" y="302"/>
                </a:lnTo>
                <a:lnTo>
                  <a:pt x="1866" y="304"/>
                </a:lnTo>
                <a:lnTo>
                  <a:pt x="1865" y="307"/>
                </a:lnTo>
                <a:lnTo>
                  <a:pt x="1862" y="312"/>
                </a:lnTo>
                <a:lnTo>
                  <a:pt x="1860" y="318"/>
                </a:lnTo>
                <a:lnTo>
                  <a:pt x="1859" y="325"/>
                </a:lnTo>
                <a:lnTo>
                  <a:pt x="1858" y="332"/>
                </a:lnTo>
                <a:lnTo>
                  <a:pt x="1859" y="340"/>
                </a:lnTo>
                <a:lnTo>
                  <a:pt x="1860" y="346"/>
                </a:lnTo>
                <a:lnTo>
                  <a:pt x="1862" y="352"/>
                </a:lnTo>
                <a:lnTo>
                  <a:pt x="1865" y="358"/>
                </a:lnTo>
                <a:lnTo>
                  <a:pt x="1866" y="359"/>
                </a:lnTo>
                <a:lnTo>
                  <a:pt x="1866" y="360"/>
                </a:lnTo>
                <a:lnTo>
                  <a:pt x="1868" y="362"/>
                </a:lnTo>
                <a:lnTo>
                  <a:pt x="1873" y="365"/>
                </a:lnTo>
                <a:lnTo>
                  <a:pt x="1878" y="367"/>
                </a:lnTo>
                <a:lnTo>
                  <a:pt x="1884" y="368"/>
                </a:lnTo>
                <a:close/>
                <a:moveTo>
                  <a:pt x="2025" y="273"/>
                </a:moveTo>
                <a:lnTo>
                  <a:pt x="2025" y="298"/>
                </a:lnTo>
                <a:lnTo>
                  <a:pt x="2002" y="298"/>
                </a:lnTo>
                <a:lnTo>
                  <a:pt x="2002" y="391"/>
                </a:lnTo>
                <a:lnTo>
                  <a:pt x="1969" y="391"/>
                </a:lnTo>
                <a:lnTo>
                  <a:pt x="1969" y="298"/>
                </a:lnTo>
                <a:lnTo>
                  <a:pt x="1953" y="298"/>
                </a:lnTo>
                <a:lnTo>
                  <a:pt x="1953" y="273"/>
                </a:lnTo>
                <a:lnTo>
                  <a:pt x="1969" y="273"/>
                </a:lnTo>
                <a:lnTo>
                  <a:pt x="1969" y="265"/>
                </a:lnTo>
                <a:lnTo>
                  <a:pt x="1970" y="260"/>
                </a:lnTo>
                <a:lnTo>
                  <a:pt x="1970" y="256"/>
                </a:lnTo>
                <a:lnTo>
                  <a:pt x="1972" y="248"/>
                </a:lnTo>
                <a:lnTo>
                  <a:pt x="1974" y="244"/>
                </a:lnTo>
                <a:lnTo>
                  <a:pt x="1976" y="241"/>
                </a:lnTo>
                <a:lnTo>
                  <a:pt x="1978" y="238"/>
                </a:lnTo>
                <a:lnTo>
                  <a:pt x="1980" y="236"/>
                </a:lnTo>
                <a:lnTo>
                  <a:pt x="1986" y="232"/>
                </a:lnTo>
                <a:lnTo>
                  <a:pt x="1988" y="231"/>
                </a:lnTo>
                <a:lnTo>
                  <a:pt x="1989" y="230"/>
                </a:lnTo>
                <a:lnTo>
                  <a:pt x="1993" y="229"/>
                </a:lnTo>
                <a:lnTo>
                  <a:pt x="2000" y="227"/>
                </a:lnTo>
                <a:lnTo>
                  <a:pt x="2004" y="227"/>
                </a:lnTo>
                <a:lnTo>
                  <a:pt x="2008" y="226"/>
                </a:lnTo>
                <a:lnTo>
                  <a:pt x="2015" y="227"/>
                </a:lnTo>
                <a:lnTo>
                  <a:pt x="2022" y="228"/>
                </a:lnTo>
                <a:lnTo>
                  <a:pt x="2031" y="230"/>
                </a:lnTo>
                <a:lnTo>
                  <a:pt x="2025" y="254"/>
                </a:lnTo>
                <a:lnTo>
                  <a:pt x="2021" y="253"/>
                </a:lnTo>
                <a:lnTo>
                  <a:pt x="2015" y="253"/>
                </a:lnTo>
                <a:lnTo>
                  <a:pt x="2011" y="253"/>
                </a:lnTo>
                <a:lnTo>
                  <a:pt x="2009" y="253"/>
                </a:lnTo>
                <a:lnTo>
                  <a:pt x="2006" y="254"/>
                </a:lnTo>
                <a:lnTo>
                  <a:pt x="2005" y="256"/>
                </a:lnTo>
                <a:lnTo>
                  <a:pt x="2004" y="258"/>
                </a:lnTo>
                <a:lnTo>
                  <a:pt x="2003" y="260"/>
                </a:lnTo>
                <a:lnTo>
                  <a:pt x="2002" y="262"/>
                </a:lnTo>
                <a:lnTo>
                  <a:pt x="2002" y="265"/>
                </a:lnTo>
                <a:lnTo>
                  <a:pt x="2002" y="273"/>
                </a:lnTo>
                <a:lnTo>
                  <a:pt x="2025" y="273"/>
                </a:lnTo>
                <a:close/>
                <a:moveTo>
                  <a:pt x="2181" y="279"/>
                </a:moveTo>
                <a:lnTo>
                  <a:pt x="2180" y="275"/>
                </a:lnTo>
                <a:lnTo>
                  <a:pt x="2179" y="271"/>
                </a:lnTo>
                <a:lnTo>
                  <a:pt x="2176" y="267"/>
                </a:lnTo>
                <a:lnTo>
                  <a:pt x="2173" y="265"/>
                </a:lnTo>
                <a:lnTo>
                  <a:pt x="2170" y="262"/>
                </a:lnTo>
                <a:lnTo>
                  <a:pt x="2167" y="261"/>
                </a:lnTo>
                <a:lnTo>
                  <a:pt x="2165" y="261"/>
                </a:lnTo>
                <a:lnTo>
                  <a:pt x="2160" y="260"/>
                </a:lnTo>
                <a:lnTo>
                  <a:pt x="2154" y="259"/>
                </a:lnTo>
                <a:lnTo>
                  <a:pt x="2149" y="260"/>
                </a:lnTo>
                <a:lnTo>
                  <a:pt x="2144" y="261"/>
                </a:lnTo>
                <a:lnTo>
                  <a:pt x="2139" y="262"/>
                </a:lnTo>
                <a:lnTo>
                  <a:pt x="2137" y="263"/>
                </a:lnTo>
                <a:lnTo>
                  <a:pt x="2136" y="264"/>
                </a:lnTo>
                <a:lnTo>
                  <a:pt x="2133" y="267"/>
                </a:lnTo>
                <a:lnTo>
                  <a:pt x="2131" y="270"/>
                </a:lnTo>
                <a:lnTo>
                  <a:pt x="2130" y="273"/>
                </a:lnTo>
                <a:lnTo>
                  <a:pt x="2129" y="277"/>
                </a:lnTo>
                <a:lnTo>
                  <a:pt x="2129" y="279"/>
                </a:lnTo>
                <a:lnTo>
                  <a:pt x="2130" y="281"/>
                </a:lnTo>
                <a:lnTo>
                  <a:pt x="2131" y="284"/>
                </a:lnTo>
                <a:lnTo>
                  <a:pt x="2133" y="287"/>
                </a:lnTo>
                <a:lnTo>
                  <a:pt x="2136" y="290"/>
                </a:lnTo>
                <a:lnTo>
                  <a:pt x="2140" y="292"/>
                </a:lnTo>
                <a:lnTo>
                  <a:pt x="2145" y="294"/>
                </a:lnTo>
                <a:lnTo>
                  <a:pt x="2154" y="296"/>
                </a:lnTo>
                <a:lnTo>
                  <a:pt x="2168" y="300"/>
                </a:lnTo>
                <a:lnTo>
                  <a:pt x="2175" y="302"/>
                </a:lnTo>
                <a:lnTo>
                  <a:pt x="2181" y="304"/>
                </a:lnTo>
                <a:lnTo>
                  <a:pt x="2192" y="309"/>
                </a:lnTo>
                <a:lnTo>
                  <a:pt x="2197" y="312"/>
                </a:lnTo>
                <a:lnTo>
                  <a:pt x="2202" y="315"/>
                </a:lnTo>
                <a:lnTo>
                  <a:pt x="2206" y="319"/>
                </a:lnTo>
                <a:lnTo>
                  <a:pt x="2209" y="324"/>
                </a:lnTo>
                <a:lnTo>
                  <a:pt x="2212" y="329"/>
                </a:lnTo>
                <a:lnTo>
                  <a:pt x="2214" y="334"/>
                </a:lnTo>
                <a:lnTo>
                  <a:pt x="2215" y="340"/>
                </a:lnTo>
                <a:lnTo>
                  <a:pt x="2215" y="346"/>
                </a:lnTo>
                <a:lnTo>
                  <a:pt x="2215" y="351"/>
                </a:lnTo>
                <a:lnTo>
                  <a:pt x="2214" y="356"/>
                </a:lnTo>
                <a:lnTo>
                  <a:pt x="2213" y="361"/>
                </a:lnTo>
                <a:lnTo>
                  <a:pt x="2211" y="365"/>
                </a:lnTo>
                <a:lnTo>
                  <a:pt x="2209" y="370"/>
                </a:lnTo>
                <a:lnTo>
                  <a:pt x="2206" y="373"/>
                </a:lnTo>
                <a:lnTo>
                  <a:pt x="2203" y="377"/>
                </a:lnTo>
                <a:lnTo>
                  <a:pt x="2199" y="380"/>
                </a:lnTo>
                <a:lnTo>
                  <a:pt x="2195" y="383"/>
                </a:lnTo>
                <a:lnTo>
                  <a:pt x="2190" y="386"/>
                </a:lnTo>
                <a:lnTo>
                  <a:pt x="2185" y="388"/>
                </a:lnTo>
                <a:lnTo>
                  <a:pt x="2180" y="390"/>
                </a:lnTo>
                <a:lnTo>
                  <a:pt x="2168" y="392"/>
                </a:lnTo>
                <a:lnTo>
                  <a:pt x="2161" y="393"/>
                </a:lnTo>
                <a:lnTo>
                  <a:pt x="2154" y="393"/>
                </a:lnTo>
                <a:lnTo>
                  <a:pt x="2147" y="393"/>
                </a:lnTo>
                <a:lnTo>
                  <a:pt x="2141" y="392"/>
                </a:lnTo>
                <a:lnTo>
                  <a:pt x="2134" y="391"/>
                </a:lnTo>
                <a:lnTo>
                  <a:pt x="2129" y="390"/>
                </a:lnTo>
                <a:lnTo>
                  <a:pt x="2123" y="388"/>
                </a:lnTo>
                <a:lnTo>
                  <a:pt x="2118" y="386"/>
                </a:lnTo>
                <a:lnTo>
                  <a:pt x="2113" y="383"/>
                </a:lnTo>
                <a:lnTo>
                  <a:pt x="2109" y="380"/>
                </a:lnTo>
                <a:lnTo>
                  <a:pt x="2105" y="377"/>
                </a:lnTo>
                <a:lnTo>
                  <a:pt x="2101" y="373"/>
                </a:lnTo>
                <a:lnTo>
                  <a:pt x="2098" y="369"/>
                </a:lnTo>
                <a:lnTo>
                  <a:pt x="2096" y="364"/>
                </a:lnTo>
                <a:lnTo>
                  <a:pt x="2094" y="359"/>
                </a:lnTo>
                <a:lnTo>
                  <a:pt x="2092" y="354"/>
                </a:lnTo>
                <a:lnTo>
                  <a:pt x="2091" y="348"/>
                </a:lnTo>
                <a:lnTo>
                  <a:pt x="2091" y="342"/>
                </a:lnTo>
                <a:lnTo>
                  <a:pt x="2123" y="342"/>
                </a:lnTo>
                <a:lnTo>
                  <a:pt x="2124" y="347"/>
                </a:lnTo>
                <a:lnTo>
                  <a:pt x="2126" y="352"/>
                </a:lnTo>
                <a:lnTo>
                  <a:pt x="2129" y="356"/>
                </a:lnTo>
                <a:lnTo>
                  <a:pt x="2130" y="358"/>
                </a:lnTo>
                <a:lnTo>
                  <a:pt x="2132" y="359"/>
                </a:lnTo>
                <a:lnTo>
                  <a:pt x="2137" y="362"/>
                </a:lnTo>
                <a:lnTo>
                  <a:pt x="2142" y="364"/>
                </a:lnTo>
                <a:lnTo>
                  <a:pt x="2148" y="365"/>
                </a:lnTo>
                <a:lnTo>
                  <a:pt x="2154" y="365"/>
                </a:lnTo>
                <a:lnTo>
                  <a:pt x="2160" y="365"/>
                </a:lnTo>
                <a:lnTo>
                  <a:pt x="2165" y="364"/>
                </a:lnTo>
                <a:lnTo>
                  <a:pt x="2170" y="362"/>
                </a:lnTo>
                <a:lnTo>
                  <a:pt x="2174" y="360"/>
                </a:lnTo>
                <a:lnTo>
                  <a:pt x="2177" y="357"/>
                </a:lnTo>
                <a:lnTo>
                  <a:pt x="2180" y="354"/>
                </a:lnTo>
                <a:lnTo>
                  <a:pt x="2181" y="350"/>
                </a:lnTo>
                <a:lnTo>
                  <a:pt x="2182" y="346"/>
                </a:lnTo>
                <a:lnTo>
                  <a:pt x="2181" y="342"/>
                </a:lnTo>
                <a:lnTo>
                  <a:pt x="2180" y="339"/>
                </a:lnTo>
                <a:lnTo>
                  <a:pt x="2179" y="337"/>
                </a:lnTo>
                <a:lnTo>
                  <a:pt x="2178" y="336"/>
                </a:lnTo>
                <a:lnTo>
                  <a:pt x="2175" y="334"/>
                </a:lnTo>
                <a:lnTo>
                  <a:pt x="2171" y="332"/>
                </a:lnTo>
                <a:lnTo>
                  <a:pt x="2166" y="330"/>
                </a:lnTo>
                <a:lnTo>
                  <a:pt x="2161" y="328"/>
                </a:lnTo>
                <a:lnTo>
                  <a:pt x="2155" y="326"/>
                </a:lnTo>
                <a:lnTo>
                  <a:pt x="2138" y="322"/>
                </a:lnTo>
                <a:lnTo>
                  <a:pt x="2129" y="319"/>
                </a:lnTo>
                <a:lnTo>
                  <a:pt x="2120" y="316"/>
                </a:lnTo>
                <a:lnTo>
                  <a:pt x="2113" y="312"/>
                </a:lnTo>
                <a:lnTo>
                  <a:pt x="2107" y="307"/>
                </a:lnTo>
                <a:lnTo>
                  <a:pt x="2104" y="304"/>
                </a:lnTo>
                <a:lnTo>
                  <a:pt x="2102" y="301"/>
                </a:lnTo>
                <a:lnTo>
                  <a:pt x="2100" y="298"/>
                </a:lnTo>
                <a:lnTo>
                  <a:pt x="2098" y="295"/>
                </a:lnTo>
                <a:lnTo>
                  <a:pt x="2097" y="291"/>
                </a:lnTo>
                <a:lnTo>
                  <a:pt x="2096" y="287"/>
                </a:lnTo>
                <a:lnTo>
                  <a:pt x="2095" y="283"/>
                </a:lnTo>
                <a:lnTo>
                  <a:pt x="2095" y="279"/>
                </a:lnTo>
                <a:lnTo>
                  <a:pt x="2096" y="272"/>
                </a:lnTo>
                <a:lnTo>
                  <a:pt x="2096" y="269"/>
                </a:lnTo>
                <a:lnTo>
                  <a:pt x="2097" y="266"/>
                </a:lnTo>
                <a:lnTo>
                  <a:pt x="2099" y="260"/>
                </a:lnTo>
                <a:lnTo>
                  <a:pt x="2103" y="254"/>
                </a:lnTo>
                <a:lnTo>
                  <a:pt x="2107" y="249"/>
                </a:lnTo>
                <a:lnTo>
                  <a:pt x="2112" y="245"/>
                </a:lnTo>
                <a:lnTo>
                  <a:pt x="2115" y="243"/>
                </a:lnTo>
                <a:lnTo>
                  <a:pt x="2118" y="241"/>
                </a:lnTo>
                <a:lnTo>
                  <a:pt x="2124" y="238"/>
                </a:lnTo>
                <a:lnTo>
                  <a:pt x="2131" y="235"/>
                </a:lnTo>
                <a:lnTo>
                  <a:pt x="2138" y="233"/>
                </a:lnTo>
                <a:lnTo>
                  <a:pt x="2146" y="232"/>
                </a:lnTo>
                <a:lnTo>
                  <a:pt x="2155" y="232"/>
                </a:lnTo>
                <a:lnTo>
                  <a:pt x="2163" y="232"/>
                </a:lnTo>
                <a:lnTo>
                  <a:pt x="2171" y="233"/>
                </a:lnTo>
                <a:lnTo>
                  <a:pt x="2178" y="235"/>
                </a:lnTo>
                <a:lnTo>
                  <a:pt x="2185" y="238"/>
                </a:lnTo>
                <a:lnTo>
                  <a:pt x="2191" y="241"/>
                </a:lnTo>
                <a:lnTo>
                  <a:pt x="2197" y="245"/>
                </a:lnTo>
                <a:lnTo>
                  <a:pt x="2202" y="249"/>
                </a:lnTo>
                <a:lnTo>
                  <a:pt x="2206" y="254"/>
                </a:lnTo>
                <a:lnTo>
                  <a:pt x="2209" y="260"/>
                </a:lnTo>
                <a:lnTo>
                  <a:pt x="2211" y="266"/>
                </a:lnTo>
                <a:lnTo>
                  <a:pt x="2213" y="272"/>
                </a:lnTo>
                <a:lnTo>
                  <a:pt x="2213" y="279"/>
                </a:lnTo>
                <a:lnTo>
                  <a:pt x="2181" y="279"/>
                </a:lnTo>
                <a:close/>
                <a:moveTo>
                  <a:pt x="2291" y="393"/>
                </a:moveTo>
                <a:lnTo>
                  <a:pt x="2282" y="393"/>
                </a:lnTo>
                <a:lnTo>
                  <a:pt x="2278" y="392"/>
                </a:lnTo>
                <a:lnTo>
                  <a:pt x="2274" y="391"/>
                </a:lnTo>
                <a:lnTo>
                  <a:pt x="2267" y="389"/>
                </a:lnTo>
                <a:lnTo>
                  <a:pt x="2260" y="385"/>
                </a:lnTo>
                <a:lnTo>
                  <a:pt x="2254" y="381"/>
                </a:lnTo>
                <a:lnTo>
                  <a:pt x="2251" y="379"/>
                </a:lnTo>
                <a:lnTo>
                  <a:pt x="2249" y="376"/>
                </a:lnTo>
                <a:lnTo>
                  <a:pt x="2246" y="373"/>
                </a:lnTo>
                <a:lnTo>
                  <a:pt x="2244" y="371"/>
                </a:lnTo>
                <a:lnTo>
                  <a:pt x="2242" y="367"/>
                </a:lnTo>
                <a:lnTo>
                  <a:pt x="2240" y="364"/>
                </a:lnTo>
                <a:lnTo>
                  <a:pt x="2239" y="361"/>
                </a:lnTo>
                <a:lnTo>
                  <a:pt x="2237" y="357"/>
                </a:lnTo>
                <a:lnTo>
                  <a:pt x="2235" y="349"/>
                </a:lnTo>
                <a:lnTo>
                  <a:pt x="2234" y="341"/>
                </a:lnTo>
                <a:lnTo>
                  <a:pt x="2233" y="332"/>
                </a:lnTo>
                <a:lnTo>
                  <a:pt x="2234" y="324"/>
                </a:lnTo>
                <a:lnTo>
                  <a:pt x="2235" y="315"/>
                </a:lnTo>
                <a:lnTo>
                  <a:pt x="2236" y="312"/>
                </a:lnTo>
                <a:lnTo>
                  <a:pt x="2237" y="308"/>
                </a:lnTo>
                <a:lnTo>
                  <a:pt x="2240" y="301"/>
                </a:lnTo>
                <a:lnTo>
                  <a:pt x="2244" y="294"/>
                </a:lnTo>
                <a:lnTo>
                  <a:pt x="2249" y="288"/>
                </a:lnTo>
                <a:lnTo>
                  <a:pt x="2254" y="283"/>
                </a:lnTo>
                <a:lnTo>
                  <a:pt x="2260" y="279"/>
                </a:lnTo>
                <a:lnTo>
                  <a:pt x="2264" y="277"/>
                </a:lnTo>
                <a:lnTo>
                  <a:pt x="2267" y="276"/>
                </a:lnTo>
                <a:lnTo>
                  <a:pt x="2274" y="273"/>
                </a:lnTo>
                <a:lnTo>
                  <a:pt x="2278" y="273"/>
                </a:lnTo>
                <a:lnTo>
                  <a:pt x="2282" y="272"/>
                </a:lnTo>
                <a:lnTo>
                  <a:pt x="2291" y="272"/>
                </a:lnTo>
                <a:lnTo>
                  <a:pt x="2298" y="272"/>
                </a:lnTo>
                <a:lnTo>
                  <a:pt x="2306" y="273"/>
                </a:lnTo>
                <a:lnTo>
                  <a:pt x="2313" y="275"/>
                </a:lnTo>
                <a:lnTo>
                  <a:pt x="2319" y="277"/>
                </a:lnTo>
                <a:lnTo>
                  <a:pt x="2325" y="280"/>
                </a:lnTo>
                <a:lnTo>
                  <a:pt x="2329" y="284"/>
                </a:lnTo>
                <a:lnTo>
                  <a:pt x="2334" y="288"/>
                </a:lnTo>
                <a:lnTo>
                  <a:pt x="2337" y="293"/>
                </a:lnTo>
                <a:lnTo>
                  <a:pt x="2340" y="298"/>
                </a:lnTo>
                <a:lnTo>
                  <a:pt x="2343" y="304"/>
                </a:lnTo>
                <a:lnTo>
                  <a:pt x="2344" y="310"/>
                </a:lnTo>
                <a:lnTo>
                  <a:pt x="2345" y="317"/>
                </a:lnTo>
                <a:lnTo>
                  <a:pt x="2314" y="317"/>
                </a:lnTo>
                <a:lnTo>
                  <a:pt x="2313" y="312"/>
                </a:lnTo>
                <a:lnTo>
                  <a:pt x="2312" y="309"/>
                </a:lnTo>
                <a:lnTo>
                  <a:pt x="2310" y="305"/>
                </a:lnTo>
                <a:lnTo>
                  <a:pt x="2307" y="302"/>
                </a:lnTo>
                <a:lnTo>
                  <a:pt x="2304" y="300"/>
                </a:lnTo>
                <a:lnTo>
                  <a:pt x="2301" y="298"/>
                </a:lnTo>
                <a:lnTo>
                  <a:pt x="2296" y="297"/>
                </a:lnTo>
                <a:lnTo>
                  <a:pt x="2292" y="297"/>
                </a:lnTo>
                <a:lnTo>
                  <a:pt x="2286" y="298"/>
                </a:lnTo>
                <a:lnTo>
                  <a:pt x="2281" y="299"/>
                </a:lnTo>
                <a:lnTo>
                  <a:pt x="2277" y="302"/>
                </a:lnTo>
                <a:lnTo>
                  <a:pt x="2273" y="306"/>
                </a:lnTo>
                <a:lnTo>
                  <a:pt x="2272" y="309"/>
                </a:lnTo>
                <a:lnTo>
                  <a:pt x="2270" y="311"/>
                </a:lnTo>
                <a:lnTo>
                  <a:pt x="2268" y="317"/>
                </a:lnTo>
                <a:lnTo>
                  <a:pt x="2267" y="324"/>
                </a:lnTo>
                <a:lnTo>
                  <a:pt x="2266" y="332"/>
                </a:lnTo>
                <a:lnTo>
                  <a:pt x="2267" y="340"/>
                </a:lnTo>
                <a:lnTo>
                  <a:pt x="2268" y="347"/>
                </a:lnTo>
                <a:lnTo>
                  <a:pt x="2269" y="350"/>
                </a:lnTo>
                <a:lnTo>
                  <a:pt x="2270" y="353"/>
                </a:lnTo>
                <a:lnTo>
                  <a:pt x="2272" y="356"/>
                </a:lnTo>
                <a:lnTo>
                  <a:pt x="2273" y="358"/>
                </a:lnTo>
                <a:lnTo>
                  <a:pt x="2277" y="362"/>
                </a:lnTo>
                <a:lnTo>
                  <a:pt x="2279" y="364"/>
                </a:lnTo>
                <a:lnTo>
                  <a:pt x="2281" y="365"/>
                </a:lnTo>
                <a:lnTo>
                  <a:pt x="2286" y="367"/>
                </a:lnTo>
                <a:lnTo>
                  <a:pt x="2289" y="367"/>
                </a:lnTo>
                <a:lnTo>
                  <a:pt x="2292" y="367"/>
                </a:lnTo>
                <a:lnTo>
                  <a:pt x="2296" y="367"/>
                </a:lnTo>
                <a:lnTo>
                  <a:pt x="2299" y="366"/>
                </a:lnTo>
                <a:lnTo>
                  <a:pt x="2304" y="364"/>
                </a:lnTo>
                <a:lnTo>
                  <a:pt x="2307" y="362"/>
                </a:lnTo>
                <a:lnTo>
                  <a:pt x="2309" y="359"/>
                </a:lnTo>
                <a:lnTo>
                  <a:pt x="2311" y="356"/>
                </a:lnTo>
                <a:lnTo>
                  <a:pt x="2313" y="352"/>
                </a:lnTo>
                <a:lnTo>
                  <a:pt x="2314" y="348"/>
                </a:lnTo>
                <a:lnTo>
                  <a:pt x="2345" y="348"/>
                </a:lnTo>
                <a:lnTo>
                  <a:pt x="2344" y="354"/>
                </a:lnTo>
                <a:lnTo>
                  <a:pt x="2343" y="360"/>
                </a:lnTo>
                <a:lnTo>
                  <a:pt x="2342" y="363"/>
                </a:lnTo>
                <a:lnTo>
                  <a:pt x="2340" y="366"/>
                </a:lnTo>
                <a:lnTo>
                  <a:pt x="2339" y="369"/>
                </a:lnTo>
                <a:lnTo>
                  <a:pt x="2337" y="371"/>
                </a:lnTo>
                <a:lnTo>
                  <a:pt x="2334" y="376"/>
                </a:lnTo>
                <a:lnTo>
                  <a:pt x="2330" y="381"/>
                </a:lnTo>
                <a:lnTo>
                  <a:pt x="2325" y="384"/>
                </a:lnTo>
                <a:lnTo>
                  <a:pt x="2319" y="387"/>
                </a:lnTo>
                <a:lnTo>
                  <a:pt x="2313" y="390"/>
                </a:lnTo>
                <a:lnTo>
                  <a:pt x="2307" y="392"/>
                </a:lnTo>
                <a:lnTo>
                  <a:pt x="2299" y="393"/>
                </a:lnTo>
                <a:lnTo>
                  <a:pt x="2291" y="393"/>
                </a:lnTo>
                <a:close/>
                <a:moveTo>
                  <a:pt x="2383" y="258"/>
                </a:moveTo>
                <a:lnTo>
                  <a:pt x="2379" y="258"/>
                </a:lnTo>
                <a:lnTo>
                  <a:pt x="2376" y="257"/>
                </a:lnTo>
                <a:lnTo>
                  <a:pt x="2373" y="255"/>
                </a:lnTo>
                <a:lnTo>
                  <a:pt x="2370" y="253"/>
                </a:lnTo>
                <a:lnTo>
                  <a:pt x="2368" y="250"/>
                </a:lnTo>
                <a:lnTo>
                  <a:pt x="2367" y="248"/>
                </a:lnTo>
                <a:lnTo>
                  <a:pt x="2366" y="245"/>
                </a:lnTo>
                <a:lnTo>
                  <a:pt x="2365" y="241"/>
                </a:lnTo>
                <a:lnTo>
                  <a:pt x="2366" y="238"/>
                </a:lnTo>
                <a:lnTo>
                  <a:pt x="2367" y="235"/>
                </a:lnTo>
                <a:lnTo>
                  <a:pt x="2368" y="232"/>
                </a:lnTo>
                <a:lnTo>
                  <a:pt x="2370" y="230"/>
                </a:lnTo>
                <a:lnTo>
                  <a:pt x="2373" y="228"/>
                </a:lnTo>
                <a:lnTo>
                  <a:pt x="2376" y="226"/>
                </a:lnTo>
                <a:lnTo>
                  <a:pt x="2379" y="225"/>
                </a:lnTo>
                <a:lnTo>
                  <a:pt x="2383" y="225"/>
                </a:lnTo>
                <a:lnTo>
                  <a:pt x="2386" y="225"/>
                </a:lnTo>
                <a:lnTo>
                  <a:pt x="2390" y="226"/>
                </a:lnTo>
                <a:lnTo>
                  <a:pt x="2393" y="228"/>
                </a:lnTo>
                <a:lnTo>
                  <a:pt x="2395" y="230"/>
                </a:lnTo>
                <a:lnTo>
                  <a:pt x="2398" y="232"/>
                </a:lnTo>
                <a:lnTo>
                  <a:pt x="2399" y="235"/>
                </a:lnTo>
                <a:lnTo>
                  <a:pt x="2400" y="238"/>
                </a:lnTo>
                <a:lnTo>
                  <a:pt x="2401" y="241"/>
                </a:lnTo>
                <a:lnTo>
                  <a:pt x="2400" y="245"/>
                </a:lnTo>
                <a:lnTo>
                  <a:pt x="2399" y="248"/>
                </a:lnTo>
                <a:lnTo>
                  <a:pt x="2398" y="250"/>
                </a:lnTo>
                <a:lnTo>
                  <a:pt x="2395" y="253"/>
                </a:lnTo>
                <a:lnTo>
                  <a:pt x="2393" y="255"/>
                </a:lnTo>
                <a:lnTo>
                  <a:pt x="2390" y="257"/>
                </a:lnTo>
                <a:lnTo>
                  <a:pt x="2386" y="258"/>
                </a:lnTo>
                <a:lnTo>
                  <a:pt x="2383" y="258"/>
                </a:lnTo>
                <a:close/>
                <a:moveTo>
                  <a:pt x="2366" y="273"/>
                </a:moveTo>
                <a:lnTo>
                  <a:pt x="2399" y="273"/>
                </a:lnTo>
                <a:lnTo>
                  <a:pt x="2399" y="391"/>
                </a:lnTo>
                <a:lnTo>
                  <a:pt x="2366" y="391"/>
                </a:lnTo>
                <a:lnTo>
                  <a:pt x="2366" y="273"/>
                </a:lnTo>
                <a:close/>
                <a:moveTo>
                  <a:pt x="2479" y="393"/>
                </a:moveTo>
                <a:lnTo>
                  <a:pt x="2471" y="393"/>
                </a:lnTo>
                <a:lnTo>
                  <a:pt x="2467" y="392"/>
                </a:lnTo>
                <a:lnTo>
                  <a:pt x="2463" y="391"/>
                </a:lnTo>
                <a:lnTo>
                  <a:pt x="2455" y="389"/>
                </a:lnTo>
                <a:lnTo>
                  <a:pt x="2448" y="386"/>
                </a:lnTo>
                <a:lnTo>
                  <a:pt x="2442" y="382"/>
                </a:lnTo>
                <a:lnTo>
                  <a:pt x="2437" y="377"/>
                </a:lnTo>
                <a:lnTo>
                  <a:pt x="2432" y="371"/>
                </a:lnTo>
                <a:lnTo>
                  <a:pt x="2428" y="365"/>
                </a:lnTo>
                <a:lnTo>
                  <a:pt x="2425" y="358"/>
                </a:lnTo>
                <a:lnTo>
                  <a:pt x="2423" y="350"/>
                </a:lnTo>
                <a:lnTo>
                  <a:pt x="2421" y="342"/>
                </a:lnTo>
                <a:lnTo>
                  <a:pt x="2421" y="333"/>
                </a:lnTo>
                <a:lnTo>
                  <a:pt x="2421" y="324"/>
                </a:lnTo>
                <a:lnTo>
                  <a:pt x="2423" y="315"/>
                </a:lnTo>
                <a:lnTo>
                  <a:pt x="2424" y="312"/>
                </a:lnTo>
                <a:lnTo>
                  <a:pt x="2425" y="308"/>
                </a:lnTo>
                <a:lnTo>
                  <a:pt x="2428" y="301"/>
                </a:lnTo>
                <a:lnTo>
                  <a:pt x="2432" y="294"/>
                </a:lnTo>
                <a:lnTo>
                  <a:pt x="2437" y="288"/>
                </a:lnTo>
                <a:lnTo>
                  <a:pt x="2442" y="283"/>
                </a:lnTo>
                <a:lnTo>
                  <a:pt x="2448" y="279"/>
                </a:lnTo>
                <a:lnTo>
                  <a:pt x="2451" y="277"/>
                </a:lnTo>
                <a:lnTo>
                  <a:pt x="2455" y="276"/>
                </a:lnTo>
                <a:lnTo>
                  <a:pt x="2462" y="273"/>
                </a:lnTo>
                <a:lnTo>
                  <a:pt x="2470" y="272"/>
                </a:lnTo>
                <a:lnTo>
                  <a:pt x="2478" y="272"/>
                </a:lnTo>
                <a:lnTo>
                  <a:pt x="2486" y="272"/>
                </a:lnTo>
                <a:lnTo>
                  <a:pt x="2493" y="273"/>
                </a:lnTo>
                <a:lnTo>
                  <a:pt x="2500" y="275"/>
                </a:lnTo>
                <a:lnTo>
                  <a:pt x="2506" y="278"/>
                </a:lnTo>
                <a:lnTo>
                  <a:pt x="2512" y="282"/>
                </a:lnTo>
                <a:lnTo>
                  <a:pt x="2518" y="286"/>
                </a:lnTo>
                <a:lnTo>
                  <a:pt x="2522" y="292"/>
                </a:lnTo>
                <a:lnTo>
                  <a:pt x="2526" y="298"/>
                </a:lnTo>
                <a:lnTo>
                  <a:pt x="2529" y="305"/>
                </a:lnTo>
                <a:lnTo>
                  <a:pt x="2531" y="309"/>
                </a:lnTo>
                <a:lnTo>
                  <a:pt x="2532" y="313"/>
                </a:lnTo>
                <a:lnTo>
                  <a:pt x="2533" y="322"/>
                </a:lnTo>
                <a:lnTo>
                  <a:pt x="2534" y="331"/>
                </a:lnTo>
                <a:lnTo>
                  <a:pt x="2534" y="340"/>
                </a:lnTo>
                <a:lnTo>
                  <a:pt x="2453" y="340"/>
                </a:lnTo>
                <a:lnTo>
                  <a:pt x="2454" y="347"/>
                </a:lnTo>
                <a:lnTo>
                  <a:pt x="2455" y="352"/>
                </a:lnTo>
                <a:lnTo>
                  <a:pt x="2456" y="355"/>
                </a:lnTo>
                <a:lnTo>
                  <a:pt x="2457" y="357"/>
                </a:lnTo>
                <a:lnTo>
                  <a:pt x="2461" y="361"/>
                </a:lnTo>
                <a:lnTo>
                  <a:pt x="2462" y="363"/>
                </a:lnTo>
                <a:lnTo>
                  <a:pt x="2464" y="365"/>
                </a:lnTo>
                <a:lnTo>
                  <a:pt x="2469" y="367"/>
                </a:lnTo>
                <a:lnTo>
                  <a:pt x="2472" y="368"/>
                </a:lnTo>
                <a:lnTo>
                  <a:pt x="2474" y="368"/>
                </a:lnTo>
                <a:lnTo>
                  <a:pt x="2480" y="369"/>
                </a:lnTo>
                <a:lnTo>
                  <a:pt x="2488" y="368"/>
                </a:lnTo>
                <a:lnTo>
                  <a:pt x="2491" y="367"/>
                </a:lnTo>
                <a:lnTo>
                  <a:pt x="2494" y="365"/>
                </a:lnTo>
                <a:lnTo>
                  <a:pt x="2497" y="363"/>
                </a:lnTo>
                <a:lnTo>
                  <a:pt x="2499" y="361"/>
                </a:lnTo>
                <a:lnTo>
                  <a:pt x="2501" y="358"/>
                </a:lnTo>
                <a:lnTo>
                  <a:pt x="2503" y="355"/>
                </a:lnTo>
                <a:lnTo>
                  <a:pt x="2533" y="357"/>
                </a:lnTo>
                <a:lnTo>
                  <a:pt x="2532" y="361"/>
                </a:lnTo>
                <a:lnTo>
                  <a:pt x="2530" y="365"/>
                </a:lnTo>
                <a:lnTo>
                  <a:pt x="2529" y="369"/>
                </a:lnTo>
                <a:lnTo>
                  <a:pt x="2527" y="372"/>
                </a:lnTo>
                <a:lnTo>
                  <a:pt x="2522" y="378"/>
                </a:lnTo>
                <a:lnTo>
                  <a:pt x="2519" y="381"/>
                </a:lnTo>
                <a:lnTo>
                  <a:pt x="2515" y="383"/>
                </a:lnTo>
                <a:lnTo>
                  <a:pt x="2512" y="386"/>
                </a:lnTo>
                <a:lnTo>
                  <a:pt x="2508" y="388"/>
                </a:lnTo>
                <a:lnTo>
                  <a:pt x="2504" y="389"/>
                </a:lnTo>
                <a:lnTo>
                  <a:pt x="2499" y="391"/>
                </a:lnTo>
                <a:lnTo>
                  <a:pt x="2495" y="392"/>
                </a:lnTo>
                <a:lnTo>
                  <a:pt x="2490" y="393"/>
                </a:lnTo>
                <a:lnTo>
                  <a:pt x="2485" y="393"/>
                </a:lnTo>
                <a:lnTo>
                  <a:pt x="2479" y="393"/>
                </a:lnTo>
                <a:close/>
                <a:moveTo>
                  <a:pt x="2453" y="320"/>
                </a:moveTo>
                <a:lnTo>
                  <a:pt x="2503" y="320"/>
                </a:lnTo>
                <a:lnTo>
                  <a:pt x="2502" y="315"/>
                </a:lnTo>
                <a:lnTo>
                  <a:pt x="2501" y="311"/>
                </a:lnTo>
                <a:lnTo>
                  <a:pt x="2499" y="306"/>
                </a:lnTo>
                <a:lnTo>
                  <a:pt x="2496" y="303"/>
                </a:lnTo>
                <a:lnTo>
                  <a:pt x="2494" y="301"/>
                </a:lnTo>
                <a:lnTo>
                  <a:pt x="2492" y="300"/>
                </a:lnTo>
                <a:lnTo>
                  <a:pt x="2488" y="298"/>
                </a:lnTo>
                <a:lnTo>
                  <a:pt x="2484" y="296"/>
                </a:lnTo>
                <a:lnTo>
                  <a:pt x="2479" y="296"/>
                </a:lnTo>
                <a:lnTo>
                  <a:pt x="2474" y="296"/>
                </a:lnTo>
                <a:lnTo>
                  <a:pt x="2469" y="298"/>
                </a:lnTo>
                <a:lnTo>
                  <a:pt x="2467" y="299"/>
                </a:lnTo>
                <a:lnTo>
                  <a:pt x="2465" y="300"/>
                </a:lnTo>
                <a:lnTo>
                  <a:pt x="2461" y="303"/>
                </a:lnTo>
                <a:lnTo>
                  <a:pt x="2458" y="307"/>
                </a:lnTo>
                <a:lnTo>
                  <a:pt x="2455" y="311"/>
                </a:lnTo>
                <a:lnTo>
                  <a:pt x="2454" y="315"/>
                </a:lnTo>
                <a:lnTo>
                  <a:pt x="2453" y="320"/>
                </a:lnTo>
                <a:close/>
                <a:moveTo>
                  <a:pt x="2589" y="323"/>
                </a:moveTo>
                <a:lnTo>
                  <a:pt x="2589" y="391"/>
                </a:lnTo>
                <a:lnTo>
                  <a:pt x="2556" y="391"/>
                </a:lnTo>
                <a:lnTo>
                  <a:pt x="2556" y="273"/>
                </a:lnTo>
                <a:lnTo>
                  <a:pt x="2587" y="273"/>
                </a:lnTo>
                <a:lnTo>
                  <a:pt x="2587" y="294"/>
                </a:lnTo>
                <a:lnTo>
                  <a:pt x="2590" y="289"/>
                </a:lnTo>
                <a:lnTo>
                  <a:pt x="2594" y="285"/>
                </a:lnTo>
                <a:lnTo>
                  <a:pt x="2598" y="281"/>
                </a:lnTo>
                <a:lnTo>
                  <a:pt x="2602" y="278"/>
                </a:lnTo>
                <a:lnTo>
                  <a:pt x="2607" y="275"/>
                </a:lnTo>
                <a:lnTo>
                  <a:pt x="2612" y="273"/>
                </a:lnTo>
                <a:lnTo>
                  <a:pt x="2618" y="272"/>
                </a:lnTo>
                <a:lnTo>
                  <a:pt x="2624" y="272"/>
                </a:lnTo>
                <a:lnTo>
                  <a:pt x="2633" y="272"/>
                </a:lnTo>
                <a:lnTo>
                  <a:pt x="2637" y="273"/>
                </a:lnTo>
                <a:lnTo>
                  <a:pt x="2641" y="274"/>
                </a:lnTo>
                <a:lnTo>
                  <a:pt x="2644" y="276"/>
                </a:lnTo>
                <a:lnTo>
                  <a:pt x="2648" y="278"/>
                </a:lnTo>
                <a:lnTo>
                  <a:pt x="2651" y="281"/>
                </a:lnTo>
                <a:lnTo>
                  <a:pt x="2654" y="283"/>
                </a:lnTo>
                <a:lnTo>
                  <a:pt x="2656" y="286"/>
                </a:lnTo>
                <a:lnTo>
                  <a:pt x="2659" y="290"/>
                </a:lnTo>
                <a:lnTo>
                  <a:pt x="2660" y="294"/>
                </a:lnTo>
                <a:lnTo>
                  <a:pt x="2662" y="297"/>
                </a:lnTo>
                <a:lnTo>
                  <a:pt x="2663" y="302"/>
                </a:lnTo>
                <a:lnTo>
                  <a:pt x="2664" y="306"/>
                </a:lnTo>
                <a:lnTo>
                  <a:pt x="2665" y="311"/>
                </a:lnTo>
                <a:lnTo>
                  <a:pt x="2665" y="316"/>
                </a:lnTo>
                <a:lnTo>
                  <a:pt x="2665" y="391"/>
                </a:lnTo>
                <a:lnTo>
                  <a:pt x="2632" y="391"/>
                </a:lnTo>
                <a:lnTo>
                  <a:pt x="2632" y="322"/>
                </a:lnTo>
                <a:lnTo>
                  <a:pt x="2632" y="317"/>
                </a:lnTo>
                <a:lnTo>
                  <a:pt x="2631" y="312"/>
                </a:lnTo>
                <a:lnTo>
                  <a:pt x="2629" y="308"/>
                </a:lnTo>
                <a:lnTo>
                  <a:pt x="2627" y="305"/>
                </a:lnTo>
                <a:lnTo>
                  <a:pt x="2624" y="302"/>
                </a:lnTo>
                <a:lnTo>
                  <a:pt x="2620" y="300"/>
                </a:lnTo>
                <a:lnTo>
                  <a:pt x="2616" y="299"/>
                </a:lnTo>
                <a:lnTo>
                  <a:pt x="2611" y="299"/>
                </a:lnTo>
                <a:lnTo>
                  <a:pt x="2606" y="299"/>
                </a:lnTo>
                <a:lnTo>
                  <a:pt x="2602" y="300"/>
                </a:lnTo>
                <a:lnTo>
                  <a:pt x="2598" y="302"/>
                </a:lnTo>
                <a:lnTo>
                  <a:pt x="2595" y="305"/>
                </a:lnTo>
                <a:lnTo>
                  <a:pt x="2592" y="308"/>
                </a:lnTo>
                <a:lnTo>
                  <a:pt x="2590" y="313"/>
                </a:lnTo>
                <a:lnTo>
                  <a:pt x="2589" y="317"/>
                </a:lnTo>
                <a:lnTo>
                  <a:pt x="2589" y="323"/>
                </a:lnTo>
                <a:close/>
                <a:moveTo>
                  <a:pt x="2745" y="393"/>
                </a:moveTo>
                <a:lnTo>
                  <a:pt x="2736" y="393"/>
                </a:lnTo>
                <a:lnTo>
                  <a:pt x="2732" y="392"/>
                </a:lnTo>
                <a:lnTo>
                  <a:pt x="2728" y="391"/>
                </a:lnTo>
                <a:lnTo>
                  <a:pt x="2721" y="389"/>
                </a:lnTo>
                <a:lnTo>
                  <a:pt x="2713" y="385"/>
                </a:lnTo>
                <a:lnTo>
                  <a:pt x="2707" y="381"/>
                </a:lnTo>
                <a:lnTo>
                  <a:pt x="2704" y="379"/>
                </a:lnTo>
                <a:lnTo>
                  <a:pt x="2702" y="376"/>
                </a:lnTo>
                <a:lnTo>
                  <a:pt x="2699" y="373"/>
                </a:lnTo>
                <a:lnTo>
                  <a:pt x="2697" y="371"/>
                </a:lnTo>
                <a:lnTo>
                  <a:pt x="2695" y="367"/>
                </a:lnTo>
                <a:lnTo>
                  <a:pt x="2693" y="364"/>
                </a:lnTo>
                <a:lnTo>
                  <a:pt x="2691" y="361"/>
                </a:lnTo>
                <a:lnTo>
                  <a:pt x="2690" y="357"/>
                </a:lnTo>
                <a:lnTo>
                  <a:pt x="2688" y="349"/>
                </a:lnTo>
                <a:lnTo>
                  <a:pt x="2687" y="341"/>
                </a:lnTo>
                <a:lnTo>
                  <a:pt x="2686" y="332"/>
                </a:lnTo>
                <a:lnTo>
                  <a:pt x="2687" y="324"/>
                </a:lnTo>
                <a:lnTo>
                  <a:pt x="2688" y="315"/>
                </a:lnTo>
                <a:lnTo>
                  <a:pt x="2689" y="312"/>
                </a:lnTo>
                <a:lnTo>
                  <a:pt x="2690" y="308"/>
                </a:lnTo>
                <a:lnTo>
                  <a:pt x="2693" y="301"/>
                </a:lnTo>
                <a:lnTo>
                  <a:pt x="2697" y="294"/>
                </a:lnTo>
                <a:lnTo>
                  <a:pt x="2702" y="288"/>
                </a:lnTo>
                <a:lnTo>
                  <a:pt x="2707" y="283"/>
                </a:lnTo>
                <a:lnTo>
                  <a:pt x="2713" y="279"/>
                </a:lnTo>
                <a:lnTo>
                  <a:pt x="2716" y="277"/>
                </a:lnTo>
                <a:lnTo>
                  <a:pt x="2721" y="276"/>
                </a:lnTo>
                <a:lnTo>
                  <a:pt x="2728" y="273"/>
                </a:lnTo>
                <a:lnTo>
                  <a:pt x="2732" y="273"/>
                </a:lnTo>
                <a:lnTo>
                  <a:pt x="2736" y="272"/>
                </a:lnTo>
                <a:lnTo>
                  <a:pt x="2745" y="272"/>
                </a:lnTo>
                <a:lnTo>
                  <a:pt x="2752" y="272"/>
                </a:lnTo>
                <a:lnTo>
                  <a:pt x="2759" y="273"/>
                </a:lnTo>
                <a:lnTo>
                  <a:pt x="2766" y="275"/>
                </a:lnTo>
                <a:lnTo>
                  <a:pt x="2772" y="277"/>
                </a:lnTo>
                <a:lnTo>
                  <a:pt x="2778" y="280"/>
                </a:lnTo>
                <a:lnTo>
                  <a:pt x="2782" y="284"/>
                </a:lnTo>
                <a:lnTo>
                  <a:pt x="2787" y="288"/>
                </a:lnTo>
                <a:lnTo>
                  <a:pt x="2790" y="293"/>
                </a:lnTo>
                <a:lnTo>
                  <a:pt x="2793" y="298"/>
                </a:lnTo>
                <a:lnTo>
                  <a:pt x="2796" y="304"/>
                </a:lnTo>
                <a:lnTo>
                  <a:pt x="2797" y="310"/>
                </a:lnTo>
                <a:lnTo>
                  <a:pt x="2798" y="317"/>
                </a:lnTo>
                <a:lnTo>
                  <a:pt x="2767" y="317"/>
                </a:lnTo>
                <a:lnTo>
                  <a:pt x="2766" y="312"/>
                </a:lnTo>
                <a:lnTo>
                  <a:pt x="2765" y="309"/>
                </a:lnTo>
                <a:lnTo>
                  <a:pt x="2763" y="305"/>
                </a:lnTo>
                <a:lnTo>
                  <a:pt x="2760" y="302"/>
                </a:lnTo>
                <a:lnTo>
                  <a:pt x="2757" y="300"/>
                </a:lnTo>
                <a:lnTo>
                  <a:pt x="2754" y="298"/>
                </a:lnTo>
                <a:lnTo>
                  <a:pt x="2750" y="297"/>
                </a:lnTo>
                <a:lnTo>
                  <a:pt x="2746" y="297"/>
                </a:lnTo>
                <a:lnTo>
                  <a:pt x="2740" y="298"/>
                </a:lnTo>
                <a:lnTo>
                  <a:pt x="2735" y="299"/>
                </a:lnTo>
                <a:lnTo>
                  <a:pt x="2731" y="302"/>
                </a:lnTo>
                <a:lnTo>
                  <a:pt x="2727" y="306"/>
                </a:lnTo>
                <a:lnTo>
                  <a:pt x="2726" y="309"/>
                </a:lnTo>
                <a:lnTo>
                  <a:pt x="2724" y="311"/>
                </a:lnTo>
                <a:lnTo>
                  <a:pt x="2722" y="317"/>
                </a:lnTo>
                <a:lnTo>
                  <a:pt x="2721" y="324"/>
                </a:lnTo>
                <a:lnTo>
                  <a:pt x="2720" y="332"/>
                </a:lnTo>
                <a:lnTo>
                  <a:pt x="2721" y="340"/>
                </a:lnTo>
                <a:lnTo>
                  <a:pt x="2722" y="347"/>
                </a:lnTo>
                <a:lnTo>
                  <a:pt x="2723" y="350"/>
                </a:lnTo>
                <a:lnTo>
                  <a:pt x="2724" y="353"/>
                </a:lnTo>
                <a:lnTo>
                  <a:pt x="2726" y="356"/>
                </a:lnTo>
                <a:lnTo>
                  <a:pt x="2727" y="358"/>
                </a:lnTo>
                <a:lnTo>
                  <a:pt x="2731" y="362"/>
                </a:lnTo>
                <a:lnTo>
                  <a:pt x="2733" y="364"/>
                </a:lnTo>
                <a:lnTo>
                  <a:pt x="2735" y="365"/>
                </a:lnTo>
                <a:lnTo>
                  <a:pt x="2740" y="367"/>
                </a:lnTo>
                <a:lnTo>
                  <a:pt x="2743" y="367"/>
                </a:lnTo>
                <a:lnTo>
                  <a:pt x="2746" y="367"/>
                </a:lnTo>
                <a:lnTo>
                  <a:pt x="2750" y="367"/>
                </a:lnTo>
                <a:lnTo>
                  <a:pt x="2753" y="366"/>
                </a:lnTo>
                <a:lnTo>
                  <a:pt x="2757" y="364"/>
                </a:lnTo>
                <a:lnTo>
                  <a:pt x="2760" y="362"/>
                </a:lnTo>
                <a:lnTo>
                  <a:pt x="2762" y="359"/>
                </a:lnTo>
                <a:lnTo>
                  <a:pt x="2764" y="356"/>
                </a:lnTo>
                <a:lnTo>
                  <a:pt x="2766" y="352"/>
                </a:lnTo>
                <a:lnTo>
                  <a:pt x="2767" y="348"/>
                </a:lnTo>
                <a:lnTo>
                  <a:pt x="2798" y="348"/>
                </a:lnTo>
                <a:lnTo>
                  <a:pt x="2797" y="354"/>
                </a:lnTo>
                <a:lnTo>
                  <a:pt x="2796" y="360"/>
                </a:lnTo>
                <a:lnTo>
                  <a:pt x="2795" y="363"/>
                </a:lnTo>
                <a:lnTo>
                  <a:pt x="2793" y="366"/>
                </a:lnTo>
                <a:lnTo>
                  <a:pt x="2792" y="369"/>
                </a:lnTo>
                <a:lnTo>
                  <a:pt x="2790" y="371"/>
                </a:lnTo>
                <a:lnTo>
                  <a:pt x="2787" y="376"/>
                </a:lnTo>
                <a:lnTo>
                  <a:pt x="2783" y="381"/>
                </a:lnTo>
                <a:lnTo>
                  <a:pt x="2778" y="384"/>
                </a:lnTo>
                <a:lnTo>
                  <a:pt x="2772" y="387"/>
                </a:lnTo>
                <a:lnTo>
                  <a:pt x="2766" y="390"/>
                </a:lnTo>
                <a:lnTo>
                  <a:pt x="2760" y="392"/>
                </a:lnTo>
                <a:lnTo>
                  <a:pt x="2753" y="393"/>
                </a:lnTo>
                <a:lnTo>
                  <a:pt x="2745" y="39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20D99667-1BD3-E387-B471-4A360A677D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00055" y="4869160"/>
            <a:ext cx="5183957" cy="2769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26792279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icture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6CACCF6-B7F1-B81D-EB1E-E2F15D531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dirty="0"/>
          </a:p>
        </p:txBody>
      </p: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CA1682D5-9875-6DFE-B1FA-F20EE1301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039186-97E4-4FA7-86BD-88220677B497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CB76FCA5-9DA7-BF02-3EBB-BC56DDA0F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07BD9D2-D4DB-4F42-21C0-76A363F7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AB5AED4-B00A-C1A4-E287-ED21BF24F0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988" y="2936558"/>
            <a:ext cx="5183956" cy="492443"/>
          </a:xfrm>
        </p:spPr>
        <p:txBody>
          <a:bodyPr wrap="square" anchor="b" anchorCtr="0">
            <a:spAutoFit/>
          </a:bodyPr>
          <a:lstStyle>
            <a:lvl1pPr algn="l">
              <a:lnSpc>
                <a:spcPct val="100000"/>
              </a:lnSpc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Headline</a:t>
            </a:r>
            <a:endParaRPr lang="fi-FI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E77A74CF-552F-AD8B-EBE0-4EC31A285B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3429000"/>
            <a:ext cx="5183956" cy="984885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27271C-B890-2326-7DF3-F203CAEE8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07368" y="2674624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85101F3-610F-B09D-488F-7AA3CF707C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9" y="4869160"/>
            <a:ext cx="5183955" cy="2769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  <p:sp>
        <p:nvSpPr>
          <p:cNvPr id="2" name="Freeform 57">
            <a:extLst>
              <a:ext uri="{FF2B5EF4-FFF2-40B4-BE49-F238E27FC236}">
                <a16:creationId xmlns:a16="http://schemas.microsoft.com/office/drawing/2014/main" id="{B431FDFA-DEB9-C4BC-6DBA-25D956B4D062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44347" cy="540000"/>
          </a:xfrm>
          <a:custGeom>
            <a:avLst/>
            <a:gdLst>
              <a:gd name="T0" fmla="*/ 2814 w 2926"/>
              <a:gd name="T1" fmla="*/ 342 h 621"/>
              <a:gd name="T2" fmla="*/ 2849 w 2926"/>
              <a:gd name="T3" fmla="*/ 355 h 621"/>
              <a:gd name="T4" fmla="*/ 310 w 2926"/>
              <a:gd name="T5" fmla="*/ 172 h 621"/>
              <a:gd name="T6" fmla="*/ 1100 w 2926"/>
              <a:gd name="T7" fmla="*/ 105 h 621"/>
              <a:gd name="T8" fmla="*/ 1279 w 2926"/>
              <a:gd name="T9" fmla="*/ 91 h 621"/>
              <a:gd name="T10" fmla="*/ 1263 w 2926"/>
              <a:gd name="T11" fmla="*/ 47 h 621"/>
              <a:gd name="T12" fmla="*/ 1281 w 2926"/>
              <a:gd name="T13" fmla="*/ 129 h 621"/>
              <a:gd name="T14" fmla="*/ 1441 w 2926"/>
              <a:gd name="T15" fmla="*/ 136 h 621"/>
              <a:gd name="T16" fmla="*/ 1462 w 2926"/>
              <a:gd name="T17" fmla="*/ 48 h 621"/>
              <a:gd name="T18" fmla="*/ 1559 w 2926"/>
              <a:gd name="T19" fmla="*/ 51 h 621"/>
              <a:gd name="T20" fmla="*/ 1553 w 2926"/>
              <a:gd name="T21" fmla="*/ 133 h 621"/>
              <a:gd name="T22" fmla="*/ 1529 w 2926"/>
              <a:gd name="T23" fmla="*/ 143 h 621"/>
              <a:gd name="T24" fmla="*/ 1665 w 2926"/>
              <a:gd name="T25" fmla="*/ 9 h 621"/>
              <a:gd name="T26" fmla="*/ 1861 w 2926"/>
              <a:gd name="T27" fmla="*/ 60 h 621"/>
              <a:gd name="T28" fmla="*/ 1874 w 2926"/>
              <a:gd name="T29" fmla="*/ 74 h 621"/>
              <a:gd name="T30" fmla="*/ 1994 w 2926"/>
              <a:gd name="T31" fmla="*/ 20 h 621"/>
              <a:gd name="T32" fmla="*/ 2136 w 2926"/>
              <a:gd name="T33" fmla="*/ 117 h 621"/>
              <a:gd name="T34" fmla="*/ 2170 w 2926"/>
              <a:gd name="T35" fmla="*/ 130 h 621"/>
              <a:gd name="T36" fmla="*/ 2217 w 2926"/>
              <a:gd name="T37" fmla="*/ 95 h 621"/>
              <a:gd name="T38" fmla="*/ 2343 w 2926"/>
              <a:gd name="T39" fmla="*/ 77 h 621"/>
              <a:gd name="T40" fmla="*/ 2392 w 2926"/>
              <a:gd name="T41" fmla="*/ 86 h 621"/>
              <a:gd name="T42" fmla="*/ 2365 w 2926"/>
              <a:gd name="T43" fmla="*/ 153 h 621"/>
              <a:gd name="T44" fmla="*/ 2378 w 2926"/>
              <a:gd name="T45" fmla="*/ 113 h 621"/>
              <a:gd name="T46" fmla="*/ 2452 w 2926"/>
              <a:gd name="T47" fmla="*/ 64 h 621"/>
              <a:gd name="T48" fmla="*/ 2511 w 2926"/>
              <a:gd name="T49" fmla="*/ 28 h 621"/>
              <a:gd name="T50" fmla="*/ 2559 w 2926"/>
              <a:gd name="T51" fmla="*/ 160 h 621"/>
              <a:gd name="T52" fmla="*/ 2676 w 2926"/>
              <a:gd name="T53" fmla="*/ 135 h 621"/>
              <a:gd name="T54" fmla="*/ 1083 w 2926"/>
              <a:gd name="T55" fmla="*/ 277 h 621"/>
              <a:gd name="T56" fmla="*/ 1121 w 2926"/>
              <a:gd name="T57" fmla="*/ 392 h 621"/>
              <a:gd name="T58" fmla="*/ 1131 w 2926"/>
              <a:gd name="T59" fmla="*/ 357 h 621"/>
              <a:gd name="T60" fmla="*/ 1068 w 2926"/>
              <a:gd name="T61" fmla="*/ 243 h 621"/>
              <a:gd name="T62" fmla="*/ 1194 w 2926"/>
              <a:gd name="T63" fmla="*/ 364 h 621"/>
              <a:gd name="T64" fmla="*/ 1267 w 2926"/>
              <a:gd name="T65" fmla="*/ 317 h 621"/>
              <a:gd name="T66" fmla="*/ 1259 w 2926"/>
              <a:gd name="T67" fmla="*/ 362 h 621"/>
              <a:gd name="T68" fmla="*/ 1388 w 2926"/>
              <a:gd name="T69" fmla="*/ 272 h 621"/>
              <a:gd name="T70" fmla="*/ 1352 w 2926"/>
              <a:gd name="T71" fmla="*/ 317 h 621"/>
              <a:gd name="T72" fmla="*/ 1525 w 2926"/>
              <a:gd name="T73" fmla="*/ 273 h 621"/>
              <a:gd name="T74" fmla="*/ 1525 w 2926"/>
              <a:gd name="T75" fmla="*/ 360 h 621"/>
              <a:gd name="T76" fmla="*/ 1498 w 2926"/>
              <a:gd name="T77" fmla="*/ 365 h 621"/>
              <a:gd name="T78" fmla="*/ 1654 w 2926"/>
              <a:gd name="T79" fmla="*/ 273 h 621"/>
              <a:gd name="T80" fmla="*/ 1656 w 2926"/>
              <a:gd name="T81" fmla="*/ 362 h 621"/>
              <a:gd name="T82" fmla="*/ 1626 w 2926"/>
              <a:gd name="T83" fmla="*/ 362 h 621"/>
              <a:gd name="T84" fmla="*/ 1859 w 2926"/>
              <a:gd name="T85" fmla="*/ 276 h 621"/>
              <a:gd name="T86" fmla="*/ 1884 w 2926"/>
              <a:gd name="T87" fmla="*/ 393 h 621"/>
              <a:gd name="T88" fmla="*/ 1859 w 2926"/>
              <a:gd name="T89" fmla="*/ 340 h 621"/>
              <a:gd name="T90" fmla="*/ 2008 w 2926"/>
              <a:gd name="T91" fmla="*/ 226 h 621"/>
              <a:gd name="T92" fmla="*/ 2131 w 2926"/>
              <a:gd name="T93" fmla="*/ 270 h 621"/>
              <a:gd name="T94" fmla="*/ 2185 w 2926"/>
              <a:gd name="T95" fmla="*/ 388 h 621"/>
              <a:gd name="T96" fmla="*/ 2170 w 2926"/>
              <a:gd name="T97" fmla="*/ 362 h 621"/>
              <a:gd name="T98" fmla="*/ 2107 w 2926"/>
              <a:gd name="T99" fmla="*/ 249 h 621"/>
              <a:gd name="T100" fmla="*/ 2242 w 2926"/>
              <a:gd name="T101" fmla="*/ 367 h 621"/>
              <a:gd name="T102" fmla="*/ 2345 w 2926"/>
              <a:gd name="T103" fmla="*/ 317 h 621"/>
              <a:gd name="T104" fmla="*/ 2304 w 2926"/>
              <a:gd name="T105" fmla="*/ 364 h 621"/>
              <a:gd name="T106" fmla="*/ 2370 w 2926"/>
              <a:gd name="T107" fmla="*/ 230 h 621"/>
              <a:gd name="T108" fmla="*/ 2437 w 2926"/>
              <a:gd name="T109" fmla="*/ 377 h 621"/>
              <a:gd name="T110" fmla="*/ 2534 w 2926"/>
              <a:gd name="T111" fmla="*/ 331 h 621"/>
              <a:gd name="T112" fmla="*/ 2495 w 2926"/>
              <a:gd name="T113" fmla="*/ 392 h 621"/>
              <a:gd name="T114" fmla="*/ 2602 w 2926"/>
              <a:gd name="T115" fmla="*/ 278 h 621"/>
              <a:gd name="T116" fmla="*/ 2598 w 2926"/>
              <a:gd name="T117" fmla="*/ 302 h 621"/>
              <a:gd name="T118" fmla="*/ 2716 w 2926"/>
              <a:gd name="T119" fmla="*/ 277 h 621"/>
              <a:gd name="T120" fmla="*/ 2722 w 2926"/>
              <a:gd name="T121" fmla="*/ 317 h 621"/>
              <a:gd name="T122" fmla="*/ 2772 w 2926"/>
              <a:gd name="T123" fmla="*/ 387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926" h="621">
                <a:moveTo>
                  <a:pt x="2846" y="320"/>
                </a:moveTo>
                <a:lnTo>
                  <a:pt x="2895" y="320"/>
                </a:lnTo>
                <a:lnTo>
                  <a:pt x="2895" y="315"/>
                </a:lnTo>
                <a:lnTo>
                  <a:pt x="2894" y="311"/>
                </a:lnTo>
                <a:lnTo>
                  <a:pt x="2892" y="306"/>
                </a:lnTo>
                <a:lnTo>
                  <a:pt x="2889" y="303"/>
                </a:lnTo>
                <a:lnTo>
                  <a:pt x="2887" y="301"/>
                </a:lnTo>
                <a:lnTo>
                  <a:pt x="2885" y="300"/>
                </a:lnTo>
                <a:lnTo>
                  <a:pt x="2881" y="298"/>
                </a:lnTo>
                <a:lnTo>
                  <a:pt x="2876" y="296"/>
                </a:lnTo>
                <a:lnTo>
                  <a:pt x="2871" y="296"/>
                </a:lnTo>
                <a:lnTo>
                  <a:pt x="2866" y="296"/>
                </a:lnTo>
                <a:lnTo>
                  <a:pt x="2861" y="298"/>
                </a:lnTo>
                <a:lnTo>
                  <a:pt x="2859" y="299"/>
                </a:lnTo>
                <a:lnTo>
                  <a:pt x="2857" y="300"/>
                </a:lnTo>
                <a:lnTo>
                  <a:pt x="2853" y="303"/>
                </a:lnTo>
                <a:lnTo>
                  <a:pt x="2850" y="307"/>
                </a:lnTo>
                <a:lnTo>
                  <a:pt x="2848" y="311"/>
                </a:lnTo>
                <a:lnTo>
                  <a:pt x="2847" y="315"/>
                </a:lnTo>
                <a:lnTo>
                  <a:pt x="2846" y="320"/>
                </a:lnTo>
                <a:close/>
                <a:moveTo>
                  <a:pt x="2872" y="393"/>
                </a:moveTo>
                <a:lnTo>
                  <a:pt x="2863" y="393"/>
                </a:lnTo>
                <a:lnTo>
                  <a:pt x="2859" y="392"/>
                </a:lnTo>
                <a:lnTo>
                  <a:pt x="2855" y="391"/>
                </a:lnTo>
                <a:lnTo>
                  <a:pt x="2848" y="389"/>
                </a:lnTo>
                <a:lnTo>
                  <a:pt x="2841" y="386"/>
                </a:lnTo>
                <a:lnTo>
                  <a:pt x="2835" y="382"/>
                </a:lnTo>
                <a:lnTo>
                  <a:pt x="2829" y="377"/>
                </a:lnTo>
                <a:lnTo>
                  <a:pt x="2825" y="371"/>
                </a:lnTo>
                <a:lnTo>
                  <a:pt x="2821" y="365"/>
                </a:lnTo>
                <a:lnTo>
                  <a:pt x="2818" y="358"/>
                </a:lnTo>
                <a:lnTo>
                  <a:pt x="2815" y="350"/>
                </a:lnTo>
                <a:lnTo>
                  <a:pt x="2814" y="342"/>
                </a:lnTo>
                <a:lnTo>
                  <a:pt x="2814" y="333"/>
                </a:lnTo>
                <a:lnTo>
                  <a:pt x="2814" y="324"/>
                </a:lnTo>
                <a:lnTo>
                  <a:pt x="2815" y="315"/>
                </a:lnTo>
                <a:lnTo>
                  <a:pt x="2816" y="312"/>
                </a:lnTo>
                <a:lnTo>
                  <a:pt x="2818" y="308"/>
                </a:lnTo>
                <a:lnTo>
                  <a:pt x="2821" y="301"/>
                </a:lnTo>
                <a:lnTo>
                  <a:pt x="2825" y="294"/>
                </a:lnTo>
                <a:lnTo>
                  <a:pt x="2829" y="288"/>
                </a:lnTo>
                <a:lnTo>
                  <a:pt x="2835" y="283"/>
                </a:lnTo>
                <a:lnTo>
                  <a:pt x="2841" y="279"/>
                </a:lnTo>
                <a:lnTo>
                  <a:pt x="2844" y="277"/>
                </a:lnTo>
                <a:lnTo>
                  <a:pt x="2847" y="276"/>
                </a:lnTo>
                <a:lnTo>
                  <a:pt x="2855" y="273"/>
                </a:lnTo>
                <a:lnTo>
                  <a:pt x="2862" y="272"/>
                </a:lnTo>
                <a:lnTo>
                  <a:pt x="2871" y="272"/>
                </a:lnTo>
                <a:lnTo>
                  <a:pt x="2878" y="272"/>
                </a:lnTo>
                <a:lnTo>
                  <a:pt x="2886" y="273"/>
                </a:lnTo>
                <a:lnTo>
                  <a:pt x="2892" y="275"/>
                </a:lnTo>
                <a:lnTo>
                  <a:pt x="2899" y="278"/>
                </a:lnTo>
                <a:lnTo>
                  <a:pt x="2905" y="282"/>
                </a:lnTo>
                <a:lnTo>
                  <a:pt x="2910" y="286"/>
                </a:lnTo>
                <a:lnTo>
                  <a:pt x="2915" y="292"/>
                </a:lnTo>
                <a:lnTo>
                  <a:pt x="2919" y="298"/>
                </a:lnTo>
                <a:lnTo>
                  <a:pt x="2922" y="305"/>
                </a:lnTo>
                <a:lnTo>
                  <a:pt x="2923" y="309"/>
                </a:lnTo>
                <a:lnTo>
                  <a:pt x="2924" y="313"/>
                </a:lnTo>
                <a:lnTo>
                  <a:pt x="2926" y="322"/>
                </a:lnTo>
                <a:lnTo>
                  <a:pt x="2926" y="331"/>
                </a:lnTo>
                <a:lnTo>
                  <a:pt x="2926" y="340"/>
                </a:lnTo>
                <a:lnTo>
                  <a:pt x="2846" y="340"/>
                </a:lnTo>
                <a:lnTo>
                  <a:pt x="2846" y="347"/>
                </a:lnTo>
                <a:lnTo>
                  <a:pt x="2848" y="352"/>
                </a:lnTo>
                <a:lnTo>
                  <a:pt x="2849" y="355"/>
                </a:lnTo>
                <a:lnTo>
                  <a:pt x="2850" y="357"/>
                </a:lnTo>
                <a:lnTo>
                  <a:pt x="2853" y="361"/>
                </a:lnTo>
                <a:lnTo>
                  <a:pt x="2855" y="363"/>
                </a:lnTo>
                <a:lnTo>
                  <a:pt x="2857" y="365"/>
                </a:lnTo>
                <a:lnTo>
                  <a:pt x="2862" y="367"/>
                </a:lnTo>
                <a:lnTo>
                  <a:pt x="2864" y="368"/>
                </a:lnTo>
                <a:lnTo>
                  <a:pt x="2867" y="368"/>
                </a:lnTo>
                <a:lnTo>
                  <a:pt x="2873" y="369"/>
                </a:lnTo>
                <a:lnTo>
                  <a:pt x="2880" y="368"/>
                </a:lnTo>
                <a:lnTo>
                  <a:pt x="2884" y="367"/>
                </a:lnTo>
                <a:lnTo>
                  <a:pt x="2887" y="365"/>
                </a:lnTo>
                <a:lnTo>
                  <a:pt x="2890" y="363"/>
                </a:lnTo>
                <a:lnTo>
                  <a:pt x="2892" y="361"/>
                </a:lnTo>
                <a:lnTo>
                  <a:pt x="2894" y="358"/>
                </a:lnTo>
                <a:lnTo>
                  <a:pt x="2895" y="355"/>
                </a:lnTo>
                <a:lnTo>
                  <a:pt x="2925" y="357"/>
                </a:lnTo>
                <a:lnTo>
                  <a:pt x="2924" y="361"/>
                </a:lnTo>
                <a:lnTo>
                  <a:pt x="2923" y="365"/>
                </a:lnTo>
                <a:lnTo>
                  <a:pt x="2921" y="369"/>
                </a:lnTo>
                <a:lnTo>
                  <a:pt x="2919" y="372"/>
                </a:lnTo>
                <a:lnTo>
                  <a:pt x="2914" y="378"/>
                </a:lnTo>
                <a:lnTo>
                  <a:pt x="2911" y="381"/>
                </a:lnTo>
                <a:lnTo>
                  <a:pt x="2908" y="383"/>
                </a:lnTo>
                <a:lnTo>
                  <a:pt x="2904" y="386"/>
                </a:lnTo>
                <a:lnTo>
                  <a:pt x="2900" y="388"/>
                </a:lnTo>
                <a:lnTo>
                  <a:pt x="2896" y="389"/>
                </a:lnTo>
                <a:lnTo>
                  <a:pt x="2892" y="391"/>
                </a:lnTo>
                <a:lnTo>
                  <a:pt x="2887" y="392"/>
                </a:lnTo>
                <a:lnTo>
                  <a:pt x="2883" y="393"/>
                </a:lnTo>
                <a:lnTo>
                  <a:pt x="2877" y="393"/>
                </a:lnTo>
                <a:lnTo>
                  <a:pt x="2872" y="393"/>
                </a:lnTo>
                <a:close/>
                <a:moveTo>
                  <a:pt x="386" y="391"/>
                </a:moveTo>
                <a:lnTo>
                  <a:pt x="310" y="172"/>
                </a:lnTo>
                <a:lnTo>
                  <a:pt x="235" y="391"/>
                </a:lnTo>
                <a:lnTo>
                  <a:pt x="386" y="391"/>
                </a:lnTo>
                <a:close/>
                <a:moveTo>
                  <a:pt x="619" y="621"/>
                </a:moveTo>
                <a:lnTo>
                  <a:pt x="466" y="621"/>
                </a:lnTo>
                <a:lnTo>
                  <a:pt x="428" y="513"/>
                </a:lnTo>
                <a:lnTo>
                  <a:pt x="192" y="513"/>
                </a:lnTo>
                <a:lnTo>
                  <a:pt x="154" y="621"/>
                </a:lnTo>
                <a:lnTo>
                  <a:pt x="0" y="621"/>
                </a:lnTo>
                <a:lnTo>
                  <a:pt x="218" y="9"/>
                </a:lnTo>
                <a:lnTo>
                  <a:pt x="403" y="9"/>
                </a:lnTo>
                <a:lnTo>
                  <a:pt x="619" y="621"/>
                </a:lnTo>
                <a:close/>
                <a:moveTo>
                  <a:pt x="678" y="621"/>
                </a:moveTo>
                <a:lnTo>
                  <a:pt x="678" y="482"/>
                </a:lnTo>
                <a:lnTo>
                  <a:pt x="817" y="482"/>
                </a:lnTo>
                <a:lnTo>
                  <a:pt x="817" y="621"/>
                </a:lnTo>
                <a:lnTo>
                  <a:pt x="678" y="621"/>
                </a:lnTo>
                <a:close/>
                <a:moveTo>
                  <a:pt x="821" y="221"/>
                </a:moveTo>
                <a:lnTo>
                  <a:pt x="785" y="433"/>
                </a:lnTo>
                <a:lnTo>
                  <a:pt x="704" y="433"/>
                </a:lnTo>
                <a:lnTo>
                  <a:pt x="674" y="221"/>
                </a:lnTo>
                <a:lnTo>
                  <a:pt x="674" y="9"/>
                </a:lnTo>
                <a:lnTo>
                  <a:pt x="821" y="9"/>
                </a:lnTo>
                <a:lnTo>
                  <a:pt x="821" y="221"/>
                </a:lnTo>
                <a:close/>
                <a:moveTo>
                  <a:pt x="1080" y="166"/>
                </a:moveTo>
                <a:lnTo>
                  <a:pt x="1044" y="166"/>
                </a:lnTo>
                <a:lnTo>
                  <a:pt x="1099" y="9"/>
                </a:lnTo>
                <a:lnTo>
                  <a:pt x="1142" y="9"/>
                </a:lnTo>
                <a:lnTo>
                  <a:pt x="1196" y="166"/>
                </a:lnTo>
                <a:lnTo>
                  <a:pt x="1160" y="166"/>
                </a:lnTo>
                <a:lnTo>
                  <a:pt x="1149" y="130"/>
                </a:lnTo>
                <a:lnTo>
                  <a:pt x="1092" y="130"/>
                </a:lnTo>
                <a:lnTo>
                  <a:pt x="1080" y="166"/>
                </a:lnTo>
                <a:close/>
                <a:moveTo>
                  <a:pt x="1100" y="105"/>
                </a:moveTo>
                <a:lnTo>
                  <a:pt x="1140" y="105"/>
                </a:lnTo>
                <a:lnTo>
                  <a:pt x="1121" y="45"/>
                </a:lnTo>
                <a:lnTo>
                  <a:pt x="1100" y="105"/>
                </a:lnTo>
                <a:close/>
                <a:moveTo>
                  <a:pt x="1247" y="169"/>
                </a:moveTo>
                <a:lnTo>
                  <a:pt x="1239" y="168"/>
                </a:lnTo>
                <a:lnTo>
                  <a:pt x="1235" y="167"/>
                </a:lnTo>
                <a:lnTo>
                  <a:pt x="1232" y="166"/>
                </a:lnTo>
                <a:lnTo>
                  <a:pt x="1225" y="164"/>
                </a:lnTo>
                <a:lnTo>
                  <a:pt x="1219" y="160"/>
                </a:lnTo>
                <a:lnTo>
                  <a:pt x="1216" y="157"/>
                </a:lnTo>
                <a:lnTo>
                  <a:pt x="1214" y="155"/>
                </a:lnTo>
                <a:lnTo>
                  <a:pt x="1212" y="152"/>
                </a:lnTo>
                <a:lnTo>
                  <a:pt x="1211" y="149"/>
                </a:lnTo>
                <a:lnTo>
                  <a:pt x="1210" y="145"/>
                </a:lnTo>
                <a:lnTo>
                  <a:pt x="1209" y="142"/>
                </a:lnTo>
                <a:lnTo>
                  <a:pt x="1208" y="138"/>
                </a:lnTo>
                <a:lnTo>
                  <a:pt x="1208" y="133"/>
                </a:lnTo>
                <a:lnTo>
                  <a:pt x="1208" y="127"/>
                </a:lnTo>
                <a:lnTo>
                  <a:pt x="1210" y="122"/>
                </a:lnTo>
                <a:lnTo>
                  <a:pt x="1211" y="117"/>
                </a:lnTo>
                <a:lnTo>
                  <a:pt x="1214" y="113"/>
                </a:lnTo>
                <a:lnTo>
                  <a:pt x="1218" y="109"/>
                </a:lnTo>
                <a:lnTo>
                  <a:pt x="1221" y="106"/>
                </a:lnTo>
                <a:lnTo>
                  <a:pt x="1226" y="104"/>
                </a:lnTo>
                <a:lnTo>
                  <a:pt x="1230" y="102"/>
                </a:lnTo>
                <a:lnTo>
                  <a:pt x="1236" y="100"/>
                </a:lnTo>
                <a:lnTo>
                  <a:pt x="1241" y="99"/>
                </a:lnTo>
                <a:lnTo>
                  <a:pt x="1252" y="97"/>
                </a:lnTo>
                <a:lnTo>
                  <a:pt x="1265" y="96"/>
                </a:lnTo>
                <a:lnTo>
                  <a:pt x="1270" y="95"/>
                </a:lnTo>
                <a:lnTo>
                  <a:pt x="1274" y="94"/>
                </a:lnTo>
                <a:lnTo>
                  <a:pt x="1277" y="93"/>
                </a:lnTo>
                <a:lnTo>
                  <a:pt x="1279" y="91"/>
                </a:lnTo>
                <a:lnTo>
                  <a:pt x="1280" y="89"/>
                </a:lnTo>
                <a:lnTo>
                  <a:pt x="1281" y="87"/>
                </a:lnTo>
                <a:lnTo>
                  <a:pt x="1280" y="83"/>
                </a:lnTo>
                <a:lnTo>
                  <a:pt x="1280" y="80"/>
                </a:lnTo>
                <a:lnTo>
                  <a:pt x="1278" y="77"/>
                </a:lnTo>
                <a:lnTo>
                  <a:pt x="1276" y="75"/>
                </a:lnTo>
                <a:lnTo>
                  <a:pt x="1274" y="73"/>
                </a:lnTo>
                <a:lnTo>
                  <a:pt x="1271" y="72"/>
                </a:lnTo>
                <a:lnTo>
                  <a:pt x="1267" y="71"/>
                </a:lnTo>
                <a:lnTo>
                  <a:pt x="1263" y="71"/>
                </a:lnTo>
                <a:lnTo>
                  <a:pt x="1259" y="71"/>
                </a:lnTo>
                <a:lnTo>
                  <a:pt x="1255" y="72"/>
                </a:lnTo>
                <a:lnTo>
                  <a:pt x="1252" y="73"/>
                </a:lnTo>
                <a:lnTo>
                  <a:pt x="1249" y="75"/>
                </a:lnTo>
                <a:lnTo>
                  <a:pt x="1247" y="77"/>
                </a:lnTo>
                <a:lnTo>
                  <a:pt x="1245" y="79"/>
                </a:lnTo>
                <a:lnTo>
                  <a:pt x="1243" y="82"/>
                </a:lnTo>
                <a:lnTo>
                  <a:pt x="1242" y="84"/>
                </a:lnTo>
                <a:lnTo>
                  <a:pt x="1212" y="82"/>
                </a:lnTo>
                <a:lnTo>
                  <a:pt x="1213" y="78"/>
                </a:lnTo>
                <a:lnTo>
                  <a:pt x="1214" y="74"/>
                </a:lnTo>
                <a:lnTo>
                  <a:pt x="1218" y="67"/>
                </a:lnTo>
                <a:lnTo>
                  <a:pt x="1223" y="62"/>
                </a:lnTo>
                <a:lnTo>
                  <a:pt x="1229" y="56"/>
                </a:lnTo>
                <a:lnTo>
                  <a:pt x="1232" y="54"/>
                </a:lnTo>
                <a:lnTo>
                  <a:pt x="1236" y="52"/>
                </a:lnTo>
                <a:lnTo>
                  <a:pt x="1238" y="51"/>
                </a:lnTo>
                <a:lnTo>
                  <a:pt x="1240" y="51"/>
                </a:lnTo>
                <a:lnTo>
                  <a:pt x="1244" y="49"/>
                </a:lnTo>
                <a:lnTo>
                  <a:pt x="1249" y="48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70" y="47"/>
                </a:lnTo>
                <a:lnTo>
                  <a:pt x="1276" y="48"/>
                </a:lnTo>
                <a:lnTo>
                  <a:pt x="1282" y="49"/>
                </a:lnTo>
                <a:lnTo>
                  <a:pt x="1288" y="51"/>
                </a:lnTo>
                <a:lnTo>
                  <a:pt x="1293" y="53"/>
                </a:lnTo>
                <a:lnTo>
                  <a:pt x="1298" y="56"/>
                </a:lnTo>
                <a:lnTo>
                  <a:pt x="1303" y="60"/>
                </a:lnTo>
                <a:lnTo>
                  <a:pt x="1306" y="64"/>
                </a:lnTo>
                <a:lnTo>
                  <a:pt x="1308" y="66"/>
                </a:lnTo>
                <a:lnTo>
                  <a:pt x="1309" y="69"/>
                </a:lnTo>
                <a:lnTo>
                  <a:pt x="1312" y="74"/>
                </a:lnTo>
                <a:lnTo>
                  <a:pt x="1313" y="80"/>
                </a:lnTo>
                <a:lnTo>
                  <a:pt x="1313" y="87"/>
                </a:lnTo>
                <a:lnTo>
                  <a:pt x="1313" y="166"/>
                </a:lnTo>
                <a:lnTo>
                  <a:pt x="1282" y="166"/>
                </a:lnTo>
                <a:lnTo>
                  <a:pt x="1282" y="150"/>
                </a:lnTo>
                <a:lnTo>
                  <a:pt x="1280" y="154"/>
                </a:lnTo>
                <a:lnTo>
                  <a:pt x="1276" y="157"/>
                </a:lnTo>
                <a:lnTo>
                  <a:pt x="1273" y="161"/>
                </a:lnTo>
                <a:lnTo>
                  <a:pt x="1269" y="163"/>
                </a:lnTo>
                <a:lnTo>
                  <a:pt x="1264" y="166"/>
                </a:lnTo>
                <a:lnTo>
                  <a:pt x="1262" y="166"/>
                </a:lnTo>
                <a:lnTo>
                  <a:pt x="1259" y="167"/>
                </a:lnTo>
                <a:lnTo>
                  <a:pt x="1253" y="168"/>
                </a:lnTo>
                <a:lnTo>
                  <a:pt x="1247" y="169"/>
                </a:lnTo>
                <a:close/>
                <a:moveTo>
                  <a:pt x="1256" y="146"/>
                </a:moveTo>
                <a:lnTo>
                  <a:pt x="1262" y="146"/>
                </a:lnTo>
                <a:lnTo>
                  <a:pt x="1266" y="144"/>
                </a:lnTo>
                <a:lnTo>
                  <a:pt x="1270" y="142"/>
                </a:lnTo>
                <a:lnTo>
                  <a:pt x="1274" y="140"/>
                </a:lnTo>
                <a:lnTo>
                  <a:pt x="1277" y="136"/>
                </a:lnTo>
                <a:lnTo>
                  <a:pt x="1279" y="133"/>
                </a:lnTo>
                <a:lnTo>
                  <a:pt x="1281" y="129"/>
                </a:lnTo>
                <a:lnTo>
                  <a:pt x="1281" y="124"/>
                </a:lnTo>
                <a:lnTo>
                  <a:pt x="1281" y="112"/>
                </a:lnTo>
                <a:lnTo>
                  <a:pt x="1279" y="113"/>
                </a:lnTo>
                <a:lnTo>
                  <a:pt x="1275" y="114"/>
                </a:lnTo>
                <a:lnTo>
                  <a:pt x="1266" y="116"/>
                </a:lnTo>
                <a:lnTo>
                  <a:pt x="1258" y="117"/>
                </a:lnTo>
                <a:lnTo>
                  <a:pt x="1251" y="119"/>
                </a:lnTo>
                <a:lnTo>
                  <a:pt x="1247" y="120"/>
                </a:lnTo>
                <a:lnTo>
                  <a:pt x="1244" y="122"/>
                </a:lnTo>
                <a:lnTo>
                  <a:pt x="1243" y="123"/>
                </a:lnTo>
                <a:lnTo>
                  <a:pt x="1242" y="124"/>
                </a:lnTo>
                <a:lnTo>
                  <a:pt x="1240" y="126"/>
                </a:lnTo>
                <a:lnTo>
                  <a:pt x="1240" y="129"/>
                </a:lnTo>
                <a:lnTo>
                  <a:pt x="1239" y="132"/>
                </a:lnTo>
                <a:lnTo>
                  <a:pt x="1239" y="135"/>
                </a:lnTo>
                <a:lnTo>
                  <a:pt x="1240" y="138"/>
                </a:lnTo>
                <a:lnTo>
                  <a:pt x="1242" y="141"/>
                </a:lnTo>
                <a:lnTo>
                  <a:pt x="1244" y="143"/>
                </a:lnTo>
                <a:lnTo>
                  <a:pt x="1247" y="144"/>
                </a:lnTo>
                <a:lnTo>
                  <a:pt x="1250" y="145"/>
                </a:lnTo>
                <a:lnTo>
                  <a:pt x="1253" y="146"/>
                </a:lnTo>
                <a:lnTo>
                  <a:pt x="1256" y="146"/>
                </a:lnTo>
                <a:close/>
                <a:moveTo>
                  <a:pt x="1373" y="166"/>
                </a:moveTo>
                <a:lnTo>
                  <a:pt x="1340" y="166"/>
                </a:lnTo>
                <a:lnTo>
                  <a:pt x="1340" y="9"/>
                </a:lnTo>
                <a:lnTo>
                  <a:pt x="1373" y="9"/>
                </a:lnTo>
                <a:lnTo>
                  <a:pt x="1373" y="166"/>
                </a:lnTo>
                <a:close/>
                <a:moveTo>
                  <a:pt x="1462" y="48"/>
                </a:moveTo>
                <a:lnTo>
                  <a:pt x="1462" y="73"/>
                </a:lnTo>
                <a:lnTo>
                  <a:pt x="1440" y="73"/>
                </a:lnTo>
                <a:lnTo>
                  <a:pt x="1440" y="130"/>
                </a:lnTo>
                <a:lnTo>
                  <a:pt x="1440" y="133"/>
                </a:lnTo>
                <a:lnTo>
                  <a:pt x="1441" y="136"/>
                </a:lnTo>
                <a:lnTo>
                  <a:pt x="1442" y="138"/>
                </a:lnTo>
                <a:lnTo>
                  <a:pt x="1443" y="139"/>
                </a:lnTo>
                <a:lnTo>
                  <a:pt x="1445" y="140"/>
                </a:lnTo>
                <a:lnTo>
                  <a:pt x="1447" y="141"/>
                </a:lnTo>
                <a:lnTo>
                  <a:pt x="1449" y="141"/>
                </a:lnTo>
                <a:lnTo>
                  <a:pt x="1451" y="142"/>
                </a:lnTo>
                <a:lnTo>
                  <a:pt x="1456" y="141"/>
                </a:lnTo>
                <a:lnTo>
                  <a:pt x="1459" y="141"/>
                </a:lnTo>
                <a:lnTo>
                  <a:pt x="1466" y="165"/>
                </a:lnTo>
                <a:lnTo>
                  <a:pt x="1458" y="167"/>
                </a:lnTo>
                <a:lnTo>
                  <a:pt x="1453" y="167"/>
                </a:lnTo>
                <a:lnTo>
                  <a:pt x="1447" y="168"/>
                </a:lnTo>
                <a:lnTo>
                  <a:pt x="1442" y="168"/>
                </a:lnTo>
                <a:lnTo>
                  <a:pt x="1438" y="168"/>
                </a:lnTo>
                <a:lnTo>
                  <a:pt x="1431" y="166"/>
                </a:lnTo>
                <a:lnTo>
                  <a:pt x="1424" y="164"/>
                </a:lnTo>
                <a:lnTo>
                  <a:pt x="1421" y="162"/>
                </a:lnTo>
                <a:lnTo>
                  <a:pt x="1418" y="160"/>
                </a:lnTo>
                <a:lnTo>
                  <a:pt x="1414" y="155"/>
                </a:lnTo>
                <a:lnTo>
                  <a:pt x="1412" y="153"/>
                </a:lnTo>
                <a:lnTo>
                  <a:pt x="1410" y="150"/>
                </a:lnTo>
                <a:lnTo>
                  <a:pt x="1409" y="146"/>
                </a:lnTo>
                <a:lnTo>
                  <a:pt x="1408" y="142"/>
                </a:lnTo>
                <a:lnTo>
                  <a:pt x="1408" y="139"/>
                </a:lnTo>
                <a:lnTo>
                  <a:pt x="1408" y="134"/>
                </a:lnTo>
                <a:lnTo>
                  <a:pt x="1408" y="73"/>
                </a:lnTo>
                <a:lnTo>
                  <a:pt x="1391" y="73"/>
                </a:lnTo>
                <a:lnTo>
                  <a:pt x="1391" y="48"/>
                </a:lnTo>
                <a:lnTo>
                  <a:pt x="1408" y="48"/>
                </a:lnTo>
                <a:lnTo>
                  <a:pt x="1408" y="20"/>
                </a:lnTo>
                <a:lnTo>
                  <a:pt x="1440" y="20"/>
                </a:lnTo>
                <a:lnTo>
                  <a:pt x="1440" y="48"/>
                </a:lnTo>
                <a:lnTo>
                  <a:pt x="1462" y="48"/>
                </a:lnTo>
                <a:close/>
                <a:moveTo>
                  <a:pt x="1535" y="169"/>
                </a:moveTo>
                <a:lnTo>
                  <a:pt x="1526" y="168"/>
                </a:lnTo>
                <a:lnTo>
                  <a:pt x="1522" y="168"/>
                </a:lnTo>
                <a:lnTo>
                  <a:pt x="1518" y="167"/>
                </a:lnTo>
                <a:lnTo>
                  <a:pt x="1511" y="164"/>
                </a:lnTo>
                <a:lnTo>
                  <a:pt x="1504" y="161"/>
                </a:lnTo>
                <a:lnTo>
                  <a:pt x="1498" y="157"/>
                </a:lnTo>
                <a:lnTo>
                  <a:pt x="1492" y="152"/>
                </a:lnTo>
                <a:lnTo>
                  <a:pt x="1488" y="146"/>
                </a:lnTo>
                <a:lnTo>
                  <a:pt x="1484" y="140"/>
                </a:lnTo>
                <a:lnTo>
                  <a:pt x="1481" y="133"/>
                </a:lnTo>
                <a:lnTo>
                  <a:pt x="1478" y="125"/>
                </a:lnTo>
                <a:lnTo>
                  <a:pt x="1477" y="117"/>
                </a:lnTo>
                <a:lnTo>
                  <a:pt x="1477" y="108"/>
                </a:lnTo>
                <a:lnTo>
                  <a:pt x="1477" y="99"/>
                </a:lnTo>
                <a:lnTo>
                  <a:pt x="1478" y="91"/>
                </a:lnTo>
                <a:lnTo>
                  <a:pt x="1479" y="87"/>
                </a:lnTo>
                <a:lnTo>
                  <a:pt x="1481" y="83"/>
                </a:lnTo>
                <a:lnTo>
                  <a:pt x="1484" y="76"/>
                </a:lnTo>
                <a:lnTo>
                  <a:pt x="1488" y="69"/>
                </a:lnTo>
                <a:lnTo>
                  <a:pt x="1492" y="64"/>
                </a:lnTo>
                <a:lnTo>
                  <a:pt x="1498" y="59"/>
                </a:lnTo>
                <a:lnTo>
                  <a:pt x="1504" y="55"/>
                </a:lnTo>
                <a:lnTo>
                  <a:pt x="1507" y="53"/>
                </a:lnTo>
                <a:lnTo>
                  <a:pt x="1511" y="51"/>
                </a:lnTo>
                <a:lnTo>
                  <a:pt x="1518" y="49"/>
                </a:lnTo>
                <a:lnTo>
                  <a:pt x="1522" y="48"/>
                </a:lnTo>
                <a:lnTo>
                  <a:pt x="1526" y="47"/>
                </a:lnTo>
                <a:lnTo>
                  <a:pt x="1535" y="47"/>
                </a:lnTo>
                <a:lnTo>
                  <a:pt x="1543" y="47"/>
                </a:lnTo>
                <a:lnTo>
                  <a:pt x="1547" y="48"/>
                </a:lnTo>
                <a:lnTo>
                  <a:pt x="1551" y="49"/>
                </a:lnTo>
                <a:lnTo>
                  <a:pt x="1559" y="51"/>
                </a:lnTo>
                <a:lnTo>
                  <a:pt x="1566" y="55"/>
                </a:lnTo>
                <a:lnTo>
                  <a:pt x="1572" y="59"/>
                </a:lnTo>
                <a:lnTo>
                  <a:pt x="1577" y="64"/>
                </a:lnTo>
                <a:lnTo>
                  <a:pt x="1582" y="69"/>
                </a:lnTo>
                <a:lnTo>
                  <a:pt x="1586" y="76"/>
                </a:lnTo>
                <a:lnTo>
                  <a:pt x="1587" y="79"/>
                </a:lnTo>
                <a:lnTo>
                  <a:pt x="1589" y="83"/>
                </a:lnTo>
                <a:lnTo>
                  <a:pt x="1591" y="91"/>
                </a:lnTo>
                <a:lnTo>
                  <a:pt x="1592" y="99"/>
                </a:lnTo>
                <a:lnTo>
                  <a:pt x="1593" y="108"/>
                </a:lnTo>
                <a:lnTo>
                  <a:pt x="1592" y="117"/>
                </a:lnTo>
                <a:lnTo>
                  <a:pt x="1591" y="125"/>
                </a:lnTo>
                <a:lnTo>
                  <a:pt x="1590" y="129"/>
                </a:lnTo>
                <a:lnTo>
                  <a:pt x="1589" y="133"/>
                </a:lnTo>
                <a:lnTo>
                  <a:pt x="1586" y="140"/>
                </a:lnTo>
                <a:lnTo>
                  <a:pt x="1582" y="146"/>
                </a:lnTo>
                <a:lnTo>
                  <a:pt x="1577" y="152"/>
                </a:lnTo>
                <a:lnTo>
                  <a:pt x="1572" y="157"/>
                </a:lnTo>
                <a:lnTo>
                  <a:pt x="1566" y="161"/>
                </a:lnTo>
                <a:lnTo>
                  <a:pt x="1562" y="163"/>
                </a:lnTo>
                <a:lnTo>
                  <a:pt x="1559" y="164"/>
                </a:lnTo>
                <a:lnTo>
                  <a:pt x="1551" y="167"/>
                </a:lnTo>
                <a:lnTo>
                  <a:pt x="1547" y="168"/>
                </a:lnTo>
                <a:lnTo>
                  <a:pt x="1543" y="168"/>
                </a:lnTo>
                <a:lnTo>
                  <a:pt x="1535" y="169"/>
                </a:lnTo>
                <a:close/>
                <a:moveTo>
                  <a:pt x="1535" y="143"/>
                </a:moveTo>
                <a:lnTo>
                  <a:pt x="1540" y="143"/>
                </a:lnTo>
                <a:lnTo>
                  <a:pt x="1543" y="142"/>
                </a:lnTo>
                <a:lnTo>
                  <a:pt x="1545" y="141"/>
                </a:lnTo>
                <a:lnTo>
                  <a:pt x="1548" y="139"/>
                </a:lnTo>
                <a:lnTo>
                  <a:pt x="1550" y="138"/>
                </a:lnTo>
                <a:lnTo>
                  <a:pt x="1552" y="136"/>
                </a:lnTo>
                <a:lnTo>
                  <a:pt x="1553" y="133"/>
                </a:lnTo>
                <a:lnTo>
                  <a:pt x="1556" y="128"/>
                </a:lnTo>
                <a:lnTo>
                  <a:pt x="1558" y="122"/>
                </a:lnTo>
                <a:lnTo>
                  <a:pt x="1559" y="115"/>
                </a:lnTo>
                <a:lnTo>
                  <a:pt x="1559" y="108"/>
                </a:lnTo>
                <a:lnTo>
                  <a:pt x="1559" y="100"/>
                </a:lnTo>
                <a:lnTo>
                  <a:pt x="1558" y="94"/>
                </a:lnTo>
                <a:lnTo>
                  <a:pt x="1556" y="87"/>
                </a:lnTo>
                <a:lnTo>
                  <a:pt x="1553" y="82"/>
                </a:lnTo>
                <a:lnTo>
                  <a:pt x="1552" y="80"/>
                </a:lnTo>
                <a:lnTo>
                  <a:pt x="1550" y="78"/>
                </a:lnTo>
                <a:lnTo>
                  <a:pt x="1545" y="74"/>
                </a:lnTo>
                <a:lnTo>
                  <a:pt x="1540" y="73"/>
                </a:lnTo>
                <a:lnTo>
                  <a:pt x="1535" y="72"/>
                </a:lnTo>
                <a:lnTo>
                  <a:pt x="1529" y="73"/>
                </a:lnTo>
                <a:lnTo>
                  <a:pt x="1526" y="73"/>
                </a:lnTo>
                <a:lnTo>
                  <a:pt x="1524" y="74"/>
                </a:lnTo>
                <a:lnTo>
                  <a:pt x="1522" y="76"/>
                </a:lnTo>
                <a:lnTo>
                  <a:pt x="1520" y="78"/>
                </a:lnTo>
                <a:lnTo>
                  <a:pt x="1518" y="80"/>
                </a:lnTo>
                <a:lnTo>
                  <a:pt x="1516" y="82"/>
                </a:lnTo>
                <a:lnTo>
                  <a:pt x="1513" y="87"/>
                </a:lnTo>
                <a:lnTo>
                  <a:pt x="1511" y="94"/>
                </a:lnTo>
                <a:lnTo>
                  <a:pt x="1510" y="100"/>
                </a:lnTo>
                <a:lnTo>
                  <a:pt x="1510" y="108"/>
                </a:lnTo>
                <a:lnTo>
                  <a:pt x="1510" y="115"/>
                </a:lnTo>
                <a:lnTo>
                  <a:pt x="1511" y="122"/>
                </a:lnTo>
                <a:lnTo>
                  <a:pt x="1513" y="128"/>
                </a:lnTo>
                <a:lnTo>
                  <a:pt x="1516" y="133"/>
                </a:lnTo>
                <a:lnTo>
                  <a:pt x="1517" y="134"/>
                </a:lnTo>
                <a:lnTo>
                  <a:pt x="1518" y="136"/>
                </a:lnTo>
                <a:lnTo>
                  <a:pt x="1520" y="138"/>
                </a:lnTo>
                <a:lnTo>
                  <a:pt x="1524" y="141"/>
                </a:lnTo>
                <a:lnTo>
                  <a:pt x="1529" y="143"/>
                </a:lnTo>
                <a:lnTo>
                  <a:pt x="1535" y="143"/>
                </a:lnTo>
                <a:close/>
                <a:moveTo>
                  <a:pt x="1762" y="9"/>
                </a:moveTo>
                <a:lnTo>
                  <a:pt x="1795" y="9"/>
                </a:lnTo>
                <a:lnTo>
                  <a:pt x="1795" y="111"/>
                </a:lnTo>
                <a:lnTo>
                  <a:pt x="1794" y="120"/>
                </a:lnTo>
                <a:lnTo>
                  <a:pt x="1794" y="123"/>
                </a:lnTo>
                <a:lnTo>
                  <a:pt x="1793" y="127"/>
                </a:lnTo>
                <a:lnTo>
                  <a:pt x="1790" y="135"/>
                </a:lnTo>
                <a:lnTo>
                  <a:pt x="1787" y="141"/>
                </a:lnTo>
                <a:lnTo>
                  <a:pt x="1785" y="144"/>
                </a:lnTo>
                <a:lnTo>
                  <a:pt x="1782" y="147"/>
                </a:lnTo>
                <a:lnTo>
                  <a:pt x="1777" y="153"/>
                </a:lnTo>
                <a:lnTo>
                  <a:pt x="1771" y="157"/>
                </a:lnTo>
                <a:lnTo>
                  <a:pt x="1764" y="161"/>
                </a:lnTo>
                <a:lnTo>
                  <a:pt x="1756" y="164"/>
                </a:lnTo>
                <a:lnTo>
                  <a:pt x="1748" y="167"/>
                </a:lnTo>
                <a:lnTo>
                  <a:pt x="1739" y="168"/>
                </a:lnTo>
                <a:lnTo>
                  <a:pt x="1730" y="169"/>
                </a:lnTo>
                <a:lnTo>
                  <a:pt x="1720" y="168"/>
                </a:lnTo>
                <a:lnTo>
                  <a:pt x="1711" y="167"/>
                </a:lnTo>
                <a:lnTo>
                  <a:pt x="1703" y="164"/>
                </a:lnTo>
                <a:lnTo>
                  <a:pt x="1696" y="161"/>
                </a:lnTo>
                <a:lnTo>
                  <a:pt x="1689" y="157"/>
                </a:lnTo>
                <a:lnTo>
                  <a:pt x="1685" y="155"/>
                </a:lnTo>
                <a:lnTo>
                  <a:pt x="1683" y="153"/>
                </a:lnTo>
                <a:lnTo>
                  <a:pt x="1677" y="147"/>
                </a:lnTo>
                <a:lnTo>
                  <a:pt x="1673" y="141"/>
                </a:lnTo>
                <a:lnTo>
                  <a:pt x="1669" y="135"/>
                </a:lnTo>
                <a:lnTo>
                  <a:pt x="1667" y="127"/>
                </a:lnTo>
                <a:lnTo>
                  <a:pt x="1666" y="123"/>
                </a:lnTo>
                <a:lnTo>
                  <a:pt x="1665" y="120"/>
                </a:lnTo>
                <a:lnTo>
                  <a:pt x="1665" y="111"/>
                </a:lnTo>
                <a:lnTo>
                  <a:pt x="1665" y="9"/>
                </a:lnTo>
                <a:lnTo>
                  <a:pt x="1698" y="9"/>
                </a:lnTo>
                <a:lnTo>
                  <a:pt x="1698" y="108"/>
                </a:lnTo>
                <a:lnTo>
                  <a:pt x="1698" y="115"/>
                </a:lnTo>
                <a:lnTo>
                  <a:pt x="1699" y="118"/>
                </a:lnTo>
                <a:lnTo>
                  <a:pt x="1700" y="121"/>
                </a:lnTo>
                <a:lnTo>
                  <a:pt x="1703" y="126"/>
                </a:lnTo>
                <a:lnTo>
                  <a:pt x="1705" y="128"/>
                </a:lnTo>
                <a:lnTo>
                  <a:pt x="1707" y="131"/>
                </a:lnTo>
                <a:lnTo>
                  <a:pt x="1709" y="133"/>
                </a:lnTo>
                <a:lnTo>
                  <a:pt x="1711" y="134"/>
                </a:lnTo>
                <a:lnTo>
                  <a:pt x="1717" y="137"/>
                </a:lnTo>
                <a:lnTo>
                  <a:pt x="1723" y="139"/>
                </a:lnTo>
                <a:lnTo>
                  <a:pt x="1730" y="139"/>
                </a:lnTo>
                <a:lnTo>
                  <a:pt x="1737" y="139"/>
                </a:lnTo>
                <a:lnTo>
                  <a:pt x="1740" y="138"/>
                </a:lnTo>
                <a:lnTo>
                  <a:pt x="1743" y="137"/>
                </a:lnTo>
                <a:lnTo>
                  <a:pt x="1748" y="134"/>
                </a:lnTo>
                <a:lnTo>
                  <a:pt x="1751" y="133"/>
                </a:lnTo>
                <a:lnTo>
                  <a:pt x="1753" y="131"/>
                </a:lnTo>
                <a:lnTo>
                  <a:pt x="1755" y="128"/>
                </a:lnTo>
                <a:lnTo>
                  <a:pt x="1757" y="126"/>
                </a:lnTo>
                <a:lnTo>
                  <a:pt x="1760" y="121"/>
                </a:lnTo>
                <a:lnTo>
                  <a:pt x="1761" y="115"/>
                </a:lnTo>
                <a:lnTo>
                  <a:pt x="1762" y="108"/>
                </a:lnTo>
                <a:lnTo>
                  <a:pt x="1762" y="9"/>
                </a:lnTo>
                <a:close/>
                <a:moveTo>
                  <a:pt x="1856" y="98"/>
                </a:moveTo>
                <a:lnTo>
                  <a:pt x="1856" y="166"/>
                </a:lnTo>
                <a:lnTo>
                  <a:pt x="1824" y="166"/>
                </a:lnTo>
                <a:lnTo>
                  <a:pt x="1824" y="48"/>
                </a:lnTo>
                <a:lnTo>
                  <a:pt x="1855" y="48"/>
                </a:lnTo>
                <a:lnTo>
                  <a:pt x="1855" y="69"/>
                </a:lnTo>
                <a:lnTo>
                  <a:pt x="1858" y="64"/>
                </a:lnTo>
                <a:lnTo>
                  <a:pt x="1861" y="60"/>
                </a:lnTo>
                <a:lnTo>
                  <a:pt x="1865" y="56"/>
                </a:lnTo>
                <a:lnTo>
                  <a:pt x="1869" y="53"/>
                </a:lnTo>
                <a:lnTo>
                  <a:pt x="1874" y="50"/>
                </a:lnTo>
                <a:lnTo>
                  <a:pt x="1880" y="48"/>
                </a:lnTo>
                <a:lnTo>
                  <a:pt x="1886" y="47"/>
                </a:lnTo>
                <a:lnTo>
                  <a:pt x="1893" y="47"/>
                </a:lnTo>
                <a:lnTo>
                  <a:pt x="1902" y="48"/>
                </a:lnTo>
                <a:lnTo>
                  <a:pt x="1906" y="49"/>
                </a:lnTo>
                <a:lnTo>
                  <a:pt x="1909" y="50"/>
                </a:lnTo>
                <a:lnTo>
                  <a:pt x="1913" y="52"/>
                </a:lnTo>
                <a:lnTo>
                  <a:pt x="1916" y="54"/>
                </a:lnTo>
                <a:lnTo>
                  <a:pt x="1919" y="56"/>
                </a:lnTo>
                <a:lnTo>
                  <a:pt x="1922" y="59"/>
                </a:lnTo>
                <a:lnTo>
                  <a:pt x="1925" y="62"/>
                </a:lnTo>
                <a:lnTo>
                  <a:pt x="1927" y="65"/>
                </a:lnTo>
                <a:lnTo>
                  <a:pt x="1929" y="69"/>
                </a:lnTo>
                <a:lnTo>
                  <a:pt x="1931" y="73"/>
                </a:lnTo>
                <a:lnTo>
                  <a:pt x="1932" y="77"/>
                </a:lnTo>
                <a:lnTo>
                  <a:pt x="1933" y="82"/>
                </a:lnTo>
                <a:lnTo>
                  <a:pt x="1933" y="86"/>
                </a:lnTo>
                <a:lnTo>
                  <a:pt x="1933" y="91"/>
                </a:lnTo>
                <a:lnTo>
                  <a:pt x="1933" y="166"/>
                </a:lnTo>
                <a:lnTo>
                  <a:pt x="1901" y="166"/>
                </a:lnTo>
                <a:lnTo>
                  <a:pt x="1901" y="97"/>
                </a:lnTo>
                <a:lnTo>
                  <a:pt x="1900" y="92"/>
                </a:lnTo>
                <a:lnTo>
                  <a:pt x="1899" y="87"/>
                </a:lnTo>
                <a:lnTo>
                  <a:pt x="1898" y="84"/>
                </a:lnTo>
                <a:lnTo>
                  <a:pt x="1895" y="80"/>
                </a:lnTo>
                <a:lnTo>
                  <a:pt x="1892" y="78"/>
                </a:lnTo>
                <a:lnTo>
                  <a:pt x="1889" y="76"/>
                </a:lnTo>
                <a:lnTo>
                  <a:pt x="1884" y="74"/>
                </a:lnTo>
                <a:lnTo>
                  <a:pt x="1879" y="74"/>
                </a:lnTo>
                <a:lnTo>
                  <a:pt x="1874" y="74"/>
                </a:lnTo>
                <a:lnTo>
                  <a:pt x="1870" y="76"/>
                </a:lnTo>
                <a:lnTo>
                  <a:pt x="1866" y="78"/>
                </a:lnTo>
                <a:lnTo>
                  <a:pt x="1863" y="80"/>
                </a:lnTo>
                <a:lnTo>
                  <a:pt x="1860" y="84"/>
                </a:lnTo>
                <a:lnTo>
                  <a:pt x="1858" y="88"/>
                </a:lnTo>
                <a:lnTo>
                  <a:pt x="1857" y="93"/>
                </a:lnTo>
                <a:lnTo>
                  <a:pt x="1856" y="98"/>
                </a:lnTo>
                <a:close/>
                <a:moveTo>
                  <a:pt x="1976" y="33"/>
                </a:moveTo>
                <a:lnTo>
                  <a:pt x="1973" y="33"/>
                </a:lnTo>
                <a:lnTo>
                  <a:pt x="1970" y="32"/>
                </a:lnTo>
                <a:lnTo>
                  <a:pt x="1967" y="31"/>
                </a:lnTo>
                <a:lnTo>
                  <a:pt x="1964" y="28"/>
                </a:lnTo>
                <a:lnTo>
                  <a:pt x="1962" y="26"/>
                </a:lnTo>
                <a:lnTo>
                  <a:pt x="1960" y="23"/>
                </a:lnTo>
                <a:lnTo>
                  <a:pt x="1959" y="20"/>
                </a:lnTo>
                <a:lnTo>
                  <a:pt x="1959" y="17"/>
                </a:lnTo>
                <a:lnTo>
                  <a:pt x="1959" y="13"/>
                </a:lnTo>
                <a:lnTo>
                  <a:pt x="1960" y="10"/>
                </a:lnTo>
                <a:lnTo>
                  <a:pt x="1962" y="8"/>
                </a:lnTo>
                <a:lnTo>
                  <a:pt x="1964" y="5"/>
                </a:lnTo>
                <a:lnTo>
                  <a:pt x="1967" y="3"/>
                </a:lnTo>
                <a:lnTo>
                  <a:pt x="1970" y="1"/>
                </a:lnTo>
                <a:lnTo>
                  <a:pt x="1973" y="1"/>
                </a:lnTo>
                <a:lnTo>
                  <a:pt x="1976" y="0"/>
                </a:lnTo>
                <a:lnTo>
                  <a:pt x="1980" y="1"/>
                </a:lnTo>
                <a:lnTo>
                  <a:pt x="1983" y="1"/>
                </a:lnTo>
                <a:lnTo>
                  <a:pt x="1986" y="3"/>
                </a:lnTo>
                <a:lnTo>
                  <a:pt x="1989" y="5"/>
                </a:lnTo>
                <a:lnTo>
                  <a:pt x="1991" y="8"/>
                </a:lnTo>
                <a:lnTo>
                  <a:pt x="1993" y="10"/>
                </a:lnTo>
                <a:lnTo>
                  <a:pt x="1994" y="13"/>
                </a:lnTo>
                <a:lnTo>
                  <a:pt x="1994" y="17"/>
                </a:lnTo>
                <a:lnTo>
                  <a:pt x="1994" y="20"/>
                </a:lnTo>
                <a:lnTo>
                  <a:pt x="1993" y="23"/>
                </a:lnTo>
                <a:lnTo>
                  <a:pt x="1991" y="26"/>
                </a:lnTo>
                <a:lnTo>
                  <a:pt x="1989" y="28"/>
                </a:lnTo>
                <a:lnTo>
                  <a:pt x="1986" y="31"/>
                </a:lnTo>
                <a:lnTo>
                  <a:pt x="1983" y="32"/>
                </a:lnTo>
                <a:lnTo>
                  <a:pt x="1980" y="33"/>
                </a:lnTo>
                <a:lnTo>
                  <a:pt x="1976" y="33"/>
                </a:lnTo>
                <a:close/>
                <a:moveTo>
                  <a:pt x="1960" y="48"/>
                </a:moveTo>
                <a:lnTo>
                  <a:pt x="1993" y="48"/>
                </a:lnTo>
                <a:lnTo>
                  <a:pt x="1993" y="166"/>
                </a:lnTo>
                <a:lnTo>
                  <a:pt x="1960" y="166"/>
                </a:lnTo>
                <a:lnTo>
                  <a:pt x="1960" y="48"/>
                </a:lnTo>
                <a:close/>
                <a:moveTo>
                  <a:pt x="2128" y="48"/>
                </a:moveTo>
                <a:lnTo>
                  <a:pt x="2087" y="166"/>
                </a:lnTo>
                <a:lnTo>
                  <a:pt x="2050" y="166"/>
                </a:lnTo>
                <a:lnTo>
                  <a:pt x="2009" y="48"/>
                </a:lnTo>
                <a:lnTo>
                  <a:pt x="2044" y="48"/>
                </a:lnTo>
                <a:lnTo>
                  <a:pt x="2068" y="133"/>
                </a:lnTo>
                <a:lnTo>
                  <a:pt x="2094" y="48"/>
                </a:lnTo>
                <a:lnTo>
                  <a:pt x="2128" y="48"/>
                </a:lnTo>
                <a:close/>
                <a:moveTo>
                  <a:pt x="2194" y="169"/>
                </a:moveTo>
                <a:lnTo>
                  <a:pt x="2185" y="168"/>
                </a:lnTo>
                <a:lnTo>
                  <a:pt x="2181" y="168"/>
                </a:lnTo>
                <a:lnTo>
                  <a:pt x="2177" y="167"/>
                </a:lnTo>
                <a:lnTo>
                  <a:pt x="2169" y="164"/>
                </a:lnTo>
                <a:lnTo>
                  <a:pt x="2163" y="161"/>
                </a:lnTo>
                <a:lnTo>
                  <a:pt x="2156" y="157"/>
                </a:lnTo>
                <a:lnTo>
                  <a:pt x="2151" y="152"/>
                </a:lnTo>
                <a:lnTo>
                  <a:pt x="2146" y="147"/>
                </a:lnTo>
                <a:lnTo>
                  <a:pt x="2142" y="140"/>
                </a:lnTo>
                <a:lnTo>
                  <a:pt x="2139" y="133"/>
                </a:lnTo>
                <a:lnTo>
                  <a:pt x="2137" y="125"/>
                </a:lnTo>
                <a:lnTo>
                  <a:pt x="2136" y="117"/>
                </a:lnTo>
                <a:lnTo>
                  <a:pt x="2135" y="108"/>
                </a:lnTo>
                <a:lnTo>
                  <a:pt x="2136" y="99"/>
                </a:lnTo>
                <a:lnTo>
                  <a:pt x="2137" y="91"/>
                </a:lnTo>
                <a:lnTo>
                  <a:pt x="2138" y="87"/>
                </a:lnTo>
                <a:lnTo>
                  <a:pt x="2139" y="83"/>
                </a:lnTo>
                <a:lnTo>
                  <a:pt x="2142" y="76"/>
                </a:lnTo>
                <a:lnTo>
                  <a:pt x="2146" y="70"/>
                </a:lnTo>
                <a:lnTo>
                  <a:pt x="2151" y="64"/>
                </a:lnTo>
                <a:lnTo>
                  <a:pt x="2156" y="59"/>
                </a:lnTo>
                <a:lnTo>
                  <a:pt x="2162" y="55"/>
                </a:lnTo>
                <a:lnTo>
                  <a:pt x="2166" y="53"/>
                </a:lnTo>
                <a:lnTo>
                  <a:pt x="2169" y="51"/>
                </a:lnTo>
                <a:lnTo>
                  <a:pt x="2176" y="49"/>
                </a:lnTo>
                <a:lnTo>
                  <a:pt x="2184" y="47"/>
                </a:lnTo>
                <a:lnTo>
                  <a:pt x="2192" y="47"/>
                </a:lnTo>
                <a:lnTo>
                  <a:pt x="2200" y="47"/>
                </a:lnTo>
                <a:lnTo>
                  <a:pt x="2207" y="49"/>
                </a:lnTo>
                <a:lnTo>
                  <a:pt x="2214" y="51"/>
                </a:lnTo>
                <a:lnTo>
                  <a:pt x="2221" y="54"/>
                </a:lnTo>
                <a:lnTo>
                  <a:pt x="2227" y="57"/>
                </a:lnTo>
                <a:lnTo>
                  <a:pt x="2232" y="62"/>
                </a:lnTo>
                <a:lnTo>
                  <a:pt x="2236" y="67"/>
                </a:lnTo>
                <a:lnTo>
                  <a:pt x="2240" y="73"/>
                </a:lnTo>
                <a:lnTo>
                  <a:pt x="2244" y="81"/>
                </a:lnTo>
                <a:lnTo>
                  <a:pt x="2245" y="84"/>
                </a:lnTo>
                <a:lnTo>
                  <a:pt x="2246" y="88"/>
                </a:lnTo>
                <a:lnTo>
                  <a:pt x="2247" y="97"/>
                </a:lnTo>
                <a:lnTo>
                  <a:pt x="2248" y="107"/>
                </a:lnTo>
                <a:lnTo>
                  <a:pt x="2248" y="116"/>
                </a:lnTo>
                <a:lnTo>
                  <a:pt x="2168" y="116"/>
                </a:lnTo>
                <a:lnTo>
                  <a:pt x="2168" y="122"/>
                </a:lnTo>
                <a:lnTo>
                  <a:pt x="2169" y="128"/>
                </a:lnTo>
                <a:lnTo>
                  <a:pt x="2170" y="130"/>
                </a:lnTo>
                <a:lnTo>
                  <a:pt x="2172" y="132"/>
                </a:lnTo>
                <a:lnTo>
                  <a:pt x="2175" y="137"/>
                </a:lnTo>
                <a:lnTo>
                  <a:pt x="2177" y="138"/>
                </a:lnTo>
                <a:lnTo>
                  <a:pt x="2179" y="140"/>
                </a:lnTo>
                <a:lnTo>
                  <a:pt x="2183" y="142"/>
                </a:lnTo>
                <a:lnTo>
                  <a:pt x="2186" y="143"/>
                </a:lnTo>
                <a:lnTo>
                  <a:pt x="2188" y="144"/>
                </a:lnTo>
                <a:lnTo>
                  <a:pt x="2194" y="144"/>
                </a:lnTo>
                <a:lnTo>
                  <a:pt x="2202" y="143"/>
                </a:lnTo>
                <a:lnTo>
                  <a:pt x="2205" y="142"/>
                </a:lnTo>
                <a:lnTo>
                  <a:pt x="2208" y="141"/>
                </a:lnTo>
                <a:lnTo>
                  <a:pt x="2211" y="139"/>
                </a:lnTo>
                <a:lnTo>
                  <a:pt x="2214" y="136"/>
                </a:lnTo>
                <a:lnTo>
                  <a:pt x="2215" y="134"/>
                </a:lnTo>
                <a:lnTo>
                  <a:pt x="2217" y="131"/>
                </a:lnTo>
                <a:lnTo>
                  <a:pt x="2247" y="133"/>
                </a:lnTo>
                <a:lnTo>
                  <a:pt x="2246" y="137"/>
                </a:lnTo>
                <a:lnTo>
                  <a:pt x="2245" y="140"/>
                </a:lnTo>
                <a:lnTo>
                  <a:pt x="2243" y="144"/>
                </a:lnTo>
                <a:lnTo>
                  <a:pt x="2241" y="147"/>
                </a:lnTo>
                <a:lnTo>
                  <a:pt x="2236" y="153"/>
                </a:lnTo>
                <a:lnTo>
                  <a:pt x="2233" y="156"/>
                </a:lnTo>
                <a:lnTo>
                  <a:pt x="2230" y="159"/>
                </a:lnTo>
                <a:lnTo>
                  <a:pt x="2226" y="161"/>
                </a:lnTo>
                <a:lnTo>
                  <a:pt x="2222" y="163"/>
                </a:lnTo>
                <a:lnTo>
                  <a:pt x="2218" y="165"/>
                </a:lnTo>
                <a:lnTo>
                  <a:pt x="2214" y="166"/>
                </a:lnTo>
                <a:lnTo>
                  <a:pt x="2209" y="167"/>
                </a:lnTo>
                <a:lnTo>
                  <a:pt x="2204" y="168"/>
                </a:lnTo>
                <a:lnTo>
                  <a:pt x="2199" y="168"/>
                </a:lnTo>
                <a:lnTo>
                  <a:pt x="2194" y="169"/>
                </a:lnTo>
                <a:close/>
                <a:moveTo>
                  <a:pt x="2168" y="95"/>
                </a:moveTo>
                <a:lnTo>
                  <a:pt x="2217" y="95"/>
                </a:lnTo>
                <a:lnTo>
                  <a:pt x="2217" y="90"/>
                </a:lnTo>
                <a:lnTo>
                  <a:pt x="2215" y="86"/>
                </a:lnTo>
                <a:lnTo>
                  <a:pt x="2213" y="82"/>
                </a:lnTo>
                <a:lnTo>
                  <a:pt x="2210" y="78"/>
                </a:lnTo>
                <a:lnTo>
                  <a:pt x="2209" y="77"/>
                </a:lnTo>
                <a:lnTo>
                  <a:pt x="2207" y="75"/>
                </a:lnTo>
                <a:lnTo>
                  <a:pt x="2203" y="73"/>
                </a:lnTo>
                <a:lnTo>
                  <a:pt x="2198" y="72"/>
                </a:lnTo>
                <a:lnTo>
                  <a:pt x="2193" y="71"/>
                </a:lnTo>
                <a:lnTo>
                  <a:pt x="2188" y="72"/>
                </a:lnTo>
                <a:lnTo>
                  <a:pt x="2183" y="73"/>
                </a:lnTo>
                <a:lnTo>
                  <a:pt x="2181" y="74"/>
                </a:lnTo>
                <a:lnTo>
                  <a:pt x="2179" y="75"/>
                </a:lnTo>
                <a:lnTo>
                  <a:pt x="2175" y="78"/>
                </a:lnTo>
                <a:lnTo>
                  <a:pt x="2172" y="82"/>
                </a:lnTo>
                <a:lnTo>
                  <a:pt x="2170" y="86"/>
                </a:lnTo>
                <a:lnTo>
                  <a:pt x="2168" y="91"/>
                </a:lnTo>
                <a:lnTo>
                  <a:pt x="2168" y="95"/>
                </a:lnTo>
                <a:close/>
                <a:moveTo>
                  <a:pt x="2270" y="166"/>
                </a:moveTo>
                <a:lnTo>
                  <a:pt x="2270" y="48"/>
                </a:lnTo>
                <a:lnTo>
                  <a:pt x="2303" y="48"/>
                </a:lnTo>
                <a:lnTo>
                  <a:pt x="2303" y="69"/>
                </a:lnTo>
                <a:lnTo>
                  <a:pt x="2306" y="64"/>
                </a:lnTo>
                <a:lnTo>
                  <a:pt x="2309" y="59"/>
                </a:lnTo>
                <a:lnTo>
                  <a:pt x="2312" y="56"/>
                </a:lnTo>
                <a:lnTo>
                  <a:pt x="2315" y="52"/>
                </a:lnTo>
                <a:lnTo>
                  <a:pt x="2319" y="50"/>
                </a:lnTo>
                <a:lnTo>
                  <a:pt x="2323" y="48"/>
                </a:lnTo>
                <a:lnTo>
                  <a:pt x="2328" y="47"/>
                </a:lnTo>
                <a:lnTo>
                  <a:pt x="2333" y="47"/>
                </a:lnTo>
                <a:lnTo>
                  <a:pt x="2338" y="47"/>
                </a:lnTo>
                <a:lnTo>
                  <a:pt x="2343" y="48"/>
                </a:lnTo>
                <a:lnTo>
                  <a:pt x="2343" y="77"/>
                </a:lnTo>
                <a:lnTo>
                  <a:pt x="2337" y="76"/>
                </a:lnTo>
                <a:lnTo>
                  <a:pt x="2329" y="75"/>
                </a:lnTo>
                <a:lnTo>
                  <a:pt x="2324" y="76"/>
                </a:lnTo>
                <a:lnTo>
                  <a:pt x="2319" y="77"/>
                </a:lnTo>
                <a:lnTo>
                  <a:pt x="2315" y="79"/>
                </a:lnTo>
                <a:lnTo>
                  <a:pt x="2311" y="82"/>
                </a:lnTo>
                <a:lnTo>
                  <a:pt x="2310" y="84"/>
                </a:lnTo>
                <a:lnTo>
                  <a:pt x="2308" y="86"/>
                </a:lnTo>
                <a:lnTo>
                  <a:pt x="2307" y="88"/>
                </a:lnTo>
                <a:lnTo>
                  <a:pt x="2306" y="90"/>
                </a:lnTo>
                <a:lnTo>
                  <a:pt x="2305" y="94"/>
                </a:lnTo>
                <a:lnTo>
                  <a:pt x="2304" y="100"/>
                </a:lnTo>
                <a:lnTo>
                  <a:pt x="2304" y="166"/>
                </a:lnTo>
                <a:lnTo>
                  <a:pt x="2270" y="166"/>
                </a:lnTo>
                <a:close/>
                <a:moveTo>
                  <a:pt x="2459" y="82"/>
                </a:moveTo>
                <a:lnTo>
                  <a:pt x="2429" y="84"/>
                </a:lnTo>
                <a:lnTo>
                  <a:pt x="2428" y="81"/>
                </a:lnTo>
                <a:lnTo>
                  <a:pt x="2426" y="79"/>
                </a:lnTo>
                <a:lnTo>
                  <a:pt x="2422" y="74"/>
                </a:lnTo>
                <a:lnTo>
                  <a:pt x="2420" y="72"/>
                </a:lnTo>
                <a:lnTo>
                  <a:pt x="2417" y="71"/>
                </a:lnTo>
                <a:lnTo>
                  <a:pt x="2413" y="70"/>
                </a:lnTo>
                <a:lnTo>
                  <a:pt x="2409" y="70"/>
                </a:lnTo>
                <a:lnTo>
                  <a:pt x="2402" y="71"/>
                </a:lnTo>
                <a:lnTo>
                  <a:pt x="2399" y="72"/>
                </a:lnTo>
                <a:lnTo>
                  <a:pt x="2397" y="73"/>
                </a:lnTo>
                <a:lnTo>
                  <a:pt x="2396" y="73"/>
                </a:lnTo>
                <a:lnTo>
                  <a:pt x="2394" y="75"/>
                </a:lnTo>
                <a:lnTo>
                  <a:pt x="2392" y="77"/>
                </a:lnTo>
                <a:lnTo>
                  <a:pt x="2391" y="79"/>
                </a:lnTo>
                <a:lnTo>
                  <a:pt x="2391" y="82"/>
                </a:lnTo>
                <a:lnTo>
                  <a:pt x="2391" y="84"/>
                </a:lnTo>
                <a:lnTo>
                  <a:pt x="2392" y="86"/>
                </a:lnTo>
                <a:lnTo>
                  <a:pt x="2393" y="87"/>
                </a:lnTo>
                <a:lnTo>
                  <a:pt x="2394" y="89"/>
                </a:lnTo>
                <a:lnTo>
                  <a:pt x="2399" y="92"/>
                </a:lnTo>
                <a:lnTo>
                  <a:pt x="2406" y="94"/>
                </a:lnTo>
                <a:lnTo>
                  <a:pt x="2427" y="98"/>
                </a:lnTo>
                <a:lnTo>
                  <a:pt x="2435" y="100"/>
                </a:lnTo>
                <a:lnTo>
                  <a:pt x="2442" y="102"/>
                </a:lnTo>
                <a:lnTo>
                  <a:pt x="2448" y="106"/>
                </a:lnTo>
                <a:lnTo>
                  <a:pt x="2453" y="109"/>
                </a:lnTo>
                <a:lnTo>
                  <a:pt x="2455" y="111"/>
                </a:lnTo>
                <a:lnTo>
                  <a:pt x="2456" y="114"/>
                </a:lnTo>
                <a:lnTo>
                  <a:pt x="2459" y="118"/>
                </a:lnTo>
                <a:lnTo>
                  <a:pt x="2460" y="121"/>
                </a:lnTo>
                <a:lnTo>
                  <a:pt x="2461" y="124"/>
                </a:lnTo>
                <a:lnTo>
                  <a:pt x="2461" y="130"/>
                </a:lnTo>
                <a:lnTo>
                  <a:pt x="2461" y="135"/>
                </a:lnTo>
                <a:lnTo>
                  <a:pt x="2459" y="141"/>
                </a:lnTo>
                <a:lnTo>
                  <a:pt x="2457" y="146"/>
                </a:lnTo>
                <a:lnTo>
                  <a:pt x="2454" y="150"/>
                </a:lnTo>
                <a:lnTo>
                  <a:pt x="2451" y="154"/>
                </a:lnTo>
                <a:lnTo>
                  <a:pt x="2446" y="158"/>
                </a:lnTo>
                <a:lnTo>
                  <a:pt x="2441" y="161"/>
                </a:lnTo>
                <a:lnTo>
                  <a:pt x="2436" y="164"/>
                </a:lnTo>
                <a:lnTo>
                  <a:pt x="2430" y="166"/>
                </a:lnTo>
                <a:lnTo>
                  <a:pt x="2423" y="167"/>
                </a:lnTo>
                <a:lnTo>
                  <a:pt x="2416" y="168"/>
                </a:lnTo>
                <a:lnTo>
                  <a:pt x="2409" y="169"/>
                </a:lnTo>
                <a:lnTo>
                  <a:pt x="2398" y="168"/>
                </a:lnTo>
                <a:lnTo>
                  <a:pt x="2388" y="166"/>
                </a:lnTo>
                <a:lnTo>
                  <a:pt x="2383" y="165"/>
                </a:lnTo>
                <a:lnTo>
                  <a:pt x="2379" y="163"/>
                </a:lnTo>
                <a:lnTo>
                  <a:pt x="2371" y="159"/>
                </a:lnTo>
                <a:lnTo>
                  <a:pt x="2365" y="153"/>
                </a:lnTo>
                <a:lnTo>
                  <a:pt x="2363" y="150"/>
                </a:lnTo>
                <a:lnTo>
                  <a:pt x="2360" y="147"/>
                </a:lnTo>
                <a:lnTo>
                  <a:pt x="2359" y="144"/>
                </a:lnTo>
                <a:lnTo>
                  <a:pt x="2357" y="140"/>
                </a:lnTo>
                <a:lnTo>
                  <a:pt x="2356" y="136"/>
                </a:lnTo>
                <a:lnTo>
                  <a:pt x="2355" y="132"/>
                </a:lnTo>
                <a:lnTo>
                  <a:pt x="2387" y="130"/>
                </a:lnTo>
                <a:lnTo>
                  <a:pt x="2388" y="134"/>
                </a:lnTo>
                <a:lnTo>
                  <a:pt x="2390" y="137"/>
                </a:lnTo>
                <a:lnTo>
                  <a:pt x="2392" y="139"/>
                </a:lnTo>
                <a:lnTo>
                  <a:pt x="2395" y="141"/>
                </a:lnTo>
                <a:lnTo>
                  <a:pt x="2397" y="143"/>
                </a:lnTo>
                <a:lnTo>
                  <a:pt x="2401" y="144"/>
                </a:lnTo>
                <a:lnTo>
                  <a:pt x="2405" y="145"/>
                </a:lnTo>
                <a:lnTo>
                  <a:pt x="2409" y="145"/>
                </a:lnTo>
                <a:lnTo>
                  <a:pt x="2413" y="145"/>
                </a:lnTo>
                <a:lnTo>
                  <a:pt x="2417" y="144"/>
                </a:lnTo>
                <a:lnTo>
                  <a:pt x="2420" y="143"/>
                </a:lnTo>
                <a:lnTo>
                  <a:pt x="2423" y="142"/>
                </a:lnTo>
                <a:lnTo>
                  <a:pt x="2425" y="140"/>
                </a:lnTo>
                <a:lnTo>
                  <a:pt x="2427" y="138"/>
                </a:lnTo>
                <a:lnTo>
                  <a:pt x="2428" y="136"/>
                </a:lnTo>
                <a:lnTo>
                  <a:pt x="2428" y="133"/>
                </a:lnTo>
                <a:lnTo>
                  <a:pt x="2428" y="131"/>
                </a:lnTo>
                <a:lnTo>
                  <a:pt x="2427" y="129"/>
                </a:lnTo>
                <a:lnTo>
                  <a:pt x="2426" y="127"/>
                </a:lnTo>
                <a:lnTo>
                  <a:pt x="2424" y="126"/>
                </a:lnTo>
                <a:lnTo>
                  <a:pt x="2422" y="124"/>
                </a:lnTo>
                <a:lnTo>
                  <a:pt x="2419" y="123"/>
                </a:lnTo>
                <a:lnTo>
                  <a:pt x="2413" y="121"/>
                </a:lnTo>
                <a:lnTo>
                  <a:pt x="2392" y="117"/>
                </a:lnTo>
                <a:lnTo>
                  <a:pt x="2384" y="115"/>
                </a:lnTo>
                <a:lnTo>
                  <a:pt x="2378" y="113"/>
                </a:lnTo>
                <a:lnTo>
                  <a:pt x="2372" y="109"/>
                </a:lnTo>
                <a:lnTo>
                  <a:pt x="2369" y="107"/>
                </a:lnTo>
                <a:lnTo>
                  <a:pt x="2367" y="105"/>
                </a:lnTo>
                <a:lnTo>
                  <a:pt x="2363" y="101"/>
                </a:lnTo>
                <a:lnTo>
                  <a:pt x="2360" y="96"/>
                </a:lnTo>
                <a:lnTo>
                  <a:pt x="2360" y="93"/>
                </a:lnTo>
                <a:lnTo>
                  <a:pt x="2359" y="90"/>
                </a:lnTo>
                <a:lnTo>
                  <a:pt x="2358" y="84"/>
                </a:lnTo>
                <a:lnTo>
                  <a:pt x="2359" y="79"/>
                </a:lnTo>
                <a:lnTo>
                  <a:pt x="2359" y="76"/>
                </a:lnTo>
                <a:lnTo>
                  <a:pt x="2360" y="72"/>
                </a:lnTo>
                <a:lnTo>
                  <a:pt x="2362" y="68"/>
                </a:lnTo>
                <a:lnTo>
                  <a:pt x="2364" y="65"/>
                </a:lnTo>
                <a:lnTo>
                  <a:pt x="2366" y="62"/>
                </a:lnTo>
                <a:lnTo>
                  <a:pt x="2369" y="59"/>
                </a:lnTo>
                <a:lnTo>
                  <a:pt x="2372" y="57"/>
                </a:lnTo>
                <a:lnTo>
                  <a:pt x="2376" y="54"/>
                </a:lnTo>
                <a:lnTo>
                  <a:pt x="2379" y="52"/>
                </a:lnTo>
                <a:lnTo>
                  <a:pt x="2384" y="51"/>
                </a:lnTo>
                <a:lnTo>
                  <a:pt x="2388" y="49"/>
                </a:lnTo>
                <a:lnTo>
                  <a:pt x="2393" y="48"/>
                </a:lnTo>
                <a:lnTo>
                  <a:pt x="2398" y="48"/>
                </a:lnTo>
                <a:lnTo>
                  <a:pt x="2403" y="47"/>
                </a:lnTo>
                <a:lnTo>
                  <a:pt x="2408" y="47"/>
                </a:lnTo>
                <a:lnTo>
                  <a:pt x="2419" y="48"/>
                </a:lnTo>
                <a:lnTo>
                  <a:pt x="2428" y="49"/>
                </a:lnTo>
                <a:lnTo>
                  <a:pt x="2433" y="51"/>
                </a:lnTo>
                <a:lnTo>
                  <a:pt x="2436" y="52"/>
                </a:lnTo>
                <a:lnTo>
                  <a:pt x="2440" y="54"/>
                </a:lnTo>
                <a:lnTo>
                  <a:pt x="2444" y="56"/>
                </a:lnTo>
                <a:lnTo>
                  <a:pt x="2447" y="59"/>
                </a:lnTo>
                <a:lnTo>
                  <a:pt x="2449" y="62"/>
                </a:lnTo>
                <a:lnTo>
                  <a:pt x="2452" y="64"/>
                </a:lnTo>
                <a:lnTo>
                  <a:pt x="2454" y="68"/>
                </a:lnTo>
                <a:lnTo>
                  <a:pt x="2457" y="74"/>
                </a:lnTo>
                <a:lnTo>
                  <a:pt x="2458" y="78"/>
                </a:lnTo>
                <a:lnTo>
                  <a:pt x="2459" y="82"/>
                </a:lnTo>
                <a:close/>
                <a:moveTo>
                  <a:pt x="2499" y="33"/>
                </a:moveTo>
                <a:lnTo>
                  <a:pt x="2495" y="33"/>
                </a:lnTo>
                <a:lnTo>
                  <a:pt x="2492" y="32"/>
                </a:lnTo>
                <a:lnTo>
                  <a:pt x="2489" y="31"/>
                </a:lnTo>
                <a:lnTo>
                  <a:pt x="2487" y="28"/>
                </a:lnTo>
                <a:lnTo>
                  <a:pt x="2484" y="26"/>
                </a:lnTo>
                <a:lnTo>
                  <a:pt x="2483" y="23"/>
                </a:lnTo>
                <a:lnTo>
                  <a:pt x="2482" y="20"/>
                </a:lnTo>
                <a:lnTo>
                  <a:pt x="2481" y="17"/>
                </a:lnTo>
                <a:lnTo>
                  <a:pt x="2482" y="13"/>
                </a:lnTo>
                <a:lnTo>
                  <a:pt x="2483" y="10"/>
                </a:lnTo>
                <a:lnTo>
                  <a:pt x="2484" y="8"/>
                </a:lnTo>
                <a:lnTo>
                  <a:pt x="2487" y="5"/>
                </a:lnTo>
                <a:lnTo>
                  <a:pt x="2489" y="3"/>
                </a:lnTo>
                <a:lnTo>
                  <a:pt x="2492" y="1"/>
                </a:lnTo>
                <a:lnTo>
                  <a:pt x="2495" y="1"/>
                </a:lnTo>
                <a:lnTo>
                  <a:pt x="2499" y="0"/>
                </a:lnTo>
                <a:lnTo>
                  <a:pt x="2502" y="1"/>
                </a:lnTo>
                <a:lnTo>
                  <a:pt x="2506" y="1"/>
                </a:lnTo>
                <a:lnTo>
                  <a:pt x="2509" y="3"/>
                </a:lnTo>
                <a:lnTo>
                  <a:pt x="2511" y="5"/>
                </a:lnTo>
                <a:lnTo>
                  <a:pt x="2514" y="8"/>
                </a:lnTo>
                <a:lnTo>
                  <a:pt x="2515" y="10"/>
                </a:lnTo>
                <a:lnTo>
                  <a:pt x="2516" y="13"/>
                </a:lnTo>
                <a:lnTo>
                  <a:pt x="2517" y="17"/>
                </a:lnTo>
                <a:lnTo>
                  <a:pt x="2516" y="20"/>
                </a:lnTo>
                <a:lnTo>
                  <a:pt x="2515" y="23"/>
                </a:lnTo>
                <a:lnTo>
                  <a:pt x="2514" y="26"/>
                </a:lnTo>
                <a:lnTo>
                  <a:pt x="2511" y="28"/>
                </a:lnTo>
                <a:lnTo>
                  <a:pt x="2509" y="31"/>
                </a:lnTo>
                <a:lnTo>
                  <a:pt x="2506" y="32"/>
                </a:lnTo>
                <a:lnTo>
                  <a:pt x="2502" y="33"/>
                </a:lnTo>
                <a:lnTo>
                  <a:pt x="2499" y="33"/>
                </a:lnTo>
                <a:close/>
                <a:moveTo>
                  <a:pt x="2483" y="48"/>
                </a:moveTo>
                <a:lnTo>
                  <a:pt x="2515" y="48"/>
                </a:lnTo>
                <a:lnTo>
                  <a:pt x="2515" y="166"/>
                </a:lnTo>
                <a:lnTo>
                  <a:pt x="2483" y="166"/>
                </a:lnTo>
                <a:lnTo>
                  <a:pt x="2483" y="48"/>
                </a:lnTo>
                <a:close/>
                <a:moveTo>
                  <a:pt x="2603" y="48"/>
                </a:moveTo>
                <a:lnTo>
                  <a:pt x="2603" y="73"/>
                </a:lnTo>
                <a:lnTo>
                  <a:pt x="2581" y="73"/>
                </a:lnTo>
                <a:lnTo>
                  <a:pt x="2581" y="130"/>
                </a:lnTo>
                <a:lnTo>
                  <a:pt x="2581" y="133"/>
                </a:lnTo>
                <a:lnTo>
                  <a:pt x="2582" y="136"/>
                </a:lnTo>
                <a:lnTo>
                  <a:pt x="2583" y="138"/>
                </a:lnTo>
                <a:lnTo>
                  <a:pt x="2584" y="139"/>
                </a:lnTo>
                <a:lnTo>
                  <a:pt x="2586" y="140"/>
                </a:lnTo>
                <a:lnTo>
                  <a:pt x="2588" y="141"/>
                </a:lnTo>
                <a:lnTo>
                  <a:pt x="2590" y="141"/>
                </a:lnTo>
                <a:lnTo>
                  <a:pt x="2592" y="142"/>
                </a:lnTo>
                <a:lnTo>
                  <a:pt x="2597" y="141"/>
                </a:lnTo>
                <a:lnTo>
                  <a:pt x="2600" y="141"/>
                </a:lnTo>
                <a:lnTo>
                  <a:pt x="2606" y="165"/>
                </a:lnTo>
                <a:lnTo>
                  <a:pt x="2599" y="167"/>
                </a:lnTo>
                <a:lnTo>
                  <a:pt x="2594" y="167"/>
                </a:lnTo>
                <a:lnTo>
                  <a:pt x="2588" y="168"/>
                </a:lnTo>
                <a:lnTo>
                  <a:pt x="2583" y="168"/>
                </a:lnTo>
                <a:lnTo>
                  <a:pt x="2579" y="168"/>
                </a:lnTo>
                <a:lnTo>
                  <a:pt x="2572" y="166"/>
                </a:lnTo>
                <a:lnTo>
                  <a:pt x="2565" y="164"/>
                </a:lnTo>
                <a:lnTo>
                  <a:pt x="2562" y="162"/>
                </a:lnTo>
                <a:lnTo>
                  <a:pt x="2559" y="160"/>
                </a:lnTo>
                <a:lnTo>
                  <a:pt x="2555" y="155"/>
                </a:lnTo>
                <a:lnTo>
                  <a:pt x="2553" y="153"/>
                </a:lnTo>
                <a:lnTo>
                  <a:pt x="2551" y="150"/>
                </a:lnTo>
                <a:lnTo>
                  <a:pt x="2550" y="146"/>
                </a:lnTo>
                <a:lnTo>
                  <a:pt x="2549" y="142"/>
                </a:lnTo>
                <a:lnTo>
                  <a:pt x="2549" y="139"/>
                </a:lnTo>
                <a:lnTo>
                  <a:pt x="2549" y="134"/>
                </a:lnTo>
                <a:lnTo>
                  <a:pt x="2549" y="73"/>
                </a:lnTo>
                <a:lnTo>
                  <a:pt x="2532" y="73"/>
                </a:lnTo>
                <a:lnTo>
                  <a:pt x="2532" y="48"/>
                </a:lnTo>
                <a:lnTo>
                  <a:pt x="2549" y="48"/>
                </a:lnTo>
                <a:lnTo>
                  <a:pt x="2549" y="20"/>
                </a:lnTo>
                <a:lnTo>
                  <a:pt x="2581" y="20"/>
                </a:lnTo>
                <a:lnTo>
                  <a:pt x="2581" y="48"/>
                </a:lnTo>
                <a:lnTo>
                  <a:pt x="2603" y="48"/>
                </a:lnTo>
                <a:close/>
                <a:moveTo>
                  <a:pt x="2647" y="210"/>
                </a:moveTo>
                <a:lnTo>
                  <a:pt x="2641" y="210"/>
                </a:lnTo>
                <a:lnTo>
                  <a:pt x="2635" y="210"/>
                </a:lnTo>
                <a:lnTo>
                  <a:pt x="2630" y="208"/>
                </a:lnTo>
                <a:lnTo>
                  <a:pt x="2626" y="207"/>
                </a:lnTo>
                <a:lnTo>
                  <a:pt x="2634" y="183"/>
                </a:lnTo>
                <a:lnTo>
                  <a:pt x="2638" y="184"/>
                </a:lnTo>
                <a:lnTo>
                  <a:pt x="2642" y="184"/>
                </a:lnTo>
                <a:lnTo>
                  <a:pt x="2645" y="184"/>
                </a:lnTo>
                <a:lnTo>
                  <a:pt x="2648" y="184"/>
                </a:lnTo>
                <a:lnTo>
                  <a:pt x="2651" y="183"/>
                </a:lnTo>
                <a:lnTo>
                  <a:pt x="2654" y="181"/>
                </a:lnTo>
                <a:lnTo>
                  <a:pt x="2656" y="178"/>
                </a:lnTo>
                <a:lnTo>
                  <a:pt x="2658" y="175"/>
                </a:lnTo>
                <a:lnTo>
                  <a:pt x="2660" y="170"/>
                </a:lnTo>
                <a:lnTo>
                  <a:pt x="2617" y="48"/>
                </a:lnTo>
                <a:lnTo>
                  <a:pt x="2652" y="48"/>
                </a:lnTo>
                <a:lnTo>
                  <a:pt x="2676" y="135"/>
                </a:lnTo>
                <a:lnTo>
                  <a:pt x="2702" y="48"/>
                </a:lnTo>
                <a:lnTo>
                  <a:pt x="2738" y="48"/>
                </a:lnTo>
                <a:lnTo>
                  <a:pt x="2691" y="179"/>
                </a:lnTo>
                <a:lnTo>
                  <a:pt x="2688" y="186"/>
                </a:lnTo>
                <a:lnTo>
                  <a:pt x="2685" y="192"/>
                </a:lnTo>
                <a:lnTo>
                  <a:pt x="2683" y="195"/>
                </a:lnTo>
                <a:lnTo>
                  <a:pt x="2680" y="197"/>
                </a:lnTo>
                <a:lnTo>
                  <a:pt x="2676" y="202"/>
                </a:lnTo>
                <a:lnTo>
                  <a:pt x="2673" y="204"/>
                </a:lnTo>
                <a:lnTo>
                  <a:pt x="2670" y="206"/>
                </a:lnTo>
                <a:lnTo>
                  <a:pt x="2663" y="208"/>
                </a:lnTo>
                <a:lnTo>
                  <a:pt x="2660" y="209"/>
                </a:lnTo>
                <a:lnTo>
                  <a:pt x="2656" y="210"/>
                </a:lnTo>
                <a:lnTo>
                  <a:pt x="2647" y="210"/>
                </a:lnTo>
                <a:close/>
                <a:moveTo>
                  <a:pt x="1135" y="279"/>
                </a:moveTo>
                <a:lnTo>
                  <a:pt x="1134" y="275"/>
                </a:lnTo>
                <a:lnTo>
                  <a:pt x="1132" y="271"/>
                </a:lnTo>
                <a:lnTo>
                  <a:pt x="1130" y="267"/>
                </a:lnTo>
                <a:lnTo>
                  <a:pt x="1127" y="265"/>
                </a:lnTo>
                <a:lnTo>
                  <a:pt x="1123" y="262"/>
                </a:lnTo>
                <a:lnTo>
                  <a:pt x="1121" y="261"/>
                </a:lnTo>
                <a:lnTo>
                  <a:pt x="1119" y="261"/>
                </a:lnTo>
                <a:lnTo>
                  <a:pt x="1114" y="260"/>
                </a:lnTo>
                <a:lnTo>
                  <a:pt x="1108" y="259"/>
                </a:lnTo>
                <a:lnTo>
                  <a:pt x="1102" y="260"/>
                </a:lnTo>
                <a:lnTo>
                  <a:pt x="1097" y="261"/>
                </a:lnTo>
                <a:lnTo>
                  <a:pt x="1093" y="262"/>
                </a:lnTo>
                <a:lnTo>
                  <a:pt x="1091" y="263"/>
                </a:lnTo>
                <a:lnTo>
                  <a:pt x="1089" y="264"/>
                </a:lnTo>
                <a:lnTo>
                  <a:pt x="1086" y="267"/>
                </a:lnTo>
                <a:lnTo>
                  <a:pt x="1084" y="270"/>
                </a:lnTo>
                <a:lnTo>
                  <a:pt x="1083" y="273"/>
                </a:lnTo>
                <a:lnTo>
                  <a:pt x="1083" y="277"/>
                </a:lnTo>
                <a:lnTo>
                  <a:pt x="1083" y="279"/>
                </a:lnTo>
                <a:lnTo>
                  <a:pt x="1083" y="281"/>
                </a:lnTo>
                <a:lnTo>
                  <a:pt x="1085" y="284"/>
                </a:lnTo>
                <a:lnTo>
                  <a:pt x="1087" y="287"/>
                </a:lnTo>
                <a:lnTo>
                  <a:pt x="1090" y="290"/>
                </a:lnTo>
                <a:lnTo>
                  <a:pt x="1094" y="292"/>
                </a:lnTo>
                <a:lnTo>
                  <a:pt x="1098" y="294"/>
                </a:lnTo>
                <a:lnTo>
                  <a:pt x="1108" y="296"/>
                </a:lnTo>
                <a:lnTo>
                  <a:pt x="1122" y="300"/>
                </a:lnTo>
                <a:lnTo>
                  <a:pt x="1128" y="302"/>
                </a:lnTo>
                <a:lnTo>
                  <a:pt x="1135" y="304"/>
                </a:lnTo>
                <a:lnTo>
                  <a:pt x="1146" y="309"/>
                </a:lnTo>
                <a:lnTo>
                  <a:pt x="1151" y="312"/>
                </a:lnTo>
                <a:lnTo>
                  <a:pt x="1156" y="315"/>
                </a:lnTo>
                <a:lnTo>
                  <a:pt x="1159" y="319"/>
                </a:lnTo>
                <a:lnTo>
                  <a:pt x="1163" y="324"/>
                </a:lnTo>
                <a:lnTo>
                  <a:pt x="1165" y="329"/>
                </a:lnTo>
                <a:lnTo>
                  <a:pt x="1167" y="334"/>
                </a:lnTo>
                <a:lnTo>
                  <a:pt x="1168" y="340"/>
                </a:lnTo>
                <a:lnTo>
                  <a:pt x="1169" y="346"/>
                </a:lnTo>
                <a:lnTo>
                  <a:pt x="1169" y="351"/>
                </a:lnTo>
                <a:lnTo>
                  <a:pt x="1168" y="356"/>
                </a:lnTo>
                <a:lnTo>
                  <a:pt x="1167" y="361"/>
                </a:lnTo>
                <a:lnTo>
                  <a:pt x="1165" y="365"/>
                </a:lnTo>
                <a:lnTo>
                  <a:pt x="1163" y="370"/>
                </a:lnTo>
                <a:lnTo>
                  <a:pt x="1160" y="373"/>
                </a:lnTo>
                <a:lnTo>
                  <a:pt x="1156" y="377"/>
                </a:lnTo>
                <a:lnTo>
                  <a:pt x="1153" y="380"/>
                </a:lnTo>
                <a:lnTo>
                  <a:pt x="1149" y="383"/>
                </a:lnTo>
                <a:lnTo>
                  <a:pt x="1144" y="386"/>
                </a:lnTo>
                <a:lnTo>
                  <a:pt x="1139" y="388"/>
                </a:lnTo>
                <a:lnTo>
                  <a:pt x="1133" y="390"/>
                </a:lnTo>
                <a:lnTo>
                  <a:pt x="1121" y="392"/>
                </a:lnTo>
                <a:lnTo>
                  <a:pt x="1115" y="393"/>
                </a:lnTo>
                <a:lnTo>
                  <a:pt x="1108" y="393"/>
                </a:lnTo>
                <a:lnTo>
                  <a:pt x="1101" y="393"/>
                </a:lnTo>
                <a:lnTo>
                  <a:pt x="1094" y="392"/>
                </a:lnTo>
                <a:lnTo>
                  <a:pt x="1088" y="391"/>
                </a:lnTo>
                <a:lnTo>
                  <a:pt x="1082" y="390"/>
                </a:lnTo>
                <a:lnTo>
                  <a:pt x="1077" y="388"/>
                </a:lnTo>
                <a:lnTo>
                  <a:pt x="1071" y="386"/>
                </a:lnTo>
                <a:lnTo>
                  <a:pt x="1067" y="383"/>
                </a:lnTo>
                <a:lnTo>
                  <a:pt x="1062" y="380"/>
                </a:lnTo>
                <a:lnTo>
                  <a:pt x="1058" y="377"/>
                </a:lnTo>
                <a:lnTo>
                  <a:pt x="1055" y="373"/>
                </a:lnTo>
                <a:lnTo>
                  <a:pt x="1052" y="369"/>
                </a:lnTo>
                <a:lnTo>
                  <a:pt x="1049" y="364"/>
                </a:lnTo>
                <a:lnTo>
                  <a:pt x="1047" y="359"/>
                </a:lnTo>
                <a:lnTo>
                  <a:pt x="1046" y="354"/>
                </a:lnTo>
                <a:lnTo>
                  <a:pt x="1044" y="348"/>
                </a:lnTo>
                <a:lnTo>
                  <a:pt x="1044" y="342"/>
                </a:lnTo>
                <a:lnTo>
                  <a:pt x="1077" y="342"/>
                </a:lnTo>
                <a:lnTo>
                  <a:pt x="1078" y="347"/>
                </a:lnTo>
                <a:lnTo>
                  <a:pt x="1080" y="352"/>
                </a:lnTo>
                <a:lnTo>
                  <a:pt x="1082" y="356"/>
                </a:lnTo>
                <a:lnTo>
                  <a:pt x="1084" y="358"/>
                </a:lnTo>
                <a:lnTo>
                  <a:pt x="1086" y="359"/>
                </a:lnTo>
                <a:lnTo>
                  <a:pt x="1091" y="362"/>
                </a:lnTo>
                <a:lnTo>
                  <a:pt x="1096" y="364"/>
                </a:lnTo>
                <a:lnTo>
                  <a:pt x="1101" y="365"/>
                </a:lnTo>
                <a:lnTo>
                  <a:pt x="1108" y="365"/>
                </a:lnTo>
                <a:lnTo>
                  <a:pt x="1114" y="365"/>
                </a:lnTo>
                <a:lnTo>
                  <a:pt x="1119" y="364"/>
                </a:lnTo>
                <a:lnTo>
                  <a:pt x="1124" y="362"/>
                </a:lnTo>
                <a:lnTo>
                  <a:pt x="1128" y="360"/>
                </a:lnTo>
                <a:lnTo>
                  <a:pt x="1131" y="357"/>
                </a:lnTo>
                <a:lnTo>
                  <a:pt x="1133" y="354"/>
                </a:lnTo>
                <a:lnTo>
                  <a:pt x="1135" y="350"/>
                </a:lnTo>
                <a:lnTo>
                  <a:pt x="1135" y="346"/>
                </a:lnTo>
                <a:lnTo>
                  <a:pt x="1135" y="342"/>
                </a:lnTo>
                <a:lnTo>
                  <a:pt x="1134" y="339"/>
                </a:lnTo>
                <a:lnTo>
                  <a:pt x="1133" y="337"/>
                </a:lnTo>
                <a:lnTo>
                  <a:pt x="1131" y="336"/>
                </a:lnTo>
                <a:lnTo>
                  <a:pt x="1128" y="334"/>
                </a:lnTo>
                <a:lnTo>
                  <a:pt x="1125" y="332"/>
                </a:lnTo>
                <a:lnTo>
                  <a:pt x="1120" y="330"/>
                </a:lnTo>
                <a:lnTo>
                  <a:pt x="1115" y="328"/>
                </a:lnTo>
                <a:lnTo>
                  <a:pt x="1109" y="326"/>
                </a:lnTo>
                <a:lnTo>
                  <a:pt x="1092" y="322"/>
                </a:lnTo>
                <a:lnTo>
                  <a:pt x="1082" y="319"/>
                </a:lnTo>
                <a:lnTo>
                  <a:pt x="1074" y="316"/>
                </a:lnTo>
                <a:lnTo>
                  <a:pt x="1066" y="312"/>
                </a:lnTo>
                <a:lnTo>
                  <a:pt x="1060" y="307"/>
                </a:lnTo>
                <a:lnTo>
                  <a:pt x="1057" y="304"/>
                </a:lnTo>
                <a:lnTo>
                  <a:pt x="1055" y="301"/>
                </a:lnTo>
                <a:lnTo>
                  <a:pt x="1053" y="298"/>
                </a:lnTo>
                <a:lnTo>
                  <a:pt x="1052" y="295"/>
                </a:lnTo>
                <a:lnTo>
                  <a:pt x="1050" y="291"/>
                </a:lnTo>
                <a:lnTo>
                  <a:pt x="1049" y="287"/>
                </a:lnTo>
                <a:lnTo>
                  <a:pt x="1049" y="283"/>
                </a:lnTo>
                <a:lnTo>
                  <a:pt x="1049" y="279"/>
                </a:lnTo>
                <a:lnTo>
                  <a:pt x="1049" y="272"/>
                </a:lnTo>
                <a:lnTo>
                  <a:pt x="1050" y="269"/>
                </a:lnTo>
                <a:lnTo>
                  <a:pt x="1051" y="266"/>
                </a:lnTo>
                <a:lnTo>
                  <a:pt x="1053" y="260"/>
                </a:lnTo>
                <a:lnTo>
                  <a:pt x="1056" y="254"/>
                </a:lnTo>
                <a:lnTo>
                  <a:pt x="1061" y="249"/>
                </a:lnTo>
                <a:lnTo>
                  <a:pt x="1066" y="245"/>
                </a:lnTo>
                <a:lnTo>
                  <a:pt x="1068" y="243"/>
                </a:lnTo>
                <a:lnTo>
                  <a:pt x="1071" y="241"/>
                </a:lnTo>
                <a:lnTo>
                  <a:pt x="1078" y="238"/>
                </a:lnTo>
                <a:lnTo>
                  <a:pt x="1085" y="235"/>
                </a:lnTo>
                <a:lnTo>
                  <a:pt x="1092" y="233"/>
                </a:lnTo>
                <a:lnTo>
                  <a:pt x="1100" y="232"/>
                </a:lnTo>
                <a:lnTo>
                  <a:pt x="1108" y="232"/>
                </a:lnTo>
                <a:lnTo>
                  <a:pt x="1117" y="232"/>
                </a:lnTo>
                <a:lnTo>
                  <a:pt x="1125" y="233"/>
                </a:lnTo>
                <a:lnTo>
                  <a:pt x="1132" y="235"/>
                </a:lnTo>
                <a:lnTo>
                  <a:pt x="1139" y="238"/>
                </a:lnTo>
                <a:lnTo>
                  <a:pt x="1145" y="241"/>
                </a:lnTo>
                <a:lnTo>
                  <a:pt x="1150" y="245"/>
                </a:lnTo>
                <a:lnTo>
                  <a:pt x="1155" y="249"/>
                </a:lnTo>
                <a:lnTo>
                  <a:pt x="1159" y="254"/>
                </a:lnTo>
                <a:lnTo>
                  <a:pt x="1162" y="260"/>
                </a:lnTo>
                <a:lnTo>
                  <a:pt x="1165" y="266"/>
                </a:lnTo>
                <a:lnTo>
                  <a:pt x="1166" y="269"/>
                </a:lnTo>
                <a:lnTo>
                  <a:pt x="1166" y="272"/>
                </a:lnTo>
                <a:lnTo>
                  <a:pt x="1167" y="279"/>
                </a:lnTo>
                <a:lnTo>
                  <a:pt x="1135" y="279"/>
                </a:lnTo>
                <a:close/>
                <a:moveTo>
                  <a:pt x="1245" y="393"/>
                </a:moveTo>
                <a:lnTo>
                  <a:pt x="1236" y="393"/>
                </a:lnTo>
                <a:lnTo>
                  <a:pt x="1232" y="392"/>
                </a:lnTo>
                <a:lnTo>
                  <a:pt x="1228" y="391"/>
                </a:lnTo>
                <a:lnTo>
                  <a:pt x="1221" y="389"/>
                </a:lnTo>
                <a:lnTo>
                  <a:pt x="1214" y="385"/>
                </a:lnTo>
                <a:lnTo>
                  <a:pt x="1208" y="381"/>
                </a:lnTo>
                <a:lnTo>
                  <a:pt x="1205" y="379"/>
                </a:lnTo>
                <a:lnTo>
                  <a:pt x="1202" y="376"/>
                </a:lnTo>
                <a:lnTo>
                  <a:pt x="1200" y="373"/>
                </a:lnTo>
                <a:lnTo>
                  <a:pt x="1198" y="371"/>
                </a:lnTo>
                <a:lnTo>
                  <a:pt x="1196" y="367"/>
                </a:lnTo>
                <a:lnTo>
                  <a:pt x="1194" y="364"/>
                </a:lnTo>
                <a:lnTo>
                  <a:pt x="1192" y="361"/>
                </a:lnTo>
                <a:lnTo>
                  <a:pt x="1191" y="357"/>
                </a:lnTo>
                <a:lnTo>
                  <a:pt x="1189" y="349"/>
                </a:lnTo>
                <a:lnTo>
                  <a:pt x="1187" y="341"/>
                </a:lnTo>
                <a:lnTo>
                  <a:pt x="1187" y="332"/>
                </a:lnTo>
                <a:lnTo>
                  <a:pt x="1187" y="324"/>
                </a:lnTo>
                <a:lnTo>
                  <a:pt x="1189" y="315"/>
                </a:lnTo>
                <a:lnTo>
                  <a:pt x="1190" y="312"/>
                </a:lnTo>
                <a:lnTo>
                  <a:pt x="1191" y="308"/>
                </a:lnTo>
                <a:lnTo>
                  <a:pt x="1194" y="301"/>
                </a:lnTo>
                <a:lnTo>
                  <a:pt x="1198" y="294"/>
                </a:lnTo>
                <a:lnTo>
                  <a:pt x="1202" y="288"/>
                </a:lnTo>
                <a:lnTo>
                  <a:pt x="1208" y="283"/>
                </a:lnTo>
                <a:lnTo>
                  <a:pt x="1214" y="279"/>
                </a:lnTo>
                <a:lnTo>
                  <a:pt x="1217" y="277"/>
                </a:lnTo>
                <a:lnTo>
                  <a:pt x="1221" y="276"/>
                </a:lnTo>
                <a:lnTo>
                  <a:pt x="1228" y="273"/>
                </a:lnTo>
                <a:lnTo>
                  <a:pt x="1232" y="273"/>
                </a:lnTo>
                <a:lnTo>
                  <a:pt x="1236" y="272"/>
                </a:lnTo>
                <a:lnTo>
                  <a:pt x="1245" y="272"/>
                </a:lnTo>
                <a:lnTo>
                  <a:pt x="1252" y="272"/>
                </a:lnTo>
                <a:lnTo>
                  <a:pt x="1259" y="273"/>
                </a:lnTo>
                <a:lnTo>
                  <a:pt x="1266" y="275"/>
                </a:lnTo>
                <a:lnTo>
                  <a:pt x="1272" y="277"/>
                </a:lnTo>
                <a:lnTo>
                  <a:pt x="1277" y="280"/>
                </a:lnTo>
                <a:lnTo>
                  <a:pt x="1282" y="284"/>
                </a:lnTo>
                <a:lnTo>
                  <a:pt x="1286" y="288"/>
                </a:lnTo>
                <a:lnTo>
                  <a:pt x="1290" y="293"/>
                </a:lnTo>
                <a:lnTo>
                  <a:pt x="1293" y="298"/>
                </a:lnTo>
                <a:lnTo>
                  <a:pt x="1295" y="304"/>
                </a:lnTo>
                <a:lnTo>
                  <a:pt x="1297" y="310"/>
                </a:lnTo>
                <a:lnTo>
                  <a:pt x="1297" y="317"/>
                </a:lnTo>
                <a:lnTo>
                  <a:pt x="1267" y="317"/>
                </a:lnTo>
                <a:lnTo>
                  <a:pt x="1266" y="312"/>
                </a:lnTo>
                <a:lnTo>
                  <a:pt x="1264" y="309"/>
                </a:lnTo>
                <a:lnTo>
                  <a:pt x="1262" y="305"/>
                </a:lnTo>
                <a:lnTo>
                  <a:pt x="1260" y="302"/>
                </a:lnTo>
                <a:lnTo>
                  <a:pt x="1257" y="300"/>
                </a:lnTo>
                <a:lnTo>
                  <a:pt x="1253" y="298"/>
                </a:lnTo>
                <a:lnTo>
                  <a:pt x="1249" y="297"/>
                </a:lnTo>
                <a:lnTo>
                  <a:pt x="1245" y="297"/>
                </a:lnTo>
                <a:lnTo>
                  <a:pt x="1240" y="298"/>
                </a:lnTo>
                <a:lnTo>
                  <a:pt x="1235" y="299"/>
                </a:lnTo>
                <a:lnTo>
                  <a:pt x="1231" y="302"/>
                </a:lnTo>
                <a:lnTo>
                  <a:pt x="1227" y="306"/>
                </a:lnTo>
                <a:lnTo>
                  <a:pt x="1225" y="309"/>
                </a:lnTo>
                <a:lnTo>
                  <a:pt x="1224" y="311"/>
                </a:lnTo>
                <a:lnTo>
                  <a:pt x="1222" y="317"/>
                </a:lnTo>
                <a:lnTo>
                  <a:pt x="1220" y="324"/>
                </a:lnTo>
                <a:lnTo>
                  <a:pt x="1220" y="332"/>
                </a:lnTo>
                <a:lnTo>
                  <a:pt x="1220" y="340"/>
                </a:lnTo>
                <a:lnTo>
                  <a:pt x="1222" y="347"/>
                </a:lnTo>
                <a:lnTo>
                  <a:pt x="1223" y="350"/>
                </a:lnTo>
                <a:lnTo>
                  <a:pt x="1224" y="353"/>
                </a:lnTo>
                <a:lnTo>
                  <a:pt x="1225" y="356"/>
                </a:lnTo>
                <a:lnTo>
                  <a:pt x="1227" y="358"/>
                </a:lnTo>
                <a:lnTo>
                  <a:pt x="1231" y="362"/>
                </a:lnTo>
                <a:lnTo>
                  <a:pt x="1233" y="364"/>
                </a:lnTo>
                <a:lnTo>
                  <a:pt x="1235" y="365"/>
                </a:lnTo>
                <a:lnTo>
                  <a:pt x="1240" y="367"/>
                </a:lnTo>
                <a:lnTo>
                  <a:pt x="1242" y="367"/>
                </a:lnTo>
                <a:lnTo>
                  <a:pt x="1245" y="367"/>
                </a:lnTo>
                <a:lnTo>
                  <a:pt x="1249" y="367"/>
                </a:lnTo>
                <a:lnTo>
                  <a:pt x="1253" y="366"/>
                </a:lnTo>
                <a:lnTo>
                  <a:pt x="1256" y="364"/>
                </a:lnTo>
                <a:lnTo>
                  <a:pt x="1259" y="362"/>
                </a:lnTo>
                <a:lnTo>
                  <a:pt x="1262" y="359"/>
                </a:lnTo>
                <a:lnTo>
                  <a:pt x="1264" y="356"/>
                </a:lnTo>
                <a:lnTo>
                  <a:pt x="1266" y="352"/>
                </a:lnTo>
                <a:lnTo>
                  <a:pt x="1267" y="348"/>
                </a:lnTo>
                <a:lnTo>
                  <a:pt x="1297" y="348"/>
                </a:lnTo>
                <a:lnTo>
                  <a:pt x="1297" y="354"/>
                </a:lnTo>
                <a:lnTo>
                  <a:pt x="1295" y="360"/>
                </a:lnTo>
                <a:lnTo>
                  <a:pt x="1294" y="363"/>
                </a:lnTo>
                <a:lnTo>
                  <a:pt x="1293" y="366"/>
                </a:lnTo>
                <a:lnTo>
                  <a:pt x="1292" y="369"/>
                </a:lnTo>
                <a:lnTo>
                  <a:pt x="1290" y="371"/>
                </a:lnTo>
                <a:lnTo>
                  <a:pt x="1287" y="376"/>
                </a:lnTo>
                <a:lnTo>
                  <a:pt x="1282" y="381"/>
                </a:lnTo>
                <a:lnTo>
                  <a:pt x="1277" y="384"/>
                </a:lnTo>
                <a:lnTo>
                  <a:pt x="1272" y="387"/>
                </a:lnTo>
                <a:lnTo>
                  <a:pt x="1266" y="390"/>
                </a:lnTo>
                <a:lnTo>
                  <a:pt x="1259" y="392"/>
                </a:lnTo>
                <a:lnTo>
                  <a:pt x="1252" y="393"/>
                </a:lnTo>
                <a:lnTo>
                  <a:pt x="1245" y="393"/>
                </a:lnTo>
                <a:close/>
                <a:moveTo>
                  <a:pt x="1352" y="323"/>
                </a:moveTo>
                <a:lnTo>
                  <a:pt x="1352" y="391"/>
                </a:lnTo>
                <a:lnTo>
                  <a:pt x="1319" y="391"/>
                </a:lnTo>
                <a:lnTo>
                  <a:pt x="1319" y="234"/>
                </a:lnTo>
                <a:lnTo>
                  <a:pt x="1351" y="234"/>
                </a:lnTo>
                <a:lnTo>
                  <a:pt x="1351" y="294"/>
                </a:lnTo>
                <a:lnTo>
                  <a:pt x="1354" y="289"/>
                </a:lnTo>
                <a:lnTo>
                  <a:pt x="1357" y="285"/>
                </a:lnTo>
                <a:lnTo>
                  <a:pt x="1361" y="281"/>
                </a:lnTo>
                <a:lnTo>
                  <a:pt x="1365" y="277"/>
                </a:lnTo>
                <a:lnTo>
                  <a:pt x="1370" y="275"/>
                </a:lnTo>
                <a:lnTo>
                  <a:pt x="1375" y="273"/>
                </a:lnTo>
                <a:lnTo>
                  <a:pt x="1381" y="272"/>
                </a:lnTo>
                <a:lnTo>
                  <a:pt x="1388" y="272"/>
                </a:lnTo>
                <a:lnTo>
                  <a:pt x="1396" y="272"/>
                </a:lnTo>
                <a:lnTo>
                  <a:pt x="1400" y="273"/>
                </a:lnTo>
                <a:lnTo>
                  <a:pt x="1404" y="274"/>
                </a:lnTo>
                <a:lnTo>
                  <a:pt x="1408" y="276"/>
                </a:lnTo>
                <a:lnTo>
                  <a:pt x="1411" y="278"/>
                </a:lnTo>
                <a:lnTo>
                  <a:pt x="1414" y="281"/>
                </a:lnTo>
                <a:lnTo>
                  <a:pt x="1417" y="283"/>
                </a:lnTo>
                <a:lnTo>
                  <a:pt x="1420" y="286"/>
                </a:lnTo>
                <a:lnTo>
                  <a:pt x="1422" y="290"/>
                </a:lnTo>
                <a:lnTo>
                  <a:pt x="1424" y="293"/>
                </a:lnTo>
                <a:lnTo>
                  <a:pt x="1426" y="297"/>
                </a:lnTo>
                <a:lnTo>
                  <a:pt x="1427" y="302"/>
                </a:lnTo>
                <a:lnTo>
                  <a:pt x="1428" y="306"/>
                </a:lnTo>
                <a:lnTo>
                  <a:pt x="1428" y="311"/>
                </a:lnTo>
                <a:lnTo>
                  <a:pt x="1428" y="316"/>
                </a:lnTo>
                <a:lnTo>
                  <a:pt x="1428" y="391"/>
                </a:lnTo>
                <a:lnTo>
                  <a:pt x="1396" y="391"/>
                </a:lnTo>
                <a:lnTo>
                  <a:pt x="1396" y="322"/>
                </a:lnTo>
                <a:lnTo>
                  <a:pt x="1395" y="317"/>
                </a:lnTo>
                <a:lnTo>
                  <a:pt x="1394" y="312"/>
                </a:lnTo>
                <a:lnTo>
                  <a:pt x="1393" y="308"/>
                </a:lnTo>
                <a:lnTo>
                  <a:pt x="1390" y="305"/>
                </a:lnTo>
                <a:lnTo>
                  <a:pt x="1387" y="302"/>
                </a:lnTo>
                <a:lnTo>
                  <a:pt x="1383" y="300"/>
                </a:lnTo>
                <a:lnTo>
                  <a:pt x="1379" y="299"/>
                </a:lnTo>
                <a:lnTo>
                  <a:pt x="1375" y="299"/>
                </a:lnTo>
                <a:lnTo>
                  <a:pt x="1370" y="299"/>
                </a:lnTo>
                <a:lnTo>
                  <a:pt x="1365" y="300"/>
                </a:lnTo>
                <a:lnTo>
                  <a:pt x="1362" y="302"/>
                </a:lnTo>
                <a:lnTo>
                  <a:pt x="1358" y="305"/>
                </a:lnTo>
                <a:lnTo>
                  <a:pt x="1355" y="308"/>
                </a:lnTo>
                <a:lnTo>
                  <a:pt x="1353" y="313"/>
                </a:lnTo>
                <a:lnTo>
                  <a:pt x="1352" y="317"/>
                </a:lnTo>
                <a:lnTo>
                  <a:pt x="1352" y="323"/>
                </a:lnTo>
                <a:close/>
                <a:moveTo>
                  <a:pt x="1509" y="393"/>
                </a:moveTo>
                <a:lnTo>
                  <a:pt x="1500" y="393"/>
                </a:lnTo>
                <a:lnTo>
                  <a:pt x="1496" y="392"/>
                </a:lnTo>
                <a:lnTo>
                  <a:pt x="1492" y="391"/>
                </a:lnTo>
                <a:lnTo>
                  <a:pt x="1485" y="389"/>
                </a:lnTo>
                <a:lnTo>
                  <a:pt x="1478" y="386"/>
                </a:lnTo>
                <a:lnTo>
                  <a:pt x="1472" y="381"/>
                </a:lnTo>
                <a:lnTo>
                  <a:pt x="1466" y="376"/>
                </a:lnTo>
                <a:lnTo>
                  <a:pt x="1461" y="371"/>
                </a:lnTo>
                <a:lnTo>
                  <a:pt x="1457" y="364"/>
                </a:lnTo>
                <a:lnTo>
                  <a:pt x="1454" y="357"/>
                </a:lnTo>
                <a:lnTo>
                  <a:pt x="1451" y="349"/>
                </a:lnTo>
                <a:lnTo>
                  <a:pt x="1450" y="341"/>
                </a:lnTo>
                <a:lnTo>
                  <a:pt x="1450" y="332"/>
                </a:lnTo>
                <a:lnTo>
                  <a:pt x="1450" y="324"/>
                </a:lnTo>
                <a:lnTo>
                  <a:pt x="1451" y="315"/>
                </a:lnTo>
                <a:lnTo>
                  <a:pt x="1452" y="311"/>
                </a:lnTo>
                <a:lnTo>
                  <a:pt x="1454" y="308"/>
                </a:lnTo>
                <a:lnTo>
                  <a:pt x="1457" y="300"/>
                </a:lnTo>
                <a:lnTo>
                  <a:pt x="1461" y="294"/>
                </a:lnTo>
                <a:lnTo>
                  <a:pt x="1466" y="288"/>
                </a:lnTo>
                <a:lnTo>
                  <a:pt x="1472" y="283"/>
                </a:lnTo>
                <a:lnTo>
                  <a:pt x="1478" y="279"/>
                </a:lnTo>
                <a:lnTo>
                  <a:pt x="1481" y="277"/>
                </a:lnTo>
                <a:lnTo>
                  <a:pt x="1485" y="276"/>
                </a:lnTo>
                <a:lnTo>
                  <a:pt x="1492" y="273"/>
                </a:lnTo>
                <a:lnTo>
                  <a:pt x="1496" y="273"/>
                </a:lnTo>
                <a:lnTo>
                  <a:pt x="1500" y="272"/>
                </a:lnTo>
                <a:lnTo>
                  <a:pt x="1509" y="272"/>
                </a:lnTo>
                <a:lnTo>
                  <a:pt x="1517" y="272"/>
                </a:lnTo>
                <a:lnTo>
                  <a:pt x="1521" y="273"/>
                </a:lnTo>
                <a:lnTo>
                  <a:pt x="1525" y="273"/>
                </a:lnTo>
                <a:lnTo>
                  <a:pt x="1533" y="276"/>
                </a:lnTo>
                <a:lnTo>
                  <a:pt x="1539" y="279"/>
                </a:lnTo>
                <a:lnTo>
                  <a:pt x="1546" y="283"/>
                </a:lnTo>
                <a:lnTo>
                  <a:pt x="1551" y="288"/>
                </a:lnTo>
                <a:lnTo>
                  <a:pt x="1556" y="294"/>
                </a:lnTo>
                <a:lnTo>
                  <a:pt x="1560" y="300"/>
                </a:lnTo>
                <a:lnTo>
                  <a:pt x="1561" y="304"/>
                </a:lnTo>
                <a:lnTo>
                  <a:pt x="1563" y="308"/>
                </a:lnTo>
                <a:lnTo>
                  <a:pt x="1565" y="315"/>
                </a:lnTo>
                <a:lnTo>
                  <a:pt x="1566" y="324"/>
                </a:lnTo>
                <a:lnTo>
                  <a:pt x="1567" y="332"/>
                </a:lnTo>
                <a:lnTo>
                  <a:pt x="1566" y="341"/>
                </a:lnTo>
                <a:lnTo>
                  <a:pt x="1565" y="349"/>
                </a:lnTo>
                <a:lnTo>
                  <a:pt x="1564" y="353"/>
                </a:lnTo>
                <a:lnTo>
                  <a:pt x="1563" y="357"/>
                </a:lnTo>
                <a:lnTo>
                  <a:pt x="1560" y="364"/>
                </a:lnTo>
                <a:lnTo>
                  <a:pt x="1556" y="371"/>
                </a:lnTo>
                <a:lnTo>
                  <a:pt x="1551" y="376"/>
                </a:lnTo>
                <a:lnTo>
                  <a:pt x="1546" y="381"/>
                </a:lnTo>
                <a:lnTo>
                  <a:pt x="1539" y="386"/>
                </a:lnTo>
                <a:lnTo>
                  <a:pt x="1536" y="387"/>
                </a:lnTo>
                <a:lnTo>
                  <a:pt x="1533" y="389"/>
                </a:lnTo>
                <a:lnTo>
                  <a:pt x="1525" y="391"/>
                </a:lnTo>
                <a:lnTo>
                  <a:pt x="1521" y="392"/>
                </a:lnTo>
                <a:lnTo>
                  <a:pt x="1517" y="393"/>
                </a:lnTo>
                <a:lnTo>
                  <a:pt x="1509" y="393"/>
                </a:lnTo>
                <a:close/>
                <a:moveTo>
                  <a:pt x="1509" y="368"/>
                </a:moveTo>
                <a:lnTo>
                  <a:pt x="1514" y="367"/>
                </a:lnTo>
                <a:lnTo>
                  <a:pt x="1517" y="366"/>
                </a:lnTo>
                <a:lnTo>
                  <a:pt x="1519" y="365"/>
                </a:lnTo>
                <a:lnTo>
                  <a:pt x="1522" y="364"/>
                </a:lnTo>
                <a:lnTo>
                  <a:pt x="1524" y="362"/>
                </a:lnTo>
                <a:lnTo>
                  <a:pt x="1525" y="360"/>
                </a:lnTo>
                <a:lnTo>
                  <a:pt x="1527" y="358"/>
                </a:lnTo>
                <a:lnTo>
                  <a:pt x="1530" y="352"/>
                </a:lnTo>
                <a:lnTo>
                  <a:pt x="1532" y="346"/>
                </a:lnTo>
                <a:lnTo>
                  <a:pt x="1533" y="340"/>
                </a:lnTo>
                <a:lnTo>
                  <a:pt x="1533" y="332"/>
                </a:lnTo>
                <a:lnTo>
                  <a:pt x="1533" y="325"/>
                </a:lnTo>
                <a:lnTo>
                  <a:pt x="1532" y="318"/>
                </a:lnTo>
                <a:lnTo>
                  <a:pt x="1530" y="312"/>
                </a:lnTo>
                <a:lnTo>
                  <a:pt x="1527" y="307"/>
                </a:lnTo>
                <a:lnTo>
                  <a:pt x="1525" y="304"/>
                </a:lnTo>
                <a:lnTo>
                  <a:pt x="1524" y="302"/>
                </a:lnTo>
                <a:lnTo>
                  <a:pt x="1519" y="299"/>
                </a:lnTo>
                <a:lnTo>
                  <a:pt x="1514" y="297"/>
                </a:lnTo>
                <a:lnTo>
                  <a:pt x="1509" y="296"/>
                </a:lnTo>
                <a:lnTo>
                  <a:pt x="1503" y="297"/>
                </a:lnTo>
                <a:lnTo>
                  <a:pt x="1500" y="298"/>
                </a:lnTo>
                <a:lnTo>
                  <a:pt x="1498" y="299"/>
                </a:lnTo>
                <a:lnTo>
                  <a:pt x="1496" y="300"/>
                </a:lnTo>
                <a:lnTo>
                  <a:pt x="1494" y="302"/>
                </a:lnTo>
                <a:lnTo>
                  <a:pt x="1492" y="304"/>
                </a:lnTo>
                <a:lnTo>
                  <a:pt x="1490" y="307"/>
                </a:lnTo>
                <a:lnTo>
                  <a:pt x="1487" y="312"/>
                </a:lnTo>
                <a:lnTo>
                  <a:pt x="1485" y="318"/>
                </a:lnTo>
                <a:lnTo>
                  <a:pt x="1484" y="325"/>
                </a:lnTo>
                <a:lnTo>
                  <a:pt x="1484" y="332"/>
                </a:lnTo>
                <a:lnTo>
                  <a:pt x="1484" y="340"/>
                </a:lnTo>
                <a:lnTo>
                  <a:pt x="1485" y="346"/>
                </a:lnTo>
                <a:lnTo>
                  <a:pt x="1487" y="352"/>
                </a:lnTo>
                <a:lnTo>
                  <a:pt x="1490" y="358"/>
                </a:lnTo>
                <a:lnTo>
                  <a:pt x="1491" y="359"/>
                </a:lnTo>
                <a:lnTo>
                  <a:pt x="1492" y="360"/>
                </a:lnTo>
                <a:lnTo>
                  <a:pt x="1494" y="362"/>
                </a:lnTo>
                <a:lnTo>
                  <a:pt x="1498" y="365"/>
                </a:lnTo>
                <a:lnTo>
                  <a:pt x="1503" y="367"/>
                </a:lnTo>
                <a:lnTo>
                  <a:pt x="1509" y="368"/>
                </a:lnTo>
                <a:close/>
                <a:moveTo>
                  <a:pt x="1641" y="393"/>
                </a:moveTo>
                <a:lnTo>
                  <a:pt x="1632" y="393"/>
                </a:lnTo>
                <a:lnTo>
                  <a:pt x="1628" y="392"/>
                </a:lnTo>
                <a:lnTo>
                  <a:pt x="1624" y="391"/>
                </a:lnTo>
                <a:lnTo>
                  <a:pt x="1617" y="389"/>
                </a:lnTo>
                <a:lnTo>
                  <a:pt x="1610" y="386"/>
                </a:lnTo>
                <a:lnTo>
                  <a:pt x="1604" y="381"/>
                </a:lnTo>
                <a:lnTo>
                  <a:pt x="1599" y="376"/>
                </a:lnTo>
                <a:lnTo>
                  <a:pt x="1594" y="371"/>
                </a:lnTo>
                <a:lnTo>
                  <a:pt x="1590" y="364"/>
                </a:lnTo>
                <a:lnTo>
                  <a:pt x="1587" y="357"/>
                </a:lnTo>
                <a:lnTo>
                  <a:pt x="1585" y="349"/>
                </a:lnTo>
                <a:lnTo>
                  <a:pt x="1583" y="341"/>
                </a:lnTo>
                <a:lnTo>
                  <a:pt x="1583" y="332"/>
                </a:lnTo>
                <a:lnTo>
                  <a:pt x="1583" y="324"/>
                </a:lnTo>
                <a:lnTo>
                  <a:pt x="1585" y="315"/>
                </a:lnTo>
                <a:lnTo>
                  <a:pt x="1586" y="311"/>
                </a:lnTo>
                <a:lnTo>
                  <a:pt x="1587" y="308"/>
                </a:lnTo>
                <a:lnTo>
                  <a:pt x="1590" y="300"/>
                </a:lnTo>
                <a:lnTo>
                  <a:pt x="1594" y="294"/>
                </a:lnTo>
                <a:lnTo>
                  <a:pt x="1599" y="288"/>
                </a:lnTo>
                <a:lnTo>
                  <a:pt x="1604" y="283"/>
                </a:lnTo>
                <a:lnTo>
                  <a:pt x="1610" y="279"/>
                </a:lnTo>
                <a:lnTo>
                  <a:pt x="1614" y="277"/>
                </a:lnTo>
                <a:lnTo>
                  <a:pt x="1617" y="276"/>
                </a:lnTo>
                <a:lnTo>
                  <a:pt x="1624" y="273"/>
                </a:lnTo>
                <a:lnTo>
                  <a:pt x="1628" y="273"/>
                </a:lnTo>
                <a:lnTo>
                  <a:pt x="1632" y="272"/>
                </a:lnTo>
                <a:lnTo>
                  <a:pt x="1641" y="272"/>
                </a:lnTo>
                <a:lnTo>
                  <a:pt x="1650" y="272"/>
                </a:lnTo>
                <a:lnTo>
                  <a:pt x="1654" y="273"/>
                </a:lnTo>
                <a:lnTo>
                  <a:pt x="1658" y="273"/>
                </a:lnTo>
                <a:lnTo>
                  <a:pt x="1665" y="276"/>
                </a:lnTo>
                <a:lnTo>
                  <a:pt x="1672" y="279"/>
                </a:lnTo>
                <a:lnTo>
                  <a:pt x="1678" y="283"/>
                </a:lnTo>
                <a:lnTo>
                  <a:pt x="1683" y="288"/>
                </a:lnTo>
                <a:lnTo>
                  <a:pt x="1688" y="294"/>
                </a:lnTo>
                <a:lnTo>
                  <a:pt x="1692" y="300"/>
                </a:lnTo>
                <a:lnTo>
                  <a:pt x="1694" y="304"/>
                </a:lnTo>
                <a:lnTo>
                  <a:pt x="1695" y="308"/>
                </a:lnTo>
                <a:lnTo>
                  <a:pt x="1697" y="315"/>
                </a:lnTo>
                <a:lnTo>
                  <a:pt x="1699" y="324"/>
                </a:lnTo>
                <a:lnTo>
                  <a:pt x="1699" y="332"/>
                </a:lnTo>
                <a:lnTo>
                  <a:pt x="1699" y="341"/>
                </a:lnTo>
                <a:lnTo>
                  <a:pt x="1697" y="349"/>
                </a:lnTo>
                <a:lnTo>
                  <a:pt x="1696" y="353"/>
                </a:lnTo>
                <a:lnTo>
                  <a:pt x="1695" y="357"/>
                </a:lnTo>
                <a:lnTo>
                  <a:pt x="1692" y="364"/>
                </a:lnTo>
                <a:lnTo>
                  <a:pt x="1688" y="371"/>
                </a:lnTo>
                <a:lnTo>
                  <a:pt x="1683" y="376"/>
                </a:lnTo>
                <a:lnTo>
                  <a:pt x="1678" y="381"/>
                </a:lnTo>
                <a:lnTo>
                  <a:pt x="1672" y="386"/>
                </a:lnTo>
                <a:lnTo>
                  <a:pt x="1669" y="387"/>
                </a:lnTo>
                <a:lnTo>
                  <a:pt x="1665" y="389"/>
                </a:lnTo>
                <a:lnTo>
                  <a:pt x="1658" y="391"/>
                </a:lnTo>
                <a:lnTo>
                  <a:pt x="1654" y="392"/>
                </a:lnTo>
                <a:lnTo>
                  <a:pt x="1650" y="393"/>
                </a:lnTo>
                <a:lnTo>
                  <a:pt x="1641" y="393"/>
                </a:lnTo>
                <a:close/>
                <a:moveTo>
                  <a:pt x="1641" y="368"/>
                </a:moveTo>
                <a:lnTo>
                  <a:pt x="1647" y="367"/>
                </a:lnTo>
                <a:lnTo>
                  <a:pt x="1649" y="366"/>
                </a:lnTo>
                <a:lnTo>
                  <a:pt x="1652" y="365"/>
                </a:lnTo>
                <a:lnTo>
                  <a:pt x="1654" y="364"/>
                </a:lnTo>
                <a:lnTo>
                  <a:pt x="1656" y="362"/>
                </a:lnTo>
                <a:lnTo>
                  <a:pt x="1658" y="360"/>
                </a:lnTo>
                <a:lnTo>
                  <a:pt x="1660" y="358"/>
                </a:lnTo>
                <a:lnTo>
                  <a:pt x="1662" y="352"/>
                </a:lnTo>
                <a:lnTo>
                  <a:pt x="1664" y="346"/>
                </a:lnTo>
                <a:lnTo>
                  <a:pt x="1665" y="340"/>
                </a:lnTo>
                <a:lnTo>
                  <a:pt x="1666" y="332"/>
                </a:lnTo>
                <a:lnTo>
                  <a:pt x="1665" y="325"/>
                </a:lnTo>
                <a:lnTo>
                  <a:pt x="1664" y="318"/>
                </a:lnTo>
                <a:lnTo>
                  <a:pt x="1662" y="312"/>
                </a:lnTo>
                <a:lnTo>
                  <a:pt x="1660" y="307"/>
                </a:lnTo>
                <a:lnTo>
                  <a:pt x="1658" y="304"/>
                </a:lnTo>
                <a:lnTo>
                  <a:pt x="1656" y="302"/>
                </a:lnTo>
                <a:lnTo>
                  <a:pt x="1652" y="299"/>
                </a:lnTo>
                <a:lnTo>
                  <a:pt x="1647" y="297"/>
                </a:lnTo>
                <a:lnTo>
                  <a:pt x="1641" y="296"/>
                </a:lnTo>
                <a:lnTo>
                  <a:pt x="1635" y="297"/>
                </a:lnTo>
                <a:lnTo>
                  <a:pt x="1633" y="298"/>
                </a:lnTo>
                <a:lnTo>
                  <a:pt x="1630" y="299"/>
                </a:lnTo>
                <a:lnTo>
                  <a:pt x="1628" y="300"/>
                </a:lnTo>
                <a:lnTo>
                  <a:pt x="1626" y="302"/>
                </a:lnTo>
                <a:lnTo>
                  <a:pt x="1624" y="304"/>
                </a:lnTo>
                <a:lnTo>
                  <a:pt x="1623" y="307"/>
                </a:lnTo>
                <a:lnTo>
                  <a:pt x="1620" y="312"/>
                </a:lnTo>
                <a:lnTo>
                  <a:pt x="1618" y="318"/>
                </a:lnTo>
                <a:lnTo>
                  <a:pt x="1617" y="325"/>
                </a:lnTo>
                <a:lnTo>
                  <a:pt x="1616" y="332"/>
                </a:lnTo>
                <a:lnTo>
                  <a:pt x="1617" y="340"/>
                </a:lnTo>
                <a:lnTo>
                  <a:pt x="1618" y="346"/>
                </a:lnTo>
                <a:lnTo>
                  <a:pt x="1620" y="352"/>
                </a:lnTo>
                <a:lnTo>
                  <a:pt x="1623" y="358"/>
                </a:lnTo>
                <a:lnTo>
                  <a:pt x="1623" y="359"/>
                </a:lnTo>
                <a:lnTo>
                  <a:pt x="1624" y="360"/>
                </a:lnTo>
                <a:lnTo>
                  <a:pt x="1626" y="362"/>
                </a:lnTo>
                <a:lnTo>
                  <a:pt x="1630" y="365"/>
                </a:lnTo>
                <a:lnTo>
                  <a:pt x="1635" y="367"/>
                </a:lnTo>
                <a:lnTo>
                  <a:pt x="1641" y="368"/>
                </a:lnTo>
                <a:close/>
                <a:moveTo>
                  <a:pt x="1754" y="391"/>
                </a:moveTo>
                <a:lnTo>
                  <a:pt x="1721" y="391"/>
                </a:lnTo>
                <a:lnTo>
                  <a:pt x="1721" y="234"/>
                </a:lnTo>
                <a:lnTo>
                  <a:pt x="1754" y="234"/>
                </a:lnTo>
                <a:lnTo>
                  <a:pt x="1754" y="391"/>
                </a:lnTo>
                <a:close/>
                <a:moveTo>
                  <a:pt x="1884" y="393"/>
                </a:moveTo>
                <a:lnTo>
                  <a:pt x="1875" y="393"/>
                </a:lnTo>
                <a:lnTo>
                  <a:pt x="1871" y="392"/>
                </a:lnTo>
                <a:lnTo>
                  <a:pt x="1867" y="391"/>
                </a:lnTo>
                <a:lnTo>
                  <a:pt x="1859" y="389"/>
                </a:lnTo>
                <a:lnTo>
                  <a:pt x="1852" y="386"/>
                </a:lnTo>
                <a:lnTo>
                  <a:pt x="1846" y="381"/>
                </a:lnTo>
                <a:lnTo>
                  <a:pt x="1841" y="376"/>
                </a:lnTo>
                <a:lnTo>
                  <a:pt x="1836" y="371"/>
                </a:lnTo>
                <a:lnTo>
                  <a:pt x="1832" y="364"/>
                </a:lnTo>
                <a:lnTo>
                  <a:pt x="1829" y="357"/>
                </a:lnTo>
                <a:lnTo>
                  <a:pt x="1827" y="349"/>
                </a:lnTo>
                <a:lnTo>
                  <a:pt x="1826" y="341"/>
                </a:lnTo>
                <a:lnTo>
                  <a:pt x="1825" y="332"/>
                </a:lnTo>
                <a:lnTo>
                  <a:pt x="1826" y="324"/>
                </a:lnTo>
                <a:lnTo>
                  <a:pt x="1827" y="315"/>
                </a:lnTo>
                <a:lnTo>
                  <a:pt x="1828" y="311"/>
                </a:lnTo>
                <a:lnTo>
                  <a:pt x="1829" y="308"/>
                </a:lnTo>
                <a:lnTo>
                  <a:pt x="1832" y="300"/>
                </a:lnTo>
                <a:lnTo>
                  <a:pt x="1836" y="294"/>
                </a:lnTo>
                <a:lnTo>
                  <a:pt x="1841" y="288"/>
                </a:lnTo>
                <a:lnTo>
                  <a:pt x="1846" y="283"/>
                </a:lnTo>
                <a:lnTo>
                  <a:pt x="1852" y="279"/>
                </a:lnTo>
                <a:lnTo>
                  <a:pt x="1856" y="277"/>
                </a:lnTo>
                <a:lnTo>
                  <a:pt x="1859" y="276"/>
                </a:lnTo>
                <a:lnTo>
                  <a:pt x="1867" y="273"/>
                </a:lnTo>
                <a:lnTo>
                  <a:pt x="1871" y="273"/>
                </a:lnTo>
                <a:lnTo>
                  <a:pt x="1875" y="272"/>
                </a:lnTo>
                <a:lnTo>
                  <a:pt x="1884" y="272"/>
                </a:lnTo>
                <a:lnTo>
                  <a:pt x="1893" y="272"/>
                </a:lnTo>
                <a:lnTo>
                  <a:pt x="1897" y="273"/>
                </a:lnTo>
                <a:lnTo>
                  <a:pt x="1901" y="273"/>
                </a:lnTo>
                <a:lnTo>
                  <a:pt x="1908" y="276"/>
                </a:lnTo>
                <a:lnTo>
                  <a:pt x="1915" y="279"/>
                </a:lnTo>
                <a:lnTo>
                  <a:pt x="1921" y="283"/>
                </a:lnTo>
                <a:lnTo>
                  <a:pt x="1927" y="288"/>
                </a:lnTo>
                <a:lnTo>
                  <a:pt x="1931" y="294"/>
                </a:lnTo>
                <a:lnTo>
                  <a:pt x="1935" y="300"/>
                </a:lnTo>
                <a:lnTo>
                  <a:pt x="1937" y="304"/>
                </a:lnTo>
                <a:lnTo>
                  <a:pt x="1938" y="308"/>
                </a:lnTo>
                <a:lnTo>
                  <a:pt x="1940" y="315"/>
                </a:lnTo>
                <a:lnTo>
                  <a:pt x="1942" y="324"/>
                </a:lnTo>
                <a:lnTo>
                  <a:pt x="1942" y="332"/>
                </a:lnTo>
                <a:lnTo>
                  <a:pt x="1942" y="341"/>
                </a:lnTo>
                <a:lnTo>
                  <a:pt x="1940" y="349"/>
                </a:lnTo>
                <a:lnTo>
                  <a:pt x="1939" y="353"/>
                </a:lnTo>
                <a:lnTo>
                  <a:pt x="1938" y="357"/>
                </a:lnTo>
                <a:lnTo>
                  <a:pt x="1935" y="364"/>
                </a:lnTo>
                <a:lnTo>
                  <a:pt x="1931" y="371"/>
                </a:lnTo>
                <a:lnTo>
                  <a:pt x="1927" y="376"/>
                </a:lnTo>
                <a:lnTo>
                  <a:pt x="1921" y="381"/>
                </a:lnTo>
                <a:lnTo>
                  <a:pt x="1915" y="386"/>
                </a:lnTo>
                <a:lnTo>
                  <a:pt x="1912" y="387"/>
                </a:lnTo>
                <a:lnTo>
                  <a:pt x="1908" y="389"/>
                </a:lnTo>
                <a:lnTo>
                  <a:pt x="1901" y="391"/>
                </a:lnTo>
                <a:lnTo>
                  <a:pt x="1897" y="392"/>
                </a:lnTo>
                <a:lnTo>
                  <a:pt x="1893" y="393"/>
                </a:lnTo>
                <a:lnTo>
                  <a:pt x="1884" y="393"/>
                </a:lnTo>
                <a:close/>
                <a:moveTo>
                  <a:pt x="1884" y="368"/>
                </a:moveTo>
                <a:lnTo>
                  <a:pt x="1890" y="367"/>
                </a:lnTo>
                <a:lnTo>
                  <a:pt x="1893" y="366"/>
                </a:lnTo>
                <a:lnTo>
                  <a:pt x="1895" y="365"/>
                </a:lnTo>
                <a:lnTo>
                  <a:pt x="1897" y="364"/>
                </a:lnTo>
                <a:lnTo>
                  <a:pt x="1899" y="362"/>
                </a:lnTo>
                <a:lnTo>
                  <a:pt x="1901" y="360"/>
                </a:lnTo>
                <a:lnTo>
                  <a:pt x="1903" y="358"/>
                </a:lnTo>
                <a:lnTo>
                  <a:pt x="1906" y="352"/>
                </a:lnTo>
                <a:lnTo>
                  <a:pt x="1907" y="346"/>
                </a:lnTo>
                <a:lnTo>
                  <a:pt x="1909" y="340"/>
                </a:lnTo>
                <a:lnTo>
                  <a:pt x="1909" y="332"/>
                </a:lnTo>
                <a:lnTo>
                  <a:pt x="1909" y="325"/>
                </a:lnTo>
                <a:lnTo>
                  <a:pt x="1907" y="318"/>
                </a:lnTo>
                <a:lnTo>
                  <a:pt x="1906" y="312"/>
                </a:lnTo>
                <a:lnTo>
                  <a:pt x="1903" y="307"/>
                </a:lnTo>
                <a:lnTo>
                  <a:pt x="1901" y="304"/>
                </a:lnTo>
                <a:lnTo>
                  <a:pt x="1899" y="302"/>
                </a:lnTo>
                <a:lnTo>
                  <a:pt x="1895" y="299"/>
                </a:lnTo>
                <a:lnTo>
                  <a:pt x="1890" y="297"/>
                </a:lnTo>
                <a:lnTo>
                  <a:pt x="1884" y="296"/>
                </a:lnTo>
                <a:lnTo>
                  <a:pt x="1878" y="297"/>
                </a:lnTo>
                <a:lnTo>
                  <a:pt x="1875" y="298"/>
                </a:lnTo>
                <a:lnTo>
                  <a:pt x="1873" y="299"/>
                </a:lnTo>
                <a:lnTo>
                  <a:pt x="1870" y="300"/>
                </a:lnTo>
                <a:lnTo>
                  <a:pt x="1868" y="302"/>
                </a:lnTo>
                <a:lnTo>
                  <a:pt x="1866" y="304"/>
                </a:lnTo>
                <a:lnTo>
                  <a:pt x="1865" y="307"/>
                </a:lnTo>
                <a:lnTo>
                  <a:pt x="1862" y="312"/>
                </a:lnTo>
                <a:lnTo>
                  <a:pt x="1860" y="318"/>
                </a:lnTo>
                <a:lnTo>
                  <a:pt x="1859" y="325"/>
                </a:lnTo>
                <a:lnTo>
                  <a:pt x="1858" y="332"/>
                </a:lnTo>
                <a:lnTo>
                  <a:pt x="1859" y="340"/>
                </a:lnTo>
                <a:lnTo>
                  <a:pt x="1860" y="346"/>
                </a:lnTo>
                <a:lnTo>
                  <a:pt x="1862" y="352"/>
                </a:lnTo>
                <a:lnTo>
                  <a:pt x="1865" y="358"/>
                </a:lnTo>
                <a:lnTo>
                  <a:pt x="1866" y="359"/>
                </a:lnTo>
                <a:lnTo>
                  <a:pt x="1866" y="360"/>
                </a:lnTo>
                <a:lnTo>
                  <a:pt x="1868" y="362"/>
                </a:lnTo>
                <a:lnTo>
                  <a:pt x="1873" y="365"/>
                </a:lnTo>
                <a:lnTo>
                  <a:pt x="1878" y="367"/>
                </a:lnTo>
                <a:lnTo>
                  <a:pt x="1884" y="368"/>
                </a:lnTo>
                <a:close/>
                <a:moveTo>
                  <a:pt x="2025" y="273"/>
                </a:moveTo>
                <a:lnTo>
                  <a:pt x="2025" y="298"/>
                </a:lnTo>
                <a:lnTo>
                  <a:pt x="2002" y="298"/>
                </a:lnTo>
                <a:lnTo>
                  <a:pt x="2002" y="391"/>
                </a:lnTo>
                <a:lnTo>
                  <a:pt x="1969" y="391"/>
                </a:lnTo>
                <a:lnTo>
                  <a:pt x="1969" y="298"/>
                </a:lnTo>
                <a:lnTo>
                  <a:pt x="1953" y="298"/>
                </a:lnTo>
                <a:lnTo>
                  <a:pt x="1953" y="273"/>
                </a:lnTo>
                <a:lnTo>
                  <a:pt x="1969" y="273"/>
                </a:lnTo>
                <a:lnTo>
                  <a:pt x="1969" y="265"/>
                </a:lnTo>
                <a:lnTo>
                  <a:pt x="1970" y="260"/>
                </a:lnTo>
                <a:lnTo>
                  <a:pt x="1970" y="256"/>
                </a:lnTo>
                <a:lnTo>
                  <a:pt x="1972" y="248"/>
                </a:lnTo>
                <a:lnTo>
                  <a:pt x="1974" y="244"/>
                </a:lnTo>
                <a:lnTo>
                  <a:pt x="1976" y="241"/>
                </a:lnTo>
                <a:lnTo>
                  <a:pt x="1978" y="238"/>
                </a:lnTo>
                <a:lnTo>
                  <a:pt x="1980" y="236"/>
                </a:lnTo>
                <a:lnTo>
                  <a:pt x="1986" y="232"/>
                </a:lnTo>
                <a:lnTo>
                  <a:pt x="1988" y="231"/>
                </a:lnTo>
                <a:lnTo>
                  <a:pt x="1989" y="230"/>
                </a:lnTo>
                <a:lnTo>
                  <a:pt x="1993" y="229"/>
                </a:lnTo>
                <a:lnTo>
                  <a:pt x="2000" y="227"/>
                </a:lnTo>
                <a:lnTo>
                  <a:pt x="2004" y="227"/>
                </a:lnTo>
                <a:lnTo>
                  <a:pt x="2008" y="226"/>
                </a:lnTo>
                <a:lnTo>
                  <a:pt x="2015" y="227"/>
                </a:lnTo>
                <a:lnTo>
                  <a:pt x="2022" y="228"/>
                </a:lnTo>
                <a:lnTo>
                  <a:pt x="2031" y="230"/>
                </a:lnTo>
                <a:lnTo>
                  <a:pt x="2025" y="254"/>
                </a:lnTo>
                <a:lnTo>
                  <a:pt x="2021" y="253"/>
                </a:lnTo>
                <a:lnTo>
                  <a:pt x="2015" y="253"/>
                </a:lnTo>
                <a:lnTo>
                  <a:pt x="2011" y="253"/>
                </a:lnTo>
                <a:lnTo>
                  <a:pt x="2009" y="253"/>
                </a:lnTo>
                <a:lnTo>
                  <a:pt x="2006" y="254"/>
                </a:lnTo>
                <a:lnTo>
                  <a:pt x="2005" y="256"/>
                </a:lnTo>
                <a:lnTo>
                  <a:pt x="2004" y="258"/>
                </a:lnTo>
                <a:lnTo>
                  <a:pt x="2003" y="260"/>
                </a:lnTo>
                <a:lnTo>
                  <a:pt x="2002" y="262"/>
                </a:lnTo>
                <a:lnTo>
                  <a:pt x="2002" y="265"/>
                </a:lnTo>
                <a:lnTo>
                  <a:pt x="2002" y="273"/>
                </a:lnTo>
                <a:lnTo>
                  <a:pt x="2025" y="273"/>
                </a:lnTo>
                <a:close/>
                <a:moveTo>
                  <a:pt x="2181" y="279"/>
                </a:moveTo>
                <a:lnTo>
                  <a:pt x="2180" y="275"/>
                </a:lnTo>
                <a:lnTo>
                  <a:pt x="2179" y="271"/>
                </a:lnTo>
                <a:lnTo>
                  <a:pt x="2176" y="267"/>
                </a:lnTo>
                <a:lnTo>
                  <a:pt x="2173" y="265"/>
                </a:lnTo>
                <a:lnTo>
                  <a:pt x="2170" y="262"/>
                </a:lnTo>
                <a:lnTo>
                  <a:pt x="2167" y="261"/>
                </a:lnTo>
                <a:lnTo>
                  <a:pt x="2165" y="261"/>
                </a:lnTo>
                <a:lnTo>
                  <a:pt x="2160" y="260"/>
                </a:lnTo>
                <a:lnTo>
                  <a:pt x="2154" y="259"/>
                </a:lnTo>
                <a:lnTo>
                  <a:pt x="2149" y="260"/>
                </a:lnTo>
                <a:lnTo>
                  <a:pt x="2144" y="261"/>
                </a:lnTo>
                <a:lnTo>
                  <a:pt x="2139" y="262"/>
                </a:lnTo>
                <a:lnTo>
                  <a:pt x="2137" y="263"/>
                </a:lnTo>
                <a:lnTo>
                  <a:pt x="2136" y="264"/>
                </a:lnTo>
                <a:lnTo>
                  <a:pt x="2133" y="267"/>
                </a:lnTo>
                <a:lnTo>
                  <a:pt x="2131" y="270"/>
                </a:lnTo>
                <a:lnTo>
                  <a:pt x="2130" y="273"/>
                </a:lnTo>
                <a:lnTo>
                  <a:pt x="2129" y="277"/>
                </a:lnTo>
                <a:lnTo>
                  <a:pt x="2129" y="279"/>
                </a:lnTo>
                <a:lnTo>
                  <a:pt x="2130" y="281"/>
                </a:lnTo>
                <a:lnTo>
                  <a:pt x="2131" y="284"/>
                </a:lnTo>
                <a:lnTo>
                  <a:pt x="2133" y="287"/>
                </a:lnTo>
                <a:lnTo>
                  <a:pt x="2136" y="290"/>
                </a:lnTo>
                <a:lnTo>
                  <a:pt x="2140" y="292"/>
                </a:lnTo>
                <a:lnTo>
                  <a:pt x="2145" y="294"/>
                </a:lnTo>
                <a:lnTo>
                  <a:pt x="2154" y="296"/>
                </a:lnTo>
                <a:lnTo>
                  <a:pt x="2168" y="300"/>
                </a:lnTo>
                <a:lnTo>
                  <a:pt x="2175" y="302"/>
                </a:lnTo>
                <a:lnTo>
                  <a:pt x="2181" y="304"/>
                </a:lnTo>
                <a:lnTo>
                  <a:pt x="2192" y="309"/>
                </a:lnTo>
                <a:lnTo>
                  <a:pt x="2197" y="312"/>
                </a:lnTo>
                <a:lnTo>
                  <a:pt x="2202" y="315"/>
                </a:lnTo>
                <a:lnTo>
                  <a:pt x="2206" y="319"/>
                </a:lnTo>
                <a:lnTo>
                  <a:pt x="2209" y="324"/>
                </a:lnTo>
                <a:lnTo>
                  <a:pt x="2212" y="329"/>
                </a:lnTo>
                <a:lnTo>
                  <a:pt x="2214" y="334"/>
                </a:lnTo>
                <a:lnTo>
                  <a:pt x="2215" y="340"/>
                </a:lnTo>
                <a:lnTo>
                  <a:pt x="2215" y="346"/>
                </a:lnTo>
                <a:lnTo>
                  <a:pt x="2215" y="351"/>
                </a:lnTo>
                <a:lnTo>
                  <a:pt x="2214" y="356"/>
                </a:lnTo>
                <a:lnTo>
                  <a:pt x="2213" y="361"/>
                </a:lnTo>
                <a:lnTo>
                  <a:pt x="2211" y="365"/>
                </a:lnTo>
                <a:lnTo>
                  <a:pt x="2209" y="370"/>
                </a:lnTo>
                <a:lnTo>
                  <a:pt x="2206" y="373"/>
                </a:lnTo>
                <a:lnTo>
                  <a:pt x="2203" y="377"/>
                </a:lnTo>
                <a:lnTo>
                  <a:pt x="2199" y="380"/>
                </a:lnTo>
                <a:lnTo>
                  <a:pt x="2195" y="383"/>
                </a:lnTo>
                <a:lnTo>
                  <a:pt x="2190" y="386"/>
                </a:lnTo>
                <a:lnTo>
                  <a:pt x="2185" y="388"/>
                </a:lnTo>
                <a:lnTo>
                  <a:pt x="2180" y="390"/>
                </a:lnTo>
                <a:lnTo>
                  <a:pt x="2168" y="392"/>
                </a:lnTo>
                <a:lnTo>
                  <a:pt x="2161" y="393"/>
                </a:lnTo>
                <a:lnTo>
                  <a:pt x="2154" y="393"/>
                </a:lnTo>
                <a:lnTo>
                  <a:pt x="2147" y="393"/>
                </a:lnTo>
                <a:lnTo>
                  <a:pt x="2141" y="392"/>
                </a:lnTo>
                <a:lnTo>
                  <a:pt x="2134" y="391"/>
                </a:lnTo>
                <a:lnTo>
                  <a:pt x="2129" y="390"/>
                </a:lnTo>
                <a:lnTo>
                  <a:pt x="2123" y="388"/>
                </a:lnTo>
                <a:lnTo>
                  <a:pt x="2118" y="386"/>
                </a:lnTo>
                <a:lnTo>
                  <a:pt x="2113" y="383"/>
                </a:lnTo>
                <a:lnTo>
                  <a:pt x="2109" y="380"/>
                </a:lnTo>
                <a:lnTo>
                  <a:pt x="2105" y="377"/>
                </a:lnTo>
                <a:lnTo>
                  <a:pt x="2101" y="373"/>
                </a:lnTo>
                <a:lnTo>
                  <a:pt x="2098" y="369"/>
                </a:lnTo>
                <a:lnTo>
                  <a:pt x="2096" y="364"/>
                </a:lnTo>
                <a:lnTo>
                  <a:pt x="2094" y="359"/>
                </a:lnTo>
                <a:lnTo>
                  <a:pt x="2092" y="354"/>
                </a:lnTo>
                <a:lnTo>
                  <a:pt x="2091" y="348"/>
                </a:lnTo>
                <a:lnTo>
                  <a:pt x="2091" y="342"/>
                </a:lnTo>
                <a:lnTo>
                  <a:pt x="2123" y="342"/>
                </a:lnTo>
                <a:lnTo>
                  <a:pt x="2124" y="347"/>
                </a:lnTo>
                <a:lnTo>
                  <a:pt x="2126" y="352"/>
                </a:lnTo>
                <a:lnTo>
                  <a:pt x="2129" y="356"/>
                </a:lnTo>
                <a:lnTo>
                  <a:pt x="2130" y="358"/>
                </a:lnTo>
                <a:lnTo>
                  <a:pt x="2132" y="359"/>
                </a:lnTo>
                <a:lnTo>
                  <a:pt x="2137" y="362"/>
                </a:lnTo>
                <a:lnTo>
                  <a:pt x="2142" y="364"/>
                </a:lnTo>
                <a:lnTo>
                  <a:pt x="2148" y="365"/>
                </a:lnTo>
                <a:lnTo>
                  <a:pt x="2154" y="365"/>
                </a:lnTo>
                <a:lnTo>
                  <a:pt x="2160" y="365"/>
                </a:lnTo>
                <a:lnTo>
                  <a:pt x="2165" y="364"/>
                </a:lnTo>
                <a:lnTo>
                  <a:pt x="2170" y="362"/>
                </a:lnTo>
                <a:lnTo>
                  <a:pt x="2174" y="360"/>
                </a:lnTo>
                <a:lnTo>
                  <a:pt x="2177" y="357"/>
                </a:lnTo>
                <a:lnTo>
                  <a:pt x="2180" y="354"/>
                </a:lnTo>
                <a:lnTo>
                  <a:pt x="2181" y="350"/>
                </a:lnTo>
                <a:lnTo>
                  <a:pt x="2182" y="346"/>
                </a:lnTo>
                <a:lnTo>
                  <a:pt x="2181" y="342"/>
                </a:lnTo>
                <a:lnTo>
                  <a:pt x="2180" y="339"/>
                </a:lnTo>
                <a:lnTo>
                  <a:pt x="2179" y="337"/>
                </a:lnTo>
                <a:lnTo>
                  <a:pt x="2178" y="336"/>
                </a:lnTo>
                <a:lnTo>
                  <a:pt x="2175" y="334"/>
                </a:lnTo>
                <a:lnTo>
                  <a:pt x="2171" y="332"/>
                </a:lnTo>
                <a:lnTo>
                  <a:pt x="2166" y="330"/>
                </a:lnTo>
                <a:lnTo>
                  <a:pt x="2161" y="328"/>
                </a:lnTo>
                <a:lnTo>
                  <a:pt x="2155" y="326"/>
                </a:lnTo>
                <a:lnTo>
                  <a:pt x="2138" y="322"/>
                </a:lnTo>
                <a:lnTo>
                  <a:pt x="2129" y="319"/>
                </a:lnTo>
                <a:lnTo>
                  <a:pt x="2120" y="316"/>
                </a:lnTo>
                <a:lnTo>
                  <a:pt x="2113" y="312"/>
                </a:lnTo>
                <a:lnTo>
                  <a:pt x="2107" y="307"/>
                </a:lnTo>
                <a:lnTo>
                  <a:pt x="2104" y="304"/>
                </a:lnTo>
                <a:lnTo>
                  <a:pt x="2102" y="301"/>
                </a:lnTo>
                <a:lnTo>
                  <a:pt x="2100" y="298"/>
                </a:lnTo>
                <a:lnTo>
                  <a:pt x="2098" y="295"/>
                </a:lnTo>
                <a:lnTo>
                  <a:pt x="2097" y="291"/>
                </a:lnTo>
                <a:lnTo>
                  <a:pt x="2096" y="287"/>
                </a:lnTo>
                <a:lnTo>
                  <a:pt x="2095" y="283"/>
                </a:lnTo>
                <a:lnTo>
                  <a:pt x="2095" y="279"/>
                </a:lnTo>
                <a:lnTo>
                  <a:pt x="2096" y="272"/>
                </a:lnTo>
                <a:lnTo>
                  <a:pt x="2096" y="269"/>
                </a:lnTo>
                <a:lnTo>
                  <a:pt x="2097" y="266"/>
                </a:lnTo>
                <a:lnTo>
                  <a:pt x="2099" y="260"/>
                </a:lnTo>
                <a:lnTo>
                  <a:pt x="2103" y="254"/>
                </a:lnTo>
                <a:lnTo>
                  <a:pt x="2107" y="249"/>
                </a:lnTo>
                <a:lnTo>
                  <a:pt x="2112" y="245"/>
                </a:lnTo>
                <a:lnTo>
                  <a:pt x="2115" y="243"/>
                </a:lnTo>
                <a:lnTo>
                  <a:pt x="2118" y="241"/>
                </a:lnTo>
                <a:lnTo>
                  <a:pt x="2124" y="238"/>
                </a:lnTo>
                <a:lnTo>
                  <a:pt x="2131" y="235"/>
                </a:lnTo>
                <a:lnTo>
                  <a:pt x="2138" y="233"/>
                </a:lnTo>
                <a:lnTo>
                  <a:pt x="2146" y="232"/>
                </a:lnTo>
                <a:lnTo>
                  <a:pt x="2155" y="232"/>
                </a:lnTo>
                <a:lnTo>
                  <a:pt x="2163" y="232"/>
                </a:lnTo>
                <a:lnTo>
                  <a:pt x="2171" y="233"/>
                </a:lnTo>
                <a:lnTo>
                  <a:pt x="2178" y="235"/>
                </a:lnTo>
                <a:lnTo>
                  <a:pt x="2185" y="238"/>
                </a:lnTo>
                <a:lnTo>
                  <a:pt x="2191" y="241"/>
                </a:lnTo>
                <a:lnTo>
                  <a:pt x="2197" y="245"/>
                </a:lnTo>
                <a:lnTo>
                  <a:pt x="2202" y="249"/>
                </a:lnTo>
                <a:lnTo>
                  <a:pt x="2206" y="254"/>
                </a:lnTo>
                <a:lnTo>
                  <a:pt x="2209" y="260"/>
                </a:lnTo>
                <a:lnTo>
                  <a:pt x="2211" y="266"/>
                </a:lnTo>
                <a:lnTo>
                  <a:pt x="2213" y="272"/>
                </a:lnTo>
                <a:lnTo>
                  <a:pt x="2213" y="279"/>
                </a:lnTo>
                <a:lnTo>
                  <a:pt x="2181" y="279"/>
                </a:lnTo>
                <a:close/>
                <a:moveTo>
                  <a:pt x="2291" y="393"/>
                </a:moveTo>
                <a:lnTo>
                  <a:pt x="2282" y="393"/>
                </a:lnTo>
                <a:lnTo>
                  <a:pt x="2278" y="392"/>
                </a:lnTo>
                <a:lnTo>
                  <a:pt x="2274" y="391"/>
                </a:lnTo>
                <a:lnTo>
                  <a:pt x="2267" y="389"/>
                </a:lnTo>
                <a:lnTo>
                  <a:pt x="2260" y="385"/>
                </a:lnTo>
                <a:lnTo>
                  <a:pt x="2254" y="381"/>
                </a:lnTo>
                <a:lnTo>
                  <a:pt x="2251" y="379"/>
                </a:lnTo>
                <a:lnTo>
                  <a:pt x="2249" y="376"/>
                </a:lnTo>
                <a:lnTo>
                  <a:pt x="2246" y="373"/>
                </a:lnTo>
                <a:lnTo>
                  <a:pt x="2244" y="371"/>
                </a:lnTo>
                <a:lnTo>
                  <a:pt x="2242" y="367"/>
                </a:lnTo>
                <a:lnTo>
                  <a:pt x="2240" y="364"/>
                </a:lnTo>
                <a:lnTo>
                  <a:pt x="2239" y="361"/>
                </a:lnTo>
                <a:lnTo>
                  <a:pt x="2237" y="357"/>
                </a:lnTo>
                <a:lnTo>
                  <a:pt x="2235" y="349"/>
                </a:lnTo>
                <a:lnTo>
                  <a:pt x="2234" y="341"/>
                </a:lnTo>
                <a:lnTo>
                  <a:pt x="2233" y="332"/>
                </a:lnTo>
                <a:lnTo>
                  <a:pt x="2234" y="324"/>
                </a:lnTo>
                <a:lnTo>
                  <a:pt x="2235" y="315"/>
                </a:lnTo>
                <a:lnTo>
                  <a:pt x="2236" y="312"/>
                </a:lnTo>
                <a:lnTo>
                  <a:pt x="2237" y="308"/>
                </a:lnTo>
                <a:lnTo>
                  <a:pt x="2240" y="301"/>
                </a:lnTo>
                <a:lnTo>
                  <a:pt x="2244" y="294"/>
                </a:lnTo>
                <a:lnTo>
                  <a:pt x="2249" y="288"/>
                </a:lnTo>
                <a:lnTo>
                  <a:pt x="2254" y="283"/>
                </a:lnTo>
                <a:lnTo>
                  <a:pt x="2260" y="279"/>
                </a:lnTo>
                <a:lnTo>
                  <a:pt x="2264" y="277"/>
                </a:lnTo>
                <a:lnTo>
                  <a:pt x="2267" y="276"/>
                </a:lnTo>
                <a:lnTo>
                  <a:pt x="2274" y="273"/>
                </a:lnTo>
                <a:lnTo>
                  <a:pt x="2278" y="273"/>
                </a:lnTo>
                <a:lnTo>
                  <a:pt x="2282" y="272"/>
                </a:lnTo>
                <a:lnTo>
                  <a:pt x="2291" y="272"/>
                </a:lnTo>
                <a:lnTo>
                  <a:pt x="2298" y="272"/>
                </a:lnTo>
                <a:lnTo>
                  <a:pt x="2306" y="273"/>
                </a:lnTo>
                <a:lnTo>
                  <a:pt x="2313" y="275"/>
                </a:lnTo>
                <a:lnTo>
                  <a:pt x="2319" y="277"/>
                </a:lnTo>
                <a:lnTo>
                  <a:pt x="2325" y="280"/>
                </a:lnTo>
                <a:lnTo>
                  <a:pt x="2329" y="284"/>
                </a:lnTo>
                <a:lnTo>
                  <a:pt x="2334" y="288"/>
                </a:lnTo>
                <a:lnTo>
                  <a:pt x="2337" y="293"/>
                </a:lnTo>
                <a:lnTo>
                  <a:pt x="2340" y="298"/>
                </a:lnTo>
                <a:lnTo>
                  <a:pt x="2343" y="304"/>
                </a:lnTo>
                <a:lnTo>
                  <a:pt x="2344" y="310"/>
                </a:lnTo>
                <a:lnTo>
                  <a:pt x="2345" y="317"/>
                </a:lnTo>
                <a:lnTo>
                  <a:pt x="2314" y="317"/>
                </a:lnTo>
                <a:lnTo>
                  <a:pt x="2313" y="312"/>
                </a:lnTo>
                <a:lnTo>
                  <a:pt x="2312" y="309"/>
                </a:lnTo>
                <a:lnTo>
                  <a:pt x="2310" y="305"/>
                </a:lnTo>
                <a:lnTo>
                  <a:pt x="2307" y="302"/>
                </a:lnTo>
                <a:lnTo>
                  <a:pt x="2304" y="300"/>
                </a:lnTo>
                <a:lnTo>
                  <a:pt x="2301" y="298"/>
                </a:lnTo>
                <a:lnTo>
                  <a:pt x="2296" y="297"/>
                </a:lnTo>
                <a:lnTo>
                  <a:pt x="2292" y="297"/>
                </a:lnTo>
                <a:lnTo>
                  <a:pt x="2286" y="298"/>
                </a:lnTo>
                <a:lnTo>
                  <a:pt x="2281" y="299"/>
                </a:lnTo>
                <a:lnTo>
                  <a:pt x="2277" y="302"/>
                </a:lnTo>
                <a:lnTo>
                  <a:pt x="2273" y="306"/>
                </a:lnTo>
                <a:lnTo>
                  <a:pt x="2272" y="309"/>
                </a:lnTo>
                <a:lnTo>
                  <a:pt x="2270" y="311"/>
                </a:lnTo>
                <a:lnTo>
                  <a:pt x="2268" y="317"/>
                </a:lnTo>
                <a:lnTo>
                  <a:pt x="2267" y="324"/>
                </a:lnTo>
                <a:lnTo>
                  <a:pt x="2266" y="332"/>
                </a:lnTo>
                <a:lnTo>
                  <a:pt x="2267" y="340"/>
                </a:lnTo>
                <a:lnTo>
                  <a:pt x="2268" y="347"/>
                </a:lnTo>
                <a:lnTo>
                  <a:pt x="2269" y="350"/>
                </a:lnTo>
                <a:lnTo>
                  <a:pt x="2270" y="353"/>
                </a:lnTo>
                <a:lnTo>
                  <a:pt x="2272" y="356"/>
                </a:lnTo>
                <a:lnTo>
                  <a:pt x="2273" y="358"/>
                </a:lnTo>
                <a:lnTo>
                  <a:pt x="2277" y="362"/>
                </a:lnTo>
                <a:lnTo>
                  <a:pt x="2279" y="364"/>
                </a:lnTo>
                <a:lnTo>
                  <a:pt x="2281" y="365"/>
                </a:lnTo>
                <a:lnTo>
                  <a:pt x="2286" y="367"/>
                </a:lnTo>
                <a:lnTo>
                  <a:pt x="2289" y="367"/>
                </a:lnTo>
                <a:lnTo>
                  <a:pt x="2292" y="367"/>
                </a:lnTo>
                <a:lnTo>
                  <a:pt x="2296" y="367"/>
                </a:lnTo>
                <a:lnTo>
                  <a:pt x="2299" y="366"/>
                </a:lnTo>
                <a:lnTo>
                  <a:pt x="2304" y="364"/>
                </a:lnTo>
                <a:lnTo>
                  <a:pt x="2307" y="362"/>
                </a:lnTo>
                <a:lnTo>
                  <a:pt x="2309" y="359"/>
                </a:lnTo>
                <a:lnTo>
                  <a:pt x="2311" y="356"/>
                </a:lnTo>
                <a:lnTo>
                  <a:pt x="2313" y="352"/>
                </a:lnTo>
                <a:lnTo>
                  <a:pt x="2314" y="348"/>
                </a:lnTo>
                <a:lnTo>
                  <a:pt x="2345" y="348"/>
                </a:lnTo>
                <a:lnTo>
                  <a:pt x="2344" y="354"/>
                </a:lnTo>
                <a:lnTo>
                  <a:pt x="2343" y="360"/>
                </a:lnTo>
                <a:lnTo>
                  <a:pt x="2342" y="363"/>
                </a:lnTo>
                <a:lnTo>
                  <a:pt x="2340" y="366"/>
                </a:lnTo>
                <a:lnTo>
                  <a:pt x="2339" y="369"/>
                </a:lnTo>
                <a:lnTo>
                  <a:pt x="2337" y="371"/>
                </a:lnTo>
                <a:lnTo>
                  <a:pt x="2334" y="376"/>
                </a:lnTo>
                <a:lnTo>
                  <a:pt x="2330" y="381"/>
                </a:lnTo>
                <a:lnTo>
                  <a:pt x="2325" y="384"/>
                </a:lnTo>
                <a:lnTo>
                  <a:pt x="2319" y="387"/>
                </a:lnTo>
                <a:lnTo>
                  <a:pt x="2313" y="390"/>
                </a:lnTo>
                <a:lnTo>
                  <a:pt x="2307" y="392"/>
                </a:lnTo>
                <a:lnTo>
                  <a:pt x="2299" y="393"/>
                </a:lnTo>
                <a:lnTo>
                  <a:pt x="2291" y="393"/>
                </a:lnTo>
                <a:close/>
                <a:moveTo>
                  <a:pt x="2383" y="258"/>
                </a:moveTo>
                <a:lnTo>
                  <a:pt x="2379" y="258"/>
                </a:lnTo>
                <a:lnTo>
                  <a:pt x="2376" y="257"/>
                </a:lnTo>
                <a:lnTo>
                  <a:pt x="2373" y="255"/>
                </a:lnTo>
                <a:lnTo>
                  <a:pt x="2370" y="253"/>
                </a:lnTo>
                <a:lnTo>
                  <a:pt x="2368" y="250"/>
                </a:lnTo>
                <a:lnTo>
                  <a:pt x="2367" y="248"/>
                </a:lnTo>
                <a:lnTo>
                  <a:pt x="2366" y="245"/>
                </a:lnTo>
                <a:lnTo>
                  <a:pt x="2365" y="241"/>
                </a:lnTo>
                <a:lnTo>
                  <a:pt x="2366" y="238"/>
                </a:lnTo>
                <a:lnTo>
                  <a:pt x="2367" y="235"/>
                </a:lnTo>
                <a:lnTo>
                  <a:pt x="2368" y="232"/>
                </a:lnTo>
                <a:lnTo>
                  <a:pt x="2370" y="230"/>
                </a:lnTo>
                <a:lnTo>
                  <a:pt x="2373" y="228"/>
                </a:lnTo>
                <a:lnTo>
                  <a:pt x="2376" y="226"/>
                </a:lnTo>
                <a:lnTo>
                  <a:pt x="2379" y="225"/>
                </a:lnTo>
                <a:lnTo>
                  <a:pt x="2383" y="225"/>
                </a:lnTo>
                <a:lnTo>
                  <a:pt x="2386" y="225"/>
                </a:lnTo>
                <a:lnTo>
                  <a:pt x="2390" y="226"/>
                </a:lnTo>
                <a:lnTo>
                  <a:pt x="2393" y="228"/>
                </a:lnTo>
                <a:lnTo>
                  <a:pt x="2395" y="230"/>
                </a:lnTo>
                <a:lnTo>
                  <a:pt x="2398" y="232"/>
                </a:lnTo>
                <a:lnTo>
                  <a:pt x="2399" y="235"/>
                </a:lnTo>
                <a:lnTo>
                  <a:pt x="2400" y="238"/>
                </a:lnTo>
                <a:lnTo>
                  <a:pt x="2401" y="241"/>
                </a:lnTo>
                <a:lnTo>
                  <a:pt x="2400" y="245"/>
                </a:lnTo>
                <a:lnTo>
                  <a:pt x="2399" y="248"/>
                </a:lnTo>
                <a:lnTo>
                  <a:pt x="2398" y="250"/>
                </a:lnTo>
                <a:lnTo>
                  <a:pt x="2395" y="253"/>
                </a:lnTo>
                <a:lnTo>
                  <a:pt x="2393" y="255"/>
                </a:lnTo>
                <a:lnTo>
                  <a:pt x="2390" y="257"/>
                </a:lnTo>
                <a:lnTo>
                  <a:pt x="2386" y="258"/>
                </a:lnTo>
                <a:lnTo>
                  <a:pt x="2383" y="258"/>
                </a:lnTo>
                <a:close/>
                <a:moveTo>
                  <a:pt x="2366" y="273"/>
                </a:moveTo>
                <a:lnTo>
                  <a:pt x="2399" y="273"/>
                </a:lnTo>
                <a:lnTo>
                  <a:pt x="2399" y="391"/>
                </a:lnTo>
                <a:lnTo>
                  <a:pt x="2366" y="391"/>
                </a:lnTo>
                <a:lnTo>
                  <a:pt x="2366" y="273"/>
                </a:lnTo>
                <a:close/>
                <a:moveTo>
                  <a:pt x="2479" y="393"/>
                </a:moveTo>
                <a:lnTo>
                  <a:pt x="2471" y="393"/>
                </a:lnTo>
                <a:lnTo>
                  <a:pt x="2467" y="392"/>
                </a:lnTo>
                <a:lnTo>
                  <a:pt x="2463" y="391"/>
                </a:lnTo>
                <a:lnTo>
                  <a:pt x="2455" y="389"/>
                </a:lnTo>
                <a:lnTo>
                  <a:pt x="2448" y="386"/>
                </a:lnTo>
                <a:lnTo>
                  <a:pt x="2442" y="382"/>
                </a:lnTo>
                <a:lnTo>
                  <a:pt x="2437" y="377"/>
                </a:lnTo>
                <a:lnTo>
                  <a:pt x="2432" y="371"/>
                </a:lnTo>
                <a:lnTo>
                  <a:pt x="2428" y="365"/>
                </a:lnTo>
                <a:lnTo>
                  <a:pt x="2425" y="358"/>
                </a:lnTo>
                <a:lnTo>
                  <a:pt x="2423" y="350"/>
                </a:lnTo>
                <a:lnTo>
                  <a:pt x="2421" y="342"/>
                </a:lnTo>
                <a:lnTo>
                  <a:pt x="2421" y="333"/>
                </a:lnTo>
                <a:lnTo>
                  <a:pt x="2421" y="324"/>
                </a:lnTo>
                <a:lnTo>
                  <a:pt x="2423" y="315"/>
                </a:lnTo>
                <a:lnTo>
                  <a:pt x="2424" y="312"/>
                </a:lnTo>
                <a:lnTo>
                  <a:pt x="2425" y="308"/>
                </a:lnTo>
                <a:lnTo>
                  <a:pt x="2428" y="301"/>
                </a:lnTo>
                <a:lnTo>
                  <a:pt x="2432" y="294"/>
                </a:lnTo>
                <a:lnTo>
                  <a:pt x="2437" y="288"/>
                </a:lnTo>
                <a:lnTo>
                  <a:pt x="2442" y="283"/>
                </a:lnTo>
                <a:lnTo>
                  <a:pt x="2448" y="279"/>
                </a:lnTo>
                <a:lnTo>
                  <a:pt x="2451" y="277"/>
                </a:lnTo>
                <a:lnTo>
                  <a:pt x="2455" y="276"/>
                </a:lnTo>
                <a:lnTo>
                  <a:pt x="2462" y="273"/>
                </a:lnTo>
                <a:lnTo>
                  <a:pt x="2470" y="272"/>
                </a:lnTo>
                <a:lnTo>
                  <a:pt x="2478" y="272"/>
                </a:lnTo>
                <a:lnTo>
                  <a:pt x="2486" y="272"/>
                </a:lnTo>
                <a:lnTo>
                  <a:pt x="2493" y="273"/>
                </a:lnTo>
                <a:lnTo>
                  <a:pt x="2500" y="275"/>
                </a:lnTo>
                <a:lnTo>
                  <a:pt x="2506" y="278"/>
                </a:lnTo>
                <a:lnTo>
                  <a:pt x="2512" y="282"/>
                </a:lnTo>
                <a:lnTo>
                  <a:pt x="2518" y="286"/>
                </a:lnTo>
                <a:lnTo>
                  <a:pt x="2522" y="292"/>
                </a:lnTo>
                <a:lnTo>
                  <a:pt x="2526" y="298"/>
                </a:lnTo>
                <a:lnTo>
                  <a:pt x="2529" y="305"/>
                </a:lnTo>
                <a:lnTo>
                  <a:pt x="2531" y="309"/>
                </a:lnTo>
                <a:lnTo>
                  <a:pt x="2532" y="313"/>
                </a:lnTo>
                <a:lnTo>
                  <a:pt x="2533" y="322"/>
                </a:lnTo>
                <a:lnTo>
                  <a:pt x="2534" y="331"/>
                </a:lnTo>
                <a:lnTo>
                  <a:pt x="2534" y="340"/>
                </a:lnTo>
                <a:lnTo>
                  <a:pt x="2453" y="340"/>
                </a:lnTo>
                <a:lnTo>
                  <a:pt x="2454" y="347"/>
                </a:lnTo>
                <a:lnTo>
                  <a:pt x="2455" y="352"/>
                </a:lnTo>
                <a:lnTo>
                  <a:pt x="2456" y="355"/>
                </a:lnTo>
                <a:lnTo>
                  <a:pt x="2457" y="357"/>
                </a:lnTo>
                <a:lnTo>
                  <a:pt x="2461" y="361"/>
                </a:lnTo>
                <a:lnTo>
                  <a:pt x="2462" y="363"/>
                </a:lnTo>
                <a:lnTo>
                  <a:pt x="2464" y="365"/>
                </a:lnTo>
                <a:lnTo>
                  <a:pt x="2469" y="367"/>
                </a:lnTo>
                <a:lnTo>
                  <a:pt x="2472" y="368"/>
                </a:lnTo>
                <a:lnTo>
                  <a:pt x="2474" y="368"/>
                </a:lnTo>
                <a:lnTo>
                  <a:pt x="2480" y="369"/>
                </a:lnTo>
                <a:lnTo>
                  <a:pt x="2488" y="368"/>
                </a:lnTo>
                <a:lnTo>
                  <a:pt x="2491" y="367"/>
                </a:lnTo>
                <a:lnTo>
                  <a:pt x="2494" y="365"/>
                </a:lnTo>
                <a:lnTo>
                  <a:pt x="2497" y="363"/>
                </a:lnTo>
                <a:lnTo>
                  <a:pt x="2499" y="361"/>
                </a:lnTo>
                <a:lnTo>
                  <a:pt x="2501" y="358"/>
                </a:lnTo>
                <a:lnTo>
                  <a:pt x="2503" y="355"/>
                </a:lnTo>
                <a:lnTo>
                  <a:pt x="2533" y="357"/>
                </a:lnTo>
                <a:lnTo>
                  <a:pt x="2532" y="361"/>
                </a:lnTo>
                <a:lnTo>
                  <a:pt x="2530" y="365"/>
                </a:lnTo>
                <a:lnTo>
                  <a:pt x="2529" y="369"/>
                </a:lnTo>
                <a:lnTo>
                  <a:pt x="2527" y="372"/>
                </a:lnTo>
                <a:lnTo>
                  <a:pt x="2522" y="378"/>
                </a:lnTo>
                <a:lnTo>
                  <a:pt x="2519" y="381"/>
                </a:lnTo>
                <a:lnTo>
                  <a:pt x="2515" y="383"/>
                </a:lnTo>
                <a:lnTo>
                  <a:pt x="2512" y="386"/>
                </a:lnTo>
                <a:lnTo>
                  <a:pt x="2508" y="388"/>
                </a:lnTo>
                <a:lnTo>
                  <a:pt x="2504" y="389"/>
                </a:lnTo>
                <a:lnTo>
                  <a:pt x="2499" y="391"/>
                </a:lnTo>
                <a:lnTo>
                  <a:pt x="2495" y="392"/>
                </a:lnTo>
                <a:lnTo>
                  <a:pt x="2490" y="393"/>
                </a:lnTo>
                <a:lnTo>
                  <a:pt x="2485" y="393"/>
                </a:lnTo>
                <a:lnTo>
                  <a:pt x="2479" y="393"/>
                </a:lnTo>
                <a:close/>
                <a:moveTo>
                  <a:pt x="2453" y="320"/>
                </a:moveTo>
                <a:lnTo>
                  <a:pt x="2503" y="320"/>
                </a:lnTo>
                <a:lnTo>
                  <a:pt x="2502" y="315"/>
                </a:lnTo>
                <a:lnTo>
                  <a:pt x="2501" y="311"/>
                </a:lnTo>
                <a:lnTo>
                  <a:pt x="2499" y="306"/>
                </a:lnTo>
                <a:lnTo>
                  <a:pt x="2496" y="303"/>
                </a:lnTo>
                <a:lnTo>
                  <a:pt x="2494" y="301"/>
                </a:lnTo>
                <a:lnTo>
                  <a:pt x="2492" y="300"/>
                </a:lnTo>
                <a:lnTo>
                  <a:pt x="2488" y="298"/>
                </a:lnTo>
                <a:lnTo>
                  <a:pt x="2484" y="296"/>
                </a:lnTo>
                <a:lnTo>
                  <a:pt x="2479" y="296"/>
                </a:lnTo>
                <a:lnTo>
                  <a:pt x="2474" y="296"/>
                </a:lnTo>
                <a:lnTo>
                  <a:pt x="2469" y="298"/>
                </a:lnTo>
                <a:lnTo>
                  <a:pt x="2467" y="299"/>
                </a:lnTo>
                <a:lnTo>
                  <a:pt x="2465" y="300"/>
                </a:lnTo>
                <a:lnTo>
                  <a:pt x="2461" y="303"/>
                </a:lnTo>
                <a:lnTo>
                  <a:pt x="2458" y="307"/>
                </a:lnTo>
                <a:lnTo>
                  <a:pt x="2455" y="311"/>
                </a:lnTo>
                <a:lnTo>
                  <a:pt x="2454" y="315"/>
                </a:lnTo>
                <a:lnTo>
                  <a:pt x="2453" y="320"/>
                </a:lnTo>
                <a:close/>
                <a:moveTo>
                  <a:pt x="2589" y="323"/>
                </a:moveTo>
                <a:lnTo>
                  <a:pt x="2589" y="391"/>
                </a:lnTo>
                <a:lnTo>
                  <a:pt x="2556" y="391"/>
                </a:lnTo>
                <a:lnTo>
                  <a:pt x="2556" y="273"/>
                </a:lnTo>
                <a:lnTo>
                  <a:pt x="2587" y="273"/>
                </a:lnTo>
                <a:lnTo>
                  <a:pt x="2587" y="294"/>
                </a:lnTo>
                <a:lnTo>
                  <a:pt x="2590" y="289"/>
                </a:lnTo>
                <a:lnTo>
                  <a:pt x="2594" y="285"/>
                </a:lnTo>
                <a:lnTo>
                  <a:pt x="2598" y="281"/>
                </a:lnTo>
                <a:lnTo>
                  <a:pt x="2602" y="278"/>
                </a:lnTo>
                <a:lnTo>
                  <a:pt x="2607" y="275"/>
                </a:lnTo>
                <a:lnTo>
                  <a:pt x="2612" y="273"/>
                </a:lnTo>
                <a:lnTo>
                  <a:pt x="2618" y="272"/>
                </a:lnTo>
                <a:lnTo>
                  <a:pt x="2624" y="272"/>
                </a:lnTo>
                <a:lnTo>
                  <a:pt x="2633" y="272"/>
                </a:lnTo>
                <a:lnTo>
                  <a:pt x="2637" y="273"/>
                </a:lnTo>
                <a:lnTo>
                  <a:pt x="2641" y="274"/>
                </a:lnTo>
                <a:lnTo>
                  <a:pt x="2644" y="276"/>
                </a:lnTo>
                <a:lnTo>
                  <a:pt x="2648" y="278"/>
                </a:lnTo>
                <a:lnTo>
                  <a:pt x="2651" y="281"/>
                </a:lnTo>
                <a:lnTo>
                  <a:pt x="2654" y="283"/>
                </a:lnTo>
                <a:lnTo>
                  <a:pt x="2656" y="286"/>
                </a:lnTo>
                <a:lnTo>
                  <a:pt x="2659" y="290"/>
                </a:lnTo>
                <a:lnTo>
                  <a:pt x="2660" y="294"/>
                </a:lnTo>
                <a:lnTo>
                  <a:pt x="2662" y="297"/>
                </a:lnTo>
                <a:lnTo>
                  <a:pt x="2663" y="302"/>
                </a:lnTo>
                <a:lnTo>
                  <a:pt x="2664" y="306"/>
                </a:lnTo>
                <a:lnTo>
                  <a:pt x="2665" y="311"/>
                </a:lnTo>
                <a:lnTo>
                  <a:pt x="2665" y="316"/>
                </a:lnTo>
                <a:lnTo>
                  <a:pt x="2665" y="391"/>
                </a:lnTo>
                <a:lnTo>
                  <a:pt x="2632" y="391"/>
                </a:lnTo>
                <a:lnTo>
                  <a:pt x="2632" y="322"/>
                </a:lnTo>
                <a:lnTo>
                  <a:pt x="2632" y="317"/>
                </a:lnTo>
                <a:lnTo>
                  <a:pt x="2631" y="312"/>
                </a:lnTo>
                <a:lnTo>
                  <a:pt x="2629" y="308"/>
                </a:lnTo>
                <a:lnTo>
                  <a:pt x="2627" y="305"/>
                </a:lnTo>
                <a:lnTo>
                  <a:pt x="2624" y="302"/>
                </a:lnTo>
                <a:lnTo>
                  <a:pt x="2620" y="300"/>
                </a:lnTo>
                <a:lnTo>
                  <a:pt x="2616" y="299"/>
                </a:lnTo>
                <a:lnTo>
                  <a:pt x="2611" y="299"/>
                </a:lnTo>
                <a:lnTo>
                  <a:pt x="2606" y="299"/>
                </a:lnTo>
                <a:lnTo>
                  <a:pt x="2602" y="300"/>
                </a:lnTo>
                <a:lnTo>
                  <a:pt x="2598" y="302"/>
                </a:lnTo>
                <a:lnTo>
                  <a:pt x="2595" y="305"/>
                </a:lnTo>
                <a:lnTo>
                  <a:pt x="2592" y="308"/>
                </a:lnTo>
                <a:lnTo>
                  <a:pt x="2590" y="313"/>
                </a:lnTo>
                <a:lnTo>
                  <a:pt x="2589" y="317"/>
                </a:lnTo>
                <a:lnTo>
                  <a:pt x="2589" y="323"/>
                </a:lnTo>
                <a:close/>
                <a:moveTo>
                  <a:pt x="2745" y="393"/>
                </a:moveTo>
                <a:lnTo>
                  <a:pt x="2736" y="393"/>
                </a:lnTo>
                <a:lnTo>
                  <a:pt x="2732" y="392"/>
                </a:lnTo>
                <a:lnTo>
                  <a:pt x="2728" y="391"/>
                </a:lnTo>
                <a:lnTo>
                  <a:pt x="2721" y="389"/>
                </a:lnTo>
                <a:lnTo>
                  <a:pt x="2713" y="385"/>
                </a:lnTo>
                <a:lnTo>
                  <a:pt x="2707" y="381"/>
                </a:lnTo>
                <a:lnTo>
                  <a:pt x="2704" y="379"/>
                </a:lnTo>
                <a:lnTo>
                  <a:pt x="2702" y="376"/>
                </a:lnTo>
                <a:lnTo>
                  <a:pt x="2699" y="373"/>
                </a:lnTo>
                <a:lnTo>
                  <a:pt x="2697" y="371"/>
                </a:lnTo>
                <a:lnTo>
                  <a:pt x="2695" y="367"/>
                </a:lnTo>
                <a:lnTo>
                  <a:pt x="2693" y="364"/>
                </a:lnTo>
                <a:lnTo>
                  <a:pt x="2691" y="361"/>
                </a:lnTo>
                <a:lnTo>
                  <a:pt x="2690" y="357"/>
                </a:lnTo>
                <a:lnTo>
                  <a:pt x="2688" y="349"/>
                </a:lnTo>
                <a:lnTo>
                  <a:pt x="2687" y="341"/>
                </a:lnTo>
                <a:lnTo>
                  <a:pt x="2686" y="332"/>
                </a:lnTo>
                <a:lnTo>
                  <a:pt x="2687" y="324"/>
                </a:lnTo>
                <a:lnTo>
                  <a:pt x="2688" y="315"/>
                </a:lnTo>
                <a:lnTo>
                  <a:pt x="2689" y="312"/>
                </a:lnTo>
                <a:lnTo>
                  <a:pt x="2690" y="308"/>
                </a:lnTo>
                <a:lnTo>
                  <a:pt x="2693" y="301"/>
                </a:lnTo>
                <a:lnTo>
                  <a:pt x="2697" y="294"/>
                </a:lnTo>
                <a:lnTo>
                  <a:pt x="2702" y="288"/>
                </a:lnTo>
                <a:lnTo>
                  <a:pt x="2707" y="283"/>
                </a:lnTo>
                <a:lnTo>
                  <a:pt x="2713" y="279"/>
                </a:lnTo>
                <a:lnTo>
                  <a:pt x="2716" y="277"/>
                </a:lnTo>
                <a:lnTo>
                  <a:pt x="2721" y="276"/>
                </a:lnTo>
                <a:lnTo>
                  <a:pt x="2728" y="273"/>
                </a:lnTo>
                <a:lnTo>
                  <a:pt x="2732" y="273"/>
                </a:lnTo>
                <a:lnTo>
                  <a:pt x="2736" y="272"/>
                </a:lnTo>
                <a:lnTo>
                  <a:pt x="2745" y="272"/>
                </a:lnTo>
                <a:lnTo>
                  <a:pt x="2752" y="272"/>
                </a:lnTo>
                <a:lnTo>
                  <a:pt x="2759" y="273"/>
                </a:lnTo>
                <a:lnTo>
                  <a:pt x="2766" y="275"/>
                </a:lnTo>
                <a:lnTo>
                  <a:pt x="2772" y="277"/>
                </a:lnTo>
                <a:lnTo>
                  <a:pt x="2778" y="280"/>
                </a:lnTo>
                <a:lnTo>
                  <a:pt x="2782" y="284"/>
                </a:lnTo>
                <a:lnTo>
                  <a:pt x="2787" y="288"/>
                </a:lnTo>
                <a:lnTo>
                  <a:pt x="2790" y="293"/>
                </a:lnTo>
                <a:lnTo>
                  <a:pt x="2793" y="298"/>
                </a:lnTo>
                <a:lnTo>
                  <a:pt x="2796" y="304"/>
                </a:lnTo>
                <a:lnTo>
                  <a:pt x="2797" y="310"/>
                </a:lnTo>
                <a:lnTo>
                  <a:pt x="2798" y="317"/>
                </a:lnTo>
                <a:lnTo>
                  <a:pt x="2767" y="317"/>
                </a:lnTo>
                <a:lnTo>
                  <a:pt x="2766" y="312"/>
                </a:lnTo>
                <a:lnTo>
                  <a:pt x="2765" y="309"/>
                </a:lnTo>
                <a:lnTo>
                  <a:pt x="2763" y="305"/>
                </a:lnTo>
                <a:lnTo>
                  <a:pt x="2760" y="302"/>
                </a:lnTo>
                <a:lnTo>
                  <a:pt x="2757" y="300"/>
                </a:lnTo>
                <a:lnTo>
                  <a:pt x="2754" y="298"/>
                </a:lnTo>
                <a:lnTo>
                  <a:pt x="2750" y="297"/>
                </a:lnTo>
                <a:lnTo>
                  <a:pt x="2746" y="297"/>
                </a:lnTo>
                <a:lnTo>
                  <a:pt x="2740" y="298"/>
                </a:lnTo>
                <a:lnTo>
                  <a:pt x="2735" y="299"/>
                </a:lnTo>
                <a:lnTo>
                  <a:pt x="2731" y="302"/>
                </a:lnTo>
                <a:lnTo>
                  <a:pt x="2727" y="306"/>
                </a:lnTo>
                <a:lnTo>
                  <a:pt x="2726" y="309"/>
                </a:lnTo>
                <a:lnTo>
                  <a:pt x="2724" y="311"/>
                </a:lnTo>
                <a:lnTo>
                  <a:pt x="2722" y="317"/>
                </a:lnTo>
                <a:lnTo>
                  <a:pt x="2721" y="324"/>
                </a:lnTo>
                <a:lnTo>
                  <a:pt x="2720" y="332"/>
                </a:lnTo>
                <a:lnTo>
                  <a:pt x="2721" y="340"/>
                </a:lnTo>
                <a:lnTo>
                  <a:pt x="2722" y="347"/>
                </a:lnTo>
                <a:lnTo>
                  <a:pt x="2723" y="350"/>
                </a:lnTo>
                <a:lnTo>
                  <a:pt x="2724" y="353"/>
                </a:lnTo>
                <a:lnTo>
                  <a:pt x="2726" y="356"/>
                </a:lnTo>
                <a:lnTo>
                  <a:pt x="2727" y="358"/>
                </a:lnTo>
                <a:lnTo>
                  <a:pt x="2731" y="362"/>
                </a:lnTo>
                <a:lnTo>
                  <a:pt x="2733" y="364"/>
                </a:lnTo>
                <a:lnTo>
                  <a:pt x="2735" y="365"/>
                </a:lnTo>
                <a:lnTo>
                  <a:pt x="2740" y="367"/>
                </a:lnTo>
                <a:lnTo>
                  <a:pt x="2743" y="367"/>
                </a:lnTo>
                <a:lnTo>
                  <a:pt x="2746" y="367"/>
                </a:lnTo>
                <a:lnTo>
                  <a:pt x="2750" y="367"/>
                </a:lnTo>
                <a:lnTo>
                  <a:pt x="2753" y="366"/>
                </a:lnTo>
                <a:lnTo>
                  <a:pt x="2757" y="364"/>
                </a:lnTo>
                <a:lnTo>
                  <a:pt x="2760" y="362"/>
                </a:lnTo>
                <a:lnTo>
                  <a:pt x="2762" y="359"/>
                </a:lnTo>
                <a:lnTo>
                  <a:pt x="2764" y="356"/>
                </a:lnTo>
                <a:lnTo>
                  <a:pt x="2766" y="352"/>
                </a:lnTo>
                <a:lnTo>
                  <a:pt x="2767" y="348"/>
                </a:lnTo>
                <a:lnTo>
                  <a:pt x="2798" y="348"/>
                </a:lnTo>
                <a:lnTo>
                  <a:pt x="2797" y="354"/>
                </a:lnTo>
                <a:lnTo>
                  <a:pt x="2796" y="360"/>
                </a:lnTo>
                <a:lnTo>
                  <a:pt x="2795" y="363"/>
                </a:lnTo>
                <a:lnTo>
                  <a:pt x="2793" y="366"/>
                </a:lnTo>
                <a:lnTo>
                  <a:pt x="2792" y="369"/>
                </a:lnTo>
                <a:lnTo>
                  <a:pt x="2790" y="371"/>
                </a:lnTo>
                <a:lnTo>
                  <a:pt x="2787" y="376"/>
                </a:lnTo>
                <a:lnTo>
                  <a:pt x="2783" y="381"/>
                </a:lnTo>
                <a:lnTo>
                  <a:pt x="2778" y="384"/>
                </a:lnTo>
                <a:lnTo>
                  <a:pt x="2772" y="387"/>
                </a:lnTo>
                <a:lnTo>
                  <a:pt x="2766" y="390"/>
                </a:lnTo>
                <a:lnTo>
                  <a:pt x="2760" y="392"/>
                </a:lnTo>
                <a:lnTo>
                  <a:pt x="2753" y="393"/>
                </a:lnTo>
                <a:lnTo>
                  <a:pt x="2745" y="3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526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Content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57B0D-D759-BE7C-69E9-E5C99AD94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2AD59-DDD9-3867-649E-CC4DA3F6C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C9314-3DD9-466F-B472-54F9B0D88794}" type="datetime1">
              <a:rPr lang="en-GB" smtClean="0"/>
              <a:t>23/03/2026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05C51-1C15-2D57-6D47-F4C9D3A40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6A646-EADF-862C-0CF5-D579450F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151617C-A1F8-7D62-64C2-33C28BF06E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5688" y="2205039"/>
            <a:ext cx="10080625" cy="3671886"/>
          </a:xfrm>
        </p:spPr>
        <p:txBody>
          <a:bodyPr/>
          <a:lstStyle>
            <a:lvl1pPr>
              <a:defRPr sz="28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1011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57B0D-D759-BE7C-69E9-E5C99AD94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2AD59-DDD9-3867-649E-CC4DA3F6C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A177-7C47-4739-9ECF-E274AB12DE5F}" type="datetime1">
              <a:rPr lang="en-GB" smtClean="0"/>
              <a:t>23/03/2026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05C51-1C15-2D57-6D47-F4C9D3A40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6A646-EADF-862C-0CF5-D579450F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151617C-A1F8-7D62-64C2-33C28BF06E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5688" y="2205039"/>
            <a:ext cx="10080625" cy="3671886"/>
          </a:xfrm>
        </p:spPr>
        <p:txBody>
          <a:bodyPr/>
          <a:lstStyle>
            <a:lvl1pPr>
              <a:defRPr sz="28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7660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Content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57B0D-D759-BE7C-69E9-E5C99AD94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2AD59-DDD9-3867-649E-CC4DA3F6C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444201-24BE-4959-92C0-BEF85BED352A}" type="datetime1">
              <a:rPr lang="en-GB" smtClean="0"/>
              <a:t>23/03/2026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05C51-1C15-2D57-6D47-F4C9D3A40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6A646-EADF-862C-0CF5-D579450F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151617C-A1F8-7D62-64C2-33C28BF06E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5688" y="2205039"/>
            <a:ext cx="10080625" cy="3671886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1290A9EE-B882-1AC8-FB03-9E891579AE3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0206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s and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57B0D-D759-BE7C-69E9-E5C99AD94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6D14CD-046B-4F4C-C56E-9224E5C28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688" y="2205037"/>
            <a:ext cx="10080625" cy="3671887"/>
          </a:xfrm>
        </p:spPr>
        <p:txBody>
          <a:bodyPr/>
          <a:lstStyle>
            <a:lvl1pPr marL="269875" indent="-269875">
              <a:buFont typeface="Arial" panose="020B0604020202020204" pitchFamily="34" charset="0"/>
              <a:buChar char="•"/>
              <a:defRPr/>
            </a:lvl1pPr>
            <a:lvl2pPr marL="539750" indent="-266700">
              <a:defRPr/>
            </a:lvl2pPr>
            <a:lvl3pPr marL="808038" indent="-276225">
              <a:defRPr/>
            </a:lvl3pPr>
            <a:lvl4pPr marL="1077913" indent="-266700">
              <a:defRPr/>
            </a:lvl4pPr>
            <a:lvl5pPr marL="1347788" indent="-266700">
              <a:defRPr/>
            </a:lvl5pPr>
            <a:lvl6pPr marL="1617663" indent="-266700">
              <a:defRPr/>
            </a:lvl6pPr>
            <a:lvl7pPr marL="1885950" indent="-276225">
              <a:defRPr/>
            </a:lvl7pPr>
            <a:lvl8pPr marL="2155825" indent="-266700">
              <a:defRPr/>
            </a:lvl8pPr>
            <a:lvl9pPr marL="2425700" indent="-266700"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2AD59-DDD9-3867-649E-CC4DA3F6C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45C64-34CE-46C3-921B-A176B3B17534}" type="datetime1">
              <a:rPr lang="en-GB" smtClean="0"/>
              <a:t>23/03/2026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05C51-1C15-2D57-6D47-F4C9D3A40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6A646-EADF-862C-0CF5-D579450F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56715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s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57B0D-D759-BE7C-69E9-E5C99AD94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6D14CD-046B-4F4C-C56E-9224E5C28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688" y="2205037"/>
            <a:ext cx="10080625" cy="3671887"/>
          </a:xfrm>
        </p:spPr>
        <p:txBody>
          <a:bodyPr/>
          <a:lstStyle>
            <a:lvl1pPr marL="269875" indent="-269875">
              <a:buFont typeface="Arial" panose="020B0604020202020204" pitchFamily="34" charset="0"/>
              <a:buChar char="•"/>
              <a:defRPr/>
            </a:lvl1pPr>
            <a:lvl2pPr marL="539750" indent="-266700">
              <a:defRPr/>
            </a:lvl2pPr>
            <a:lvl3pPr marL="808038" indent="-276225">
              <a:defRPr/>
            </a:lvl3pPr>
            <a:lvl4pPr marL="1077913" indent="-266700">
              <a:defRPr/>
            </a:lvl4pPr>
            <a:lvl5pPr marL="1347788" indent="-266700">
              <a:defRPr/>
            </a:lvl5pPr>
            <a:lvl6pPr marL="1617663" indent="-266700">
              <a:defRPr/>
            </a:lvl6pPr>
            <a:lvl7pPr marL="1885950" indent="-276225">
              <a:defRPr/>
            </a:lvl7pPr>
            <a:lvl8pPr marL="2155825" indent="-266700">
              <a:defRPr/>
            </a:lvl8pPr>
            <a:lvl9pPr marL="2425700" indent="-266700"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2AD59-DDD9-3867-649E-CC4DA3F6C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51F0-B1C2-4B29-94B4-6B93096A4B1E}" type="datetime1">
              <a:rPr lang="en-GB" smtClean="0"/>
              <a:t>23/03/2026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05C51-1C15-2D57-6D47-F4C9D3A40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6A646-EADF-862C-0CF5-D579450F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60604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ullets and Content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57B0D-D759-BE7C-69E9-E5C99AD94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6D14CD-046B-4F4C-C56E-9224E5C28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688" y="2205037"/>
            <a:ext cx="10080625" cy="3671887"/>
          </a:xfrm>
        </p:spPr>
        <p:txBody>
          <a:bodyPr/>
          <a:lstStyle>
            <a:lvl1pPr marL="269875" indent="-26987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539750" indent="-266700">
              <a:defRPr>
                <a:solidFill>
                  <a:schemeClr val="bg1"/>
                </a:solidFill>
              </a:defRPr>
            </a:lvl2pPr>
            <a:lvl3pPr marL="808038" indent="-276225">
              <a:defRPr>
                <a:solidFill>
                  <a:schemeClr val="bg1"/>
                </a:solidFill>
              </a:defRPr>
            </a:lvl3pPr>
            <a:lvl4pPr marL="1077913" indent="-266700">
              <a:defRPr>
                <a:solidFill>
                  <a:schemeClr val="bg1"/>
                </a:solidFill>
              </a:defRPr>
            </a:lvl4pPr>
            <a:lvl5pPr marL="1347788" indent="-266700">
              <a:defRPr>
                <a:solidFill>
                  <a:schemeClr val="bg1"/>
                </a:solidFill>
              </a:defRPr>
            </a:lvl5pPr>
            <a:lvl6pPr marL="1617663" indent="-266700">
              <a:defRPr>
                <a:solidFill>
                  <a:schemeClr val="bg1"/>
                </a:solidFill>
              </a:defRPr>
            </a:lvl6pPr>
            <a:lvl7pPr marL="1885950" indent="-276225">
              <a:defRPr>
                <a:solidFill>
                  <a:schemeClr val="bg1"/>
                </a:solidFill>
              </a:defRPr>
            </a:lvl7pPr>
            <a:lvl8pPr marL="2155825" indent="-266700">
              <a:defRPr>
                <a:solidFill>
                  <a:schemeClr val="bg1"/>
                </a:solidFill>
              </a:defRPr>
            </a:lvl8pPr>
            <a:lvl9pPr marL="2425700" indent="-266700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2AD59-DDD9-3867-649E-CC4DA3F6C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D48FE2-7902-4EC8-9038-2F0165FE4B98}" type="datetime1">
              <a:rPr lang="en-GB" smtClean="0"/>
              <a:t>23/03/2026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05C51-1C15-2D57-6D47-F4C9D3A40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6A646-EADF-862C-0CF5-D579450F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E925B5BF-537D-28C4-E616-ABEDC53298DE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93214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73435-DC13-47AC-AEAA-AAEEFBAF5890}" type="datetime1">
              <a:rPr lang="en-GB" smtClean="0"/>
              <a:t>23/03/2026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E3AF440-5C52-ECEB-B15D-EBBA951D8C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2205037"/>
            <a:ext cx="4896296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F2689DE4-F150-1AC4-080E-1FC4078AE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2205037"/>
            <a:ext cx="4896296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086658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D83F2-0A5D-4D45-889E-A248F05C5797}" type="datetime1">
              <a:rPr lang="en-GB" smtClean="0"/>
              <a:t>23/03/2026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E3AF440-5C52-ECEB-B15D-EBBA951D8C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2205037"/>
            <a:ext cx="4896296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F2689DE4-F150-1AC4-080E-1FC4078AE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2205037"/>
            <a:ext cx="4896296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19467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936557"/>
            <a:ext cx="9792468" cy="492443"/>
          </a:xfrm>
        </p:spPr>
        <p:txBody>
          <a:bodyPr anchor="b" anchorCtr="0">
            <a:spAutoFit/>
          </a:bodyPr>
          <a:lstStyle>
            <a:lvl1pPr algn="l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3429000"/>
            <a:ext cx="9792468" cy="492443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407368" y="2674624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CA1682D5-9875-6DFE-B1FA-F20EE1301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51BFD-C769-4C0D-BCE7-634201F4BF46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CB76FCA5-9DA7-BF02-3EBB-BC56DDA0F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07BD9D2-D4DB-4F42-21C0-76A363F7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9" name="Freeform 57">
            <a:extLst>
              <a:ext uri="{FF2B5EF4-FFF2-40B4-BE49-F238E27FC236}">
                <a16:creationId xmlns:a16="http://schemas.microsoft.com/office/drawing/2014/main" id="{A5D5E610-A98C-3A95-E518-245E9ED802B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44347" cy="540000"/>
          </a:xfrm>
          <a:custGeom>
            <a:avLst/>
            <a:gdLst>
              <a:gd name="T0" fmla="*/ 2814 w 2926"/>
              <a:gd name="T1" fmla="*/ 342 h 621"/>
              <a:gd name="T2" fmla="*/ 2849 w 2926"/>
              <a:gd name="T3" fmla="*/ 355 h 621"/>
              <a:gd name="T4" fmla="*/ 310 w 2926"/>
              <a:gd name="T5" fmla="*/ 172 h 621"/>
              <a:gd name="T6" fmla="*/ 1100 w 2926"/>
              <a:gd name="T7" fmla="*/ 105 h 621"/>
              <a:gd name="T8" fmla="*/ 1279 w 2926"/>
              <a:gd name="T9" fmla="*/ 91 h 621"/>
              <a:gd name="T10" fmla="*/ 1263 w 2926"/>
              <a:gd name="T11" fmla="*/ 47 h 621"/>
              <a:gd name="T12" fmla="*/ 1281 w 2926"/>
              <a:gd name="T13" fmla="*/ 129 h 621"/>
              <a:gd name="T14" fmla="*/ 1441 w 2926"/>
              <a:gd name="T15" fmla="*/ 136 h 621"/>
              <a:gd name="T16" fmla="*/ 1462 w 2926"/>
              <a:gd name="T17" fmla="*/ 48 h 621"/>
              <a:gd name="T18" fmla="*/ 1559 w 2926"/>
              <a:gd name="T19" fmla="*/ 51 h 621"/>
              <a:gd name="T20" fmla="*/ 1553 w 2926"/>
              <a:gd name="T21" fmla="*/ 133 h 621"/>
              <a:gd name="T22" fmla="*/ 1529 w 2926"/>
              <a:gd name="T23" fmla="*/ 143 h 621"/>
              <a:gd name="T24" fmla="*/ 1665 w 2926"/>
              <a:gd name="T25" fmla="*/ 9 h 621"/>
              <a:gd name="T26" fmla="*/ 1861 w 2926"/>
              <a:gd name="T27" fmla="*/ 60 h 621"/>
              <a:gd name="T28" fmla="*/ 1874 w 2926"/>
              <a:gd name="T29" fmla="*/ 74 h 621"/>
              <a:gd name="T30" fmla="*/ 1994 w 2926"/>
              <a:gd name="T31" fmla="*/ 20 h 621"/>
              <a:gd name="T32" fmla="*/ 2136 w 2926"/>
              <a:gd name="T33" fmla="*/ 117 h 621"/>
              <a:gd name="T34" fmla="*/ 2170 w 2926"/>
              <a:gd name="T35" fmla="*/ 130 h 621"/>
              <a:gd name="T36" fmla="*/ 2217 w 2926"/>
              <a:gd name="T37" fmla="*/ 95 h 621"/>
              <a:gd name="T38" fmla="*/ 2343 w 2926"/>
              <a:gd name="T39" fmla="*/ 77 h 621"/>
              <a:gd name="T40" fmla="*/ 2392 w 2926"/>
              <a:gd name="T41" fmla="*/ 86 h 621"/>
              <a:gd name="T42" fmla="*/ 2365 w 2926"/>
              <a:gd name="T43" fmla="*/ 153 h 621"/>
              <a:gd name="T44" fmla="*/ 2378 w 2926"/>
              <a:gd name="T45" fmla="*/ 113 h 621"/>
              <a:gd name="T46" fmla="*/ 2452 w 2926"/>
              <a:gd name="T47" fmla="*/ 64 h 621"/>
              <a:gd name="T48" fmla="*/ 2511 w 2926"/>
              <a:gd name="T49" fmla="*/ 28 h 621"/>
              <a:gd name="T50" fmla="*/ 2559 w 2926"/>
              <a:gd name="T51" fmla="*/ 160 h 621"/>
              <a:gd name="T52" fmla="*/ 2676 w 2926"/>
              <a:gd name="T53" fmla="*/ 135 h 621"/>
              <a:gd name="T54" fmla="*/ 1083 w 2926"/>
              <a:gd name="T55" fmla="*/ 277 h 621"/>
              <a:gd name="T56" fmla="*/ 1121 w 2926"/>
              <a:gd name="T57" fmla="*/ 392 h 621"/>
              <a:gd name="T58" fmla="*/ 1131 w 2926"/>
              <a:gd name="T59" fmla="*/ 357 h 621"/>
              <a:gd name="T60" fmla="*/ 1068 w 2926"/>
              <a:gd name="T61" fmla="*/ 243 h 621"/>
              <a:gd name="T62" fmla="*/ 1194 w 2926"/>
              <a:gd name="T63" fmla="*/ 364 h 621"/>
              <a:gd name="T64" fmla="*/ 1267 w 2926"/>
              <a:gd name="T65" fmla="*/ 317 h 621"/>
              <a:gd name="T66" fmla="*/ 1259 w 2926"/>
              <a:gd name="T67" fmla="*/ 362 h 621"/>
              <a:gd name="T68" fmla="*/ 1388 w 2926"/>
              <a:gd name="T69" fmla="*/ 272 h 621"/>
              <a:gd name="T70" fmla="*/ 1352 w 2926"/>
              <a:gd name="T71" fmla="*/ 317 h 621"/>
              <a:gd name="T72" fmla="*/ 1525 w 2926"/>
              <a:gd name="T73" fmla="*/ 273 h 621"/>
              <a:gd name="T74" fmla="*/ 1525 w 2926"/>
              <a:gd name="T75" fmla="*/ 360 h 621"/>
              <a:gd name="T76" fmla="*/ 1498 w 2926"/>
              <a:gd name="T77" fmla="*/ 365 h 621"/>
              <a:gd name="T78" fmla="*/ 1654 w 2926"/>
              <a:gd name="T79" fmla="*/ 273 h 621"/>
              <a:gd name="T80" fmla="*/ 1656 w 2926"/>
              <a:gd name="T81" fmla="*/ 362 h 621"/>
              <a:gd name="T82" fmla="*/ 1626 w 2926"/>
              <a:gd name="T83" fmla="*/ 362 h 621"/>
              <a:gd name="T84" fmla="*/ 1859 w 2926"/>
              <a:gd name="T85" fmla="*/ 276 h 621"/>
              <a:gd name="T86" fmla="*/ 1884 w 2926"/>
              <a:gd name="T87" fmla="*/ 393 h 621"/>
              <a:gd name="T88" fmla="*/ 1859 w 2926"/>
              <a:gd name="T89" fmla="*/ 340 h 621"/>
              <a:gd name="T90" fmla="*/ 2008 w 2926"/>
              <a:gd name="T91" fmla="*/ 226 h 621"/>
              <a:gd name="T92" fmla="*/ 2131 w 2926"/>
              <a:gd name="T93" fmla="*/ 270 h 621"/>
              <a:gd name="T94" fmla="*/ 2185 w 2926"/>
              <a:gd name="T95" fmla="*/ 388 h 621"/>
              <a:gd name="T96" fmla="*/ 2170 w 2926"/>
              <a:gd name="T97" fmla="*/ 362 h 621"/>
              <a:gd name="T98" fmla="*/ 2107 w 2926"/>
              <a:gd name="T99" fmla="*/ 249 h 621"/>
              <a:gd name="T100" fmla="*/ 2242 w 2926"/>
              <a:gd name="T101" fmla="*/ 367 h 621"/>
              <a:gd name="T102" fmla="*/ 2345 w 2926"/>
              <a:gd name="T103" fmla="*/ 317 h 621"/>
              <a:gd name="T104" fmla="*/ 2304 w 2926"/>
              <a:gd name="T105" fmla="*/ 364 h 621"/>
              <a:gd name="T106" fmla="*/ 2370 w 2926"/>
              <a:gd name="T107" fmla="*/ 230 h 621"/>
              <a:gd name="T108" fmla="*/ 2437 w 2926"/>
              <a:gd name="T109" fmla="*/ 377 h 621"/>
              <a:gd name="T110" fmla="*/ 2534 w 2926"/>
              <a:gd name="T111" fmla="*/ 331 h 621"/>
              <a:gd name="T112" fmla="*/ 2495 w 2926"/>
              <a:gd name="T113" fmla="*/ 392 h 621"/>
              <a:gd name="T114" fmla="*/ 2602 w 2926"/>
              <a:gd name="T115" fmla="*/ 278 h 621"/>
              <a:gd name="T116" fmla="*/ 2598 w 2926"/>
              <a:gd name="T117" fmla="*/ 302 h 621"/>
              <a:gd name="T118" fmla="*/ 2716 w 2926"/>
              <a:gd name="T119" fmla="*/ 277 h 621"/>
              <a:gd name="T120" fmla="*/ 2722 w 2926"/>
              <a:gd name="T121" fmla="*/ 317 h 621"/>
              <a:gd name="T122" fmla="*/ 2772 w 2926"/>
              <a:gd name="T123" fmla="*/ 387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926" h="621">
                <a:moveTo>
                  <a:pt x="2846" y="320"/>
                </a:moveTo>
                <a:lnTo>
                  <a:pt x="2895" y="320"/>
                </a:lnTo>
                <a:lnTo>
                  <a:pt x="2895" y="315"/>
                </a:lnTo>
                <a:lnTo>
                  <a:pt x="2894" y="311"/>
                </a:lnTo>
                <a:lnTo>
                  <a:pt x="2892" y="306"/>
                </a:lnTo>
                <a:lnTo>
                  <a:pt x="2889" y="303"/>
                </a:lnTo>
                <a:lnTo>
                  <a:pt x="2887" y="301"/>
                </a:lnTo>
                <a:lnTo>
                  <a:pt x="2885" y="300"/>
                </a:lnTo>
                <a:lnTo>
                  <a:pt x="2881" y="298"/>
                </a:lnTo>
                <a:lnTo>
                  <a:pt x="2876" y="296"/>
                </a:lnTo>
                <a:lnTo>
                  <a:pt x="2871" y="296"/>
                </a:lnTo>
                <a:lnTo>
                  <a:pt x="2866" y="296"/>
                </a:lnTo>
                <a:lnTo>
                  <a:pt x="2861" y="298"/>
                </a:lnTo>
                <a:lnTo>
                  <a:pt x="2859" y="299"/>
                </a:lnTo>
                <a:lnTo>
                  <a:pt x="2857" y="300"/>
                </a:lnTo>
                <a:lnTo>
                  <a:pt x="2853" y="303"/>
                </a:lnTo>
                <a:lnTo>
                  <a:pt x="2850" y="307"/>
                </a:lnTo>
                <a:lnTo>
                  <a:pt x="2848" y="311"/>
                </a:lnTo>
                <a:lnTo>
                  <a:pt x="2847" y="315"/>
                </a:lnTo>
                <a:lnTo>
                  <a:pt x="2846" y="320"/>
                </a:lnTo>
                <a:close/>
                <a:moveTo>
                  <a:pt x="2872" y="393"/>
                </a:moveTo>
                <a:lnTo>
                  <a:pt x="2863" y="393"/>
                </a:lnTo>
                <a:lnTo>
                  <a:pt x="2859" y="392"/>
                </a:lnTo>
                <a:lnTo>
                  <a:pt x="2855" y="391"/>
                </a:lnTo>
                <a:lnTo>
                  <a:pt x="2848" y="389"/>
                </a:lnTo>
                <a:lnTo>
                  <a:pt x="2841" y="386"/>
                </a:lnTo>
                <a:lnTo>
                  <a:pt x="2835" y="382"/>
                </a:lnTo>
                <a:lnTo>
                  <a:pt x="2829" y="377"/>
                </a:lnTo>
                <a:lnTo>
                  <a:pt x="2825" y="371"/>
                </a:lnTo>
                <a:lnTo>
                  <a:pt x="2821" y="365"/>
                </a:lnTo>
                <a:lnTo>
                  <a:pt x="2818" y="358"/>
                </a:lnTo>
                <a:lnTo>
                  <a:pt x="2815" y="350"/>
                </a:lnTo>
                <a:lnTo>
                  <a:pt x="2814" y="342"/>
                </a:lnTo>
                <a:lnTo>
                  <a:pt x="2814" y="333"/>
                </a:lnTo>
                <a:lnTo>
                  <a:pt x="2814" y="324"/>
                </a:lnTo>
                <a:lnTo>
                  <a:pt x="2815" y="315"/>
                </a:lnTo>
                <a:lnTo>
                  <a:pt x="2816" y="312"/>
                </a:lnTo>
                <a:lnTo>
                  <a:pt x="2818" y="308"/>
                </a:lnTo>
                <a:lnTo>
                  <a:pt x="2821" y="301"/>
                </a:lnTo>
                <a:lnTo>
                  <a:pt x="2825" y="294"/>
                </a:lnTo>
                <a:lnTo>
                  <a:pt x="2829" y="288"/>
                </a:lnTo>
                <a:lnTo>
                  <a:pt x="2835" y="283"/>
                </a:lnTo>
                <a:lnTo>
                  <a:pt x="2841" y="279"/>
                </a:lnTo>
                <a:lnTo>
                  <a:pt x="2844" y="277"/>
                </a:lnTo>
                <a:lnTo>
                  <a:pt x="2847" y="276"/>
                </a:lnTo>
                <a:lnTo>
                  <a:pt x="2855" y="273"/>
                </a:lnTo>
                <a:lnTo>
                  <a:pt x="2862" y="272"/>
                </a:lnTo>
                <a:lnTo>
                  <a:pt x="2871" y="272"/>
                </a:lnTo>
                <a:lnTo>
                  <a:pt x="2878" y="272"/>
                </a:lnTo>
                <a:lnTo>
                  <a:pt x="2886" y="273"/>
                </a:lnTo>
                <a:lnTo>
                  <a:pt x="2892" y="275"/>
                </a:lnTo>
                <a:lnTo>
                  <a:pt x="2899" y="278"/>
                </a:lnTo>
                <a:lnTo>
                  <a:pt x="2905" y="282"/>
                </a:lnTo>
                <a:lnTo>
                  <a:pt x="2910" y="286"/>
                </a:lnTo>
                <a:lnTo>
                  <a:pt x="2915" y="292"/>
                </a:lnTo>
                <a:lnTo>
                  <a:pt x="2919" y="298"/>
                </a:lnTo>
                <a:lnTo>
                  <a:pt x="2922" y="305"/>
                </a:lnTo>
                <a:lnTo>
                  <a:pt x="2923" y="309"/>
                </a:lnTo>
                <a:lnTo>
                  <a:pt x="2924" y="313"/>
                </a:lnTo>
                <a:lnTo>
                  <a:pt x="2926" y="322"/>
                </a:lnTo>
                <a:lnTo>
                  <a:pt x="2926" y="331"/>
                </a:lnTo>
                <a:lnTo>
                  <a:pt x="2926" y="340"/>
                </a:lnTo>
                <a:lnTo>
                  <a:pt x="2846" y="340"/>
                </a:lnTo>
                <a:lnTo>
                  <a:pt x="2846" y="347"/>
                </a:lnTo>
                <a:lnTo>
                  <a:pt x="2848" y="352"/>
                </a:lnTo>
                <a:lnTo>
                  <a:pt x="2849" y="355"/>
                </a:lnTo>
                <a:lnTo>
                  <a:pt x="2850" y="357"/>
                </a:lnTo>
                <a:lnTo>
                  <a:pt x="2853" y="361"/>
                </a:lnTo>
                <a:lnTo>
                  <a:pt x="2855" y="363"/>
                </a:lnTo>
                <a:lnTo>
                  <a:pt x="2857" y="365"/>
                </a:lnTo>
                <a:lnTo>
                  <a:pt x="2862" y="367"/>
                </a:lnTo>
                <a:lnTo>
                  <a:pt x="2864" y="368"/>
                </a:lnTo>
                <a:lnTo>
                  <a:pt x="2867" y="368"/>
                </a:lnTo>
                <a:lnTo>
                  <a:pt x="2873" y="369"/>
                </a:lnTo>
                <a:lnTo>
                  <a:pt x="2880" y="368"/>
                </a:lnTo>
                <a:lnTo>
                  <a:pt x="2884" y="367"/>
                </a:lnTo>
                <a:lnTo>
                  <a:pt x="2887" y="365"/>
                </a:lnTo>
                <a:lnTo>
                  <a:pt x="2890" y="363"/>
                </a:lnTo>
                <a:lnTo>
                  <a:pt x="2892" y="361"/>
                </a:lnTo>
                <a:lnTo>
                  <a:pt x="2894" y="358"/>
                </a:lnTo>
                <a:lnTo>
                  <a:pt x="2895" y="355"/>
                </a:lnTo>
                <a:lnTo>
                  <a:pt x="2925" y="357"/>
                </a:lnTo>
                <a:lnTo>
                  <a:pt x="2924" y="361"/>
                </a:lnTo>
                <a:lnTo>
                  <a:pt x="2923" y="365"/>
                </a:lnTo>
                <a:lnTo>
                  <a:pt x="2921" y="369"/>
                </a:lnTo>
                <a:lnTo>
                  <a:pt x="2919" y="372"/>
                </a:lnTo>
                <a:lnTo>
                  <a:pt x="2914" y="378"/>
                </a:lnTo>
                <a:lnTo>
                  <a:pt x="2911" y="381"/>
                </a:lnTo>
                <a:lnTo>
                  <a:pt x="2908" y="383"/>
                </a:lnTo>
                <a:lnTo>
                  <a:pt x="2904" y="386"/>
                </a:lnTo>
                <a:lnTo>
                  <a:pt x="2900" y="388"/>
                </a:lnTo>
                <a:lnTo>
                  <a:pt x="2896" y="389"/>
                </a:lnTo>
                <a:lnTo>
                  <a:pt x="2892" y="391"/>
                </a:lnTo>
                <a:lnTo>
                  <a:pt x="2887" y="392"/>
                </a:lnTo>
                <a:lnTo>
                  <a:pt x="2883" y="393"/>
                </a:lnTo>
                <a:lnTo>
                  <a:pt x="2877" y="393"/>
                </a:lnTo>
                <a:lnTo>
                  <a:pt x="2872" y="393"/>
                </a:lnTo>
                <a:close/>
                <a:moveTo>
                  <a:pt x="386" y="391"/>
                </a:moveTo>
                <a:lnTo>
                  <a:pt x="310" y="172"/>
                </a:lnTo>
                <a:lnTo>
                  <a:pt x="235" y="391"/>
                </a:lnTo>
                <a:lnTo>
                  <a:pt x="386" y="391"/>
                </a:lnTo>
                <a:close/>
                <a:moveTo>
                  <a:pt x="619" y="621"/>
                </a:moveTo>
                <a:lnTo>
                  <a:pt x="466" y="621"/>
                </a:lnTo>
                <a:lnTo>
                  <a:pt x="428" y="513"/>
                </a:lnTo>
                <a:lnTo>
                  <a:pt x="192" y="513"/>
                </a:lnTo>
                <a:lnTo>
                  <a:pt x="154" y="621"/>
                </a:lnTo>
                <a:lnTo>
                  <a:pt x="0" y="621"/>
                </a:lnTo>
                <a:lnTo>
                  <a:pt x="218" y="9"/>
                </a:lnTo>
                <a:lnTo>
                  <a:pt x="403" y="9"/>
                </a:lnTo>
                <a:lnTo>
                  <a:pt x="619" y="621"/>
                </a:lnTo>
                <a:close/>
                <a:moveTo>
                  <a:pt x="678" y="621"/>
                </a:moveTo>
                <a:lnTo>
                  <a:pt x="678" y="482"/>
                </a:lnTo>
                <a:lnTo>
                  <a:pt x="817" y="482"/>
                </a:lnTo>
                <a:lnTo>
                  <a:pt x="817" y="621"/>
                </a:lnTo>
                <a:lnTo>
                  <a:pt x="678" y="621"/>
                </a:lnTo>
                <a:close/>
                <a:moveTo>
                  <a:pt x="821" y="221"/>
                </a:moveTo>
                <a:lnTo>
                  <a:pt x="785" y="433"/>
                </a:lnTo>
                <a:lnTo>
                  <a:pt x="704" y="433"/>
                </a:lnTo>
                <a:lnTo>
                  <a:pt x="674" y="221"/>
                </a:lnTo>
                <a:lnTo>
                  <a:pt x="674" y="9"/>
                </a:lnTo>
                <a:lnTo>
                  <a:pt x="821" y="9"/>
                </a:lnTo>
                <a:lnTo>
                  <a:pt x="821" y="221"/>
                </a:lnTo>
                <a:close/>
                <a:moveTo>
                  <a:pt x="1080" y="166"/>
                </a:moveTo>
                <a:lnTo>
                  <a:pt x="1044" y="166"/>
                </a:lnTo>
                <a:lnTo>
                  <a:pt x="1099" y="9"/>
                </a:lnTo>
                <a:lnTo>
                  <a:pt x="1142" y="9"/>
                </a:lnTo>
                <a:lnTo>
                  <a:pt x="1196" y="166"/>
                </a:lnTo>
                <a:lnTo>
                  <a:pt x="1160" y="166"/>
                </a:lnTo>
                <a:lnTo>
                  <a:pt x="1149" y="130"/>
                </a:lnTo>
                <a:lnTo>
                  <a:pt x="1092" y="130"/>
                </a:lnTo>
                <a:lnTo>
                  <a:pt x="1080" y="166"/>
                </a:lnTo>
                <a:close/>
                <a:moveTo>
                  <a:pt x="1100" y="105"/>
                </a:moveTo>
                <a:lnTo>
                  <a:pt x="1140" y="105"/>
                </a:lnTo>
                <a:lnTo>
                  <a:pt x="1121" y="45"/>
                </a:lnTo>
                <a:lnTo>
                  <a:pt x="1100" y="105"/>
                </a:lnTo>
                <a:close/>
                <a:moveTo>
                  <a:pt x="1247" y="169"/>
                </a:moveTo>
                <a:lnTo>
                  <a:pt x="1239" y="168"/>
                </a:lnTo>
                <a:lnTo>
                  <a:pt x="1235" y="167"/>
                </a:lnTo>
                <a:lnTo>
                  <a:pt x="1232" y="166"/>
                </a:lnTo>
                <a:lnTo>
                  <a:pt x="1225" y="164"/>
                </a:lnTo>
                <a:lnTo>
                  <a:pt x="1219" y="160"/>
                </a:lnTo>
                <a:lnTo>
                  <a:pt x="1216" y="157"/>
                </a:lnTo>
                <a:lnTo>
                  <a:pt x="1214" y="155"/>
                </a:lnTo>
                <a:lnTo>
                  <a:pt x="1212" y="152"/>
                </a:lnTo>
                <a:lnTo>
                  <a:pt x="1211" y="149"/>
                </a:lnTo>
                <a:lnTo>
                  <a:pt x="1210" y="145"/>
                </a:lnTo>
                <a:lnTo>
                  <a:pt x="1209" y="142"/>
                </a:lnTo>
                <a:lnTo>
                  <a:pt x="1208" y="138"/>
                </a:lnTo>
                <a:lnTo>
                  <a:pt x="1208" y="133"/>
                </a:lnTo>
                <a:lnTo>
                  <a:pt x="1208" y="127"/>
                </a:lnTo>
                <a:lnTo>
                  <a:pt x="1210" y="122"/>
                </a:lnTo>
                <a:lnTo>
                  <a:pt x="1211" y="117"/>
                </a:lnTo>
                <a:lnTo>
                  <a:pt x="1214" y="113"/>
                </a:lnTo>
                <a:lnTo>
                  <a:pt x="1218" y="109"/>
                </a:lnTo>
                <a:lnTo>
                  <a:pt x="1221" y="106"/>
                </a:lnTo>
                <a:lnTo>
                  <a:pt x="1226" y="104"/>
                </a:lnTo>
                <a:lnTo>
                  <a:pt x="1230" y="102"/>
                </a:lnTo>
                <a:lnTo>
                  <a:pt x="1236" y="100"/>
                </a:lnTo>
                <a:lnTo>
                  <a:pt x="1241" y="99"/>
                </a:lnTo>
                <a:lnTo>
                  <a:pt x="1252" y="97"/>
                </a:lnTo>
                <a:lnTo>
                  <a:pt x="1265" y="96"/>
                </a:lnTo>
                <a:lnTo>
                  <a:pt x="1270" y="95"/>
                </a:lnTo>
                <a:lnTo>
                  <a:pt x="1274" y="94"/>
                </a:lnTo>
                <a:lnTo>
                  <a:pt x="1277" y="93"/>
                </a:lnTo>
                <a:lnTo>
                  <a:pt x="1279" y="91"/>
                </a:lnTo>
                <a:lnTo>
                  <a:pt x="1280" y="89"/>
                </a:lnTo>
                <a:lnTo>
                  <a:pt x="1281" y="87"/>
                </a:lnTo>
                <a:lnTo>
                  <a:pt x="1280" y="83"/>
                </a:lnTo>
                <a:lnTo>
                  <a:pt x="1280" y="80"/>
                </a:lnTo>
                <a:lnTo>
                  <a:pt x="1278" y="77"/>
                </a:lnTo>
                <a:lnTo>
                  <a:pt x="1276" y="75"/>
                </a:lnTo>
                <a:lnTo>
                  <a:pt x="1274" y="73"/>
                </a:lnTo>
                <a:lnTo>
                  <a:pt x="1271" y="72"/>
                </a:lnTo>
                <a:lnTo>
                  <a:pt x="1267" y="71"/>
                </a:lnTo>
                <a:lnTo>
                  <a:pt x="1263" y="71"/>
                </a:lnTo>
                <a:lnTo>
                  <a:pt x="1259" y="71"/>
                </a:lnTo>
                <a:lnTo>
                  <a:pt x="1255" y="72"/>
                </a:lnTo>
                <a:lnTo>
                  <a:pt x="1252" y="73"/>
                </a:lnTo>
                <a:lnTo>
                  <a:pt x="1249" y="75"/>
                </a:lnTo>
                <a:lnTo>
                  <a:pt x="1247" y="77"/>
                </a:lnTo>
                <a:lnTo>
                  <a:pt x="1245" y="79"/>
                </a:lnTo>
                <a:lnTo>
                  <a:pt x="1243" y="82"/>
                </a:lnTo>
                <a:lnTo>
                  <a:pt x="1242" y="84"/>
                </a:lnTo>
                <a:lnTo>
                  <a:pt x="1212" y="82"/>
                </a:lnTo>
                <a:lnTo>
                  <a:pt x="1213" y="78"/>
                </a:lnTo>
                <a:lnTo>
                  <a:pt x="1214" y="74"/>
                </a:lnTo>
                <a:lnTo>
                  <a:pt x="1218" y="67"/>
                </a:lnTo>
                <a:lnTo>
                  <a:pt x="1223" y="62"/>
                </a:lnTo>
                <a:lnTo>
                  <a:pt x="1229" y="56"/>
                </a:lnTo>
                <a:lnTo>
                  <a:pt x="1232" y="54"/>
                </a:lnTo>
                <a:lnTo>
                  <a:pt x="1236" y="52"/>
                </a:lnTo>
                <a:lnTo>
                  <a:pt x="1238" y="51"/>
                </a:lnTo>
                <a:lnTo>
                  <a:pt x="1240" y="51"/>
                </a:lnTo>
                <a:lnTo>
                  <a:pt x="1244" y="49"/>
                </a:lnTo>
                <a:lnTo>
                  <a:pt x="1249" y="48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70" y="47"/>
                </a:lnTo>
                <a:lnTo>
                  <a:pt x="1276" y="48"/>
                </a:lnTo>
                <a:lnTo>
                  <a:pt x="1282" y="49"/>
                </a:lnTo>
                <a:lnTo>
                  <a:pt x="1288" y="51"/>
                </a:lnTo>
                <a:lnTo>
                  <a:pt x="1293" y="53"/>
                </a:lnTo>
                <a:lnTo>
                  <a:pt x="1298" y="56"/>
                </a:lnTo>
                <a:lnTo>
                  <a:pt x="1303" y="60"/>
                </a:lnTo>
                <a:lnTo>
                  <a:pt x="1306" y="64"/>
                </a:lnTo>
                <a:lnTo>
                  <a:pt x="1308" y="66"/>
                </a:lnTo>
                <a:lnTo>
                  <a:pt x="1309" y="69"/>
                </a:lnTo>
                <a:lnTo>
                  <a:pt x="1312" y="74"/>
                </a:lnTo>
                <a:lnTo>
                  <a:pt x="1313" y="80"/>
                </a:lnTo>
                <a:lnTo>
                  <a:pt x="1313" y="87"/>
                </a:lnTo>
                <a:lnTo>
                  <a:pt x="1313" y="166"/>
                </a:lnTo>
                <a:lnTo>
                  <a:pt x="1282" y="166"/>
                </a:lnTo>
                <a:lnTo>
                  <a:pt x="1282" y="150"/>
                </a:lnTo>
                <a:lnTo>
                  <a:pt x="1280" y="154"/>
                </a:lnTo>
                <a:lnTo>
                  <a:pt x="1276" y="157"/>
                </a:lnTo>
                <a:lnTo>
                  <a:pt x="1273" y="161"/>
                </a:lnTo>
                <a:lnTo>
                  <a:pt x="1269" y="163"/>
                </a:lnTo>
                <a:lnTo>
                  <a:pt x="1264" y="166"/>
                </a:lnTo>
                <a:lnTo>
                  <a:pt x="1262" y="166"/>
                </a:lnTo>
                <a:lnTo>
                  <a:pt x="1259" y="167"/>
                </a:lnTo>
                <a:lnTo>
                  <a:pt x="1253" y="168"/>
                </a:lnTo>
                <a:lnTo>
                  <a:pt x="1247" y="169"/>
                </a:lnTo>
                <a:close/>
                <a:moveTo>
                  <a:pt x="1256" y="146"/>
                </a:moveTo>
                <a:lnTo>
                  <a:pt x="1262" y="146"/>
                </a:lnTo>
                <a:lnTo>
                  <a:pt x="1266" y="144"/>
                </a:lnTo>
                <a:lnTo>
                  <a:pt x="1270" y="142"/>
                </a:lnTo>
                <a:lnTo>
                  <a:pt x="1274" y="140"/>
                </a:lnTo>
                <a:lnTo>
                  <a:pt x="1277" y="136"/>
                </a:lnTo>
                <a:lnTo>
                  <a:pt x="1279" y="133"/>
                </a:lnTo>
                <a:lnTo>
                  <a:pt x="1281" y="129"/>
                </a:lnTo>
                <a:lnTo>
                  <a:pt x="1281" y="124"/>
                </a:lnTo>
                <a:lnTo>
                  <a:pt x="1281" y="112"/>
                </a:lnTo>
                <a:lnTo>
                  <a:pt x="1279" y="113"/>
                </a:lnTo>
                <a:lnTo>
                  <a:pt x="1275" y="114"/>
                </a:lnTo>
                <a:lnTo>
                  <a:pt x="1266" y="116"/>
                </a:lnTo>
                <a:lnTo>
                  <a:pt x="1258" y="117"/>
                </a:lnTo>
                <a:lnTo>
                  <a:pt x="1251" y="119"/>
                </a:lnTo>
                <a:lnTo>
                  <a:pt x="1247" y="120"/>
                </a:lnTo>
                <a:lnTo>
                  <a:pt x="1244" y="122"/>
                </a:lnTo>
                <a:lnTo>
                  <a:pt x="1243" y="123"/>
                </a:lnTo>
                <a:lnTo>
                  <a:pt x="1242" y="124"/>
                </a:lnTo>
                <a:lnTo>
                  <a:pt x="1240" y="126"/>
                </a:lnTo>
                <a:lnTo>
                  <a:pt x="1240" y="129"/>
                </a:lnTo>
                <a:lnTo>
                  <a:pt x="1239" y="132"/>
                </a:lnTo>
                <a:lnTo>
                  <a:pt x="1239" y="135"/>
                </a:lnTo>
                <a:lnTo>
                  <a:pt x="1240" y="138"/>
                </a:lnTo>
                <a:lnTo>
                  <a:pt x="1242" y="141"/>
                </a:lnTo>
                <a:lnTo>
                  <a:pt x="1244" y="143"/>
                </a:lnTo>
                <a:lnTo>
                  <a:pt x="1247" y="144"/>
                </a:lnTo>
                <a:lnTo>
                  <a:pt x="1250" y="145"/>
                </a:lnTo>
                <a:lnTo>
                  <a:pt x="1253" y="146"/>
                </a:lnTo>
                <a:lnTo>
                  <a:pt x="1256" y="146"/>
                </a:lnTo>
                <a:close/>
                <a:moveTo>
                  <a:pt x="1373" y="166"/>
                </a:moveTo>
                <a:lnTo>
                  <a:pt x="1340" y="166"/>
                </a:lnTo>
                <a:lnTo>
                  <a:pt x="1340" y="9"/>
                </a:lnTo>
                <a:lnTo>
                  <a:pt x="1373" y="9"/>
                </a:lnTo>
                <a:lnTo>
                  <a:pt x="1373" y="166"/>
                </a:lnTo>
                <a:close/>
                <a:moveTo>
                  <a:pt x="1462" y="48"/>
                </a:moveTo>
                <a:lnTo>
                  <a:pt x="1462" y="73"/>
                </a:lnTo>
                <a:lnTo>
                  <a:pt x="1440" y="73"/>
                </a:lnTo>
                <a:lnTo>
                  <a:pt x="1440" y="130"/>
                </a:lnTo>
                <a:lnTo>
                  <a:pt x="1440" y="133"/>
                </a:lnTo>
                <a:lnTo>
                  <a:pt x="1441" y="136"/>
                </a:lnTo>
                <a:lnTo>
                  <a:pt x="1442" y="138"/>
                </a:lnTo>
                <a:lnTo>
                  <a:pt x="1443" y="139"/>
                </a:lnTo>
                <a:lnTo>
                  <a:pt x="1445" y="140"/>
                </a:lnTo>
                <a:lnTo>
                  <a:pt x="1447" y="141"/>
                </a:lnTo>
                <a:lnTo>
                  <a:pt x="1449" y="141"/>
                </a:lnTo>
                <a:lnTo>
                  <a:pt x="1451" y="142"/>
                </a:lnTo>
                <a:lnTo>
                  <a:pt x="1456" y="141"/>
                </a:lnTo>
                <a:lnTo>
                  <a:pt x="1459" y="141"/>
                </a:lnTo>
                <a:lnTo>
                  <a:pt x="1466" y="165"/>
                </a:lnTo>
                <a:lnTo>
                  <a:pt x="1458" y="167"/>
                </a:lnTo>
                <a:lnTo>
                  <a:pt x="1453" y="167"/>
                </a:lnTo>
                <a:lnTo>
                  <a:pt x="1447" y="168"/>
                </a:lnTo>
                <a:lnTo>
                  <a:pt x="1442" y="168"/>
                </a:lnTo>
                <a:lnTo>
                  <a:pt x="1438" y="168"/>
                </a:lnTo>
                <a:lnTo>
                  <a:pt x="1431" y="166"/>
                </a:lnTo>
                <a:lnTo>
                  <a:pt x="1424" y="164"/>
                </a:lnTo>
                <a:lnTo>
                  <a:pt x="1421" y="162"/>
                </a:lnTo>
                <a:lnTo>
                  <a:pt x="1418" y="160"/>
                </a:lnTo>
                <a:lnTo>
                  <a:pt x="1414" y="155"/>
                </a:lnTo>
                <a:lnTo>
                  <a:pt x="1412" y="153"/>
                </a:lnTo>
                <a:lnTo>
                  <a:pt x="1410" y="150"/>
                </a:lnTo>
                <a:lnTo>
                  <a:pt x="1409" y="146"/>
                </a:lnTo>
                <a:lnTo>
                  <a:pt x="1408" y="142"/>
                </a:lnTo>
                <a:lnTo>
                  <a:pt x="1408" y="139"/>
                </a:lnTo>
                <a:lnTo>
                  <a:pt x="1408" y="134"/>
                </a:lnTo>
                <a:lnTo>
                  <a:pt x="1408" y="73"/>
                </a:lnTo>
                <a:lnTo>
                  <a:pt x="1391" y="73"/>
                </a:lnTo>
                <a:lnTo>
                  <a:pt x="1391" y="48"/>
                </a:lnTo>
                <a:lnTo>
                  <a:pt x="1408" y="48"/>
                </a:lnTo>
                <a:lnTo>
                  <a:pt x="1408" y="20"/>
                </a:lnTo>
                <a:lnTo>
                  <a:pt x="1440" y="20"/>
                </a:lnTo>
                <a:lnTo>
                  <a:pt x="1440" y="48"/>
                </a:lnTo>
                <a:lnTo>
                  <a:pt x="1462" y="48"/>
                </a:lnTo>
                <a:close/>
                <a:moveTo>
                  <a:pt x="1535" y="169"/>
                </a:moveTo>
                <a:lnTo>
                  <a:pt x="1526" y="168"/>
                </a:lnTo>
                <a:lnTo>
                  <a:pt x="1522" y="168"/>
                </a:lnTo>
                <a:lnTo>
                  <a:pt x="1518" y="167"/>
                </a:lnTo>
                <a:lnTo>
                  <a:pt x="1511" y="164"/>
                </a:lnTo>
                <a:lnTo>
                  <a:pt x="1504" y="161"/>
                </a:lnTo>
                <a:lnTo>
                  <a:pt x="1498" y="157"/>
                </a:lnTo>
                <a:lnTo>
                  <a:pt x="1492" y="152"/>
                </a:lnTo>
                <a:lnTo>
                  <a:pt x="1488" y="146"/>
                </a:lnTo>
                <a:lnTo>
                  <a:pt x="1484" y="140"/>
                </a:lnTo>
                <a:lnTo>
                  <a:pt x="1481" y="133"/>
                </a:lnTo>
                <a:lnTo>
                  <a:pt x="1478" y="125"/>
                </a:lnTo>
                <a:lnTo>
                  <a:pt x="1477" y="117"/>
                </a:lnTo>
                <a:lnTo>
                  <a:pt x="1477" y="108"/>
                </a:lnTo>
                <a:lnTo>
                  <a:pt x="1477" y="99"/>
                </a:lnTo>
                <a:lnTo>
                  <a:pt x="1478" y="91"/>
                </a:lnTo>
                <a:lnTo>
                  <a:pt x="1479" y="87"/>
                </a:lnTo>
                <a:lnTo>
                  <a:pt x="1481" y="83"/>
                </a:lnTo>
                <a:lnTo>
                  <a:pt x="1484" y="76"/>
                </a:lnTo>
                <a:lnTo>
                  <a:pt x="1488" y="69"/>
                </a:lnTo>
                <a:lnTo>
                  <a:pt x="1492" y="64"/>
                </a:lnTo>
                <a:lnTo>
                  <a:pt x="1498" y="59"/>
                </a:lnTo>
                <a:lnTo>
                  <a:pt x="1504" y="55"/>
                </a:lnTo>
                <a:lnTo>
                  <a:pt x="1507" y="53"/>
                </a:lnTo>
                <a:lnTo>
                  <a:pt x="1511" y="51"/>
                </a:lnTo>
                <a:lnTo>
                  <a:pt x="1518" y="49"/>
                </a:lnTo>
                <a:lnTo>
                  <a:pt x="1522" y="48"/>
                </a:lnTo>
                <a:lnTo>
                  <a:pt x="1526" y="47"/>
                </a:lnTo>
                <a:lnTo>
                  <a:pt x="1535" y="47"/>
                </a:lnTo>
                <a:lnTo>
                  <a:pt x="1543" y="47"/>
                </a:lnTo>
                <a:lnTo>
                  <a:pt x="1547" y="48"/>
                </a:lnTo>
                <a:lnTo>
                  <a:pt x="1551" y="49"/>
                </a:lnTo>
                <a:lnTo>
                  <a:pt x="1559" y="51"/>
                </a:lnTo>
                <a:lnTo>
                  <a:pt x="1566" y="55"/>
                </a:lnTo>
                <a:lnTo>
                  <a:pt x="1572" y="59"/>
                </a:lnTo>
                <a:lnTo>
                  <a:pt x="1577" y="64"/>
                </a:lnTo>
                <a:lnTo>
                  <a:pt x="1582" y="69"/>
                </a:lnTo>
                <a:lnTo>
                  <a:pt x="1586" y="76"/>
                </a:lnTo>
                <a:lnTo>
                  <a:pt x="1587" y="79"/>
                </a:lnTo>
                <a:lnTo>
                  <a:pt x="1589" y="83"/>
                </a:lnTo>
                <a:lnTo>
                  <a:pt x="1591" y="91"/>
                </a:lnTo>
                <a:lnTo>
                  <a:pt x="1592" y="99"/>
                </a:lnTo>
                <a:lnTo>
                  <a:pt x="1593" y="108"/>
                </a:lnTo>
                <a:lnTo>
                  <a:pt x="1592" y="117"/>
                </a:lnTo>
                <a:lnTo>
                  <a:pt x="1591" y="125"/>
                </a:lnTo>
                <a:lnTo>
                  <a:pt x="1590" y="129"/>
                </a:lnTo>
                <a:lnTo>
                  <a:pt x="1589" y="133"/>
                </a:lnTo>
                <a:lnTo>
                  <a:pt x="1586" y="140"/>
                </a:lnTo>
                <a:lnTo>
                  <a:pt x="1582" y="146"/>
                </a:lnTo>
                <a:lnTo>
                  <a:pt x="1577" y="152"/>
                </a:lnTo>
                <a:lnTo>
                  <a:pt x="1572" y="157"/>
                </a:lnTo>
                <a:lnTo>
                  <a:pt x="1566" y="161"/>
                </a:lnTo>
                <a:lnTo>
                  <a:pt x="1562" y="163"/>
                </a:lnTo>
                <a:lnTo>
                  <a:pt x="1559" y="164"/>
                </a:lnTo>
                <a:lnTo>
                  <a:pt x="1551" y="167"/>
                </a:lnTo>
                <a:lnTo>
                  <a:pt x="1547" y="168"/>
                </a:lnTo>
                <a:lnTo>
                  <a:pt x="1543" y="168"/>
                </a:lnTo>
                <a:lnTo>
                  <a:pt x="1535" y="169"/>
                </a:lnTo>
                <a:close/>
                <a:moveTo>
                  <a:pt x="1535" y="143"/>
                </a:moveTo>
                <a:lnTo>
                  <a:pt x="1540" y="143"/>
                </a:lnTo>
                <a:lnTo>
                  <a:pt x="1543" y="142"/>
                </a:lnTo>
                <a:lnTo>
                  <a:pt x="1545" y="141"/>
                </a:lnTo>
                <a:lnTo>
                  <a:pt x="1548" y="139"/>
                </a:lnTo>
                <a:lnTo>
                  <a:pt x="1550" y="138"/>
                </a:lnTo>
                <a:lnTo>
                  <a:pt x="1552" y="136"/>
                </a:lnTo>
                <a:lnTo>
                  <a:pt x="1553" y="133"/>
                </a:lnTo>
                <a:lnTo>
                  <a:pt x="1556" y="128"/>
                </a:lnTo>
                <a:lnTo>
                  <a:pt x="1558" y="122"/>
                </a:lnTo>
                <a:lnTo>
                  <a:pt x="1559" y="115"/>
                </a:lnTo>
                <a:lnTo>
                  <a:pt x="1559" y="108"/>
                </a:lnTo>
                <a:lnTo>
                  <a:pt x="1559" y="100"/>
                </a:lnTo>
                <a:lnTo>
                  <a:pt x="1558" y="94"/>
                </a:lnTo>
                <a:lnTo>
                  <a:pt x="1556" y="87"/>
                </a:lnTo>
                <a:lnTo>
                  <a:pt x="1553" y="82"/>
                </a:lnTo>
                <a:lnTo>
                  <a:pt x="1552" y="80"/>
                </a:lnTo>
                <a:lnTo>
                  <a:pt x="1550" y="78"/>
                </a:lnTo>
                <a:lnTo>
                  <a:pt x="1545" y="74"/>
                </a:lnTo>
                <a:lnTo>
                  <a:pt x="1540" y="73"/>
                </a:lnTo>
                <a:lnTo>
                  <a:pt x="1535" y="72"/>
                </a:lnTo>
                <a:lnTo>
                  <a:pt x="1529" y="73"/>
                </a:lnTo>
                <a:lnTo>
                  <a:pt x="1526" y="73"/>
                </a:lnTo>
                <a:lnTo>
                  <a:pt x="1524" y="74"/>
                </a:lnTo>
                <a:lnTo>
                  <a:pt x="1522" y="76"/>
                </a:lnTo>
                <a:lnTo>
                  <a:pt x="1520" y="78"/>
                </a:lnTo>
                <a:lnTo>
                  <a:pt x="1518" y="80"/>
                </a:lnTo>
                <a:lnTo>
                  <a:pt x="1516" y="82"/>
                </a:lnTo>
                <a:lnTo>
                  <a:pt x="1513" y="87"/>
                </a:lnTo>
                <a:lnTo>
                  <a:pt x="1511" y="94"/>
                </a:lnTo>
                <a:lnTo>
                  <a:pt x="1510" y="100"/>
                </a:lnTo>
                <a:lnTo>
                  <a:pt x="1510" y="108"/>
                </a:lnTo>
                <a:lnTo>
                  <a:pt x="1510" y="115"/>
                </a:lnTo>
                <a:lnTo>
                  <a:pt x="1511" y="122"/>
                </a:lnTo>
                <a:lnTo>
                  <a:pt x="1513" y="128"/>
                </a:lnTo>
                <a:lnTo>
                  <a:pt x="1516" y="133"/>
                </a:lnTo>
                <a:lnTo>
                  <a:pt x="1517" y="134"/>
                </a:lnTo>
                <a:lnTo>
                  <a:pt x="1518" y="136"/>
                </a:lnTo>
                <a:lnTo>
                  <a:pt x="1520" y="138"/>
                </a:lnTo>
                <a:lnTo>
                  <a:pt x="1524" y="141"/>
                </a:lnTo>
                <a:lnTo>
                  <a:pt x="1529" y="143"/>
                </a:lnTo>
                <a:lnTo>
                  <a:pt x="1535" y="143"/>
                </a:lnTo>
                <a:close/>
                <a:moveTo>
                  <a:pt x="1762" y="9"/>
                </a:moveTo>
                <a:lnTo>
                  <a:pt x="1795" y="9"/>
                </a:lnTo>
                <a:lnTo>
                  <a:pt x="1795" y="111"/>
                </a:lnTo>
                <a:lnTo>
                  <a:pt x="1794" y="120"/>
                </a:lnTo>
                <a:lnTo>
                  <a:pt x="1794" y="123"/>
                </a:lnTo>
                <a:lnTo>
                  <a:pt x="1793" y="127"/>
                </a:lnTo>
                <a:lnTo>
                  <a:pt x="1790" y="135"/>
                </a:lnTo>
                <a:lnTo>
                  <a:pt x="1787" y="141"/>
                </a:lnTo>
                <a:lnTo>
                  <a:pt x="1785" y="144"/>
                </a:lnTo>
                <a:lnTo>
                  <a:pt x="1782" y="147"/>
                </a:lnTo>
                <a:lnTo>
                  <a:pt x="1777" y="153"/>
                </a:lnTo>
                <a:lnTo>
                  <a:pt x="1771" y="157"/>
                </a:lnTo>
                <a:lnTo>
                  <a:pt x="1764" y="161"/>
                </a:lnTo>
                <a:lnTo>
                  <a:pt x="1756" y="164"/>
                </a:lnTo>
                <a:lnTo>
                  <a:pt x="1748" y="167"/>
                </a:lnTo>
                <a:lnTo>
                  <a:pt x="1739" y="168"/>
                </a:lnTo>
                <a:lnTo>
                  <a:pt x="1730" y="169"/>
                </a:lnTo>
                <a:lnTo>
                  <a:pt x="1720" y="168"/>
                </a:lnTo>
                <a:lnTo>
                  <a:pt x="1711" y="167"/>
                </a:lnTo>
                <a:lnTo>
                  <a:pt x="1703" y="164"/>
                </a:lnTo>
                <a:lnTo>
                  <a:pt x="1696" y="161"/>
                </a:lnTo>
                <a:lnTo>
                  <a:pt x="1689" y="157"/>
                </a:lnTo>
                <a:lnTo>
                  <a:pt x="1685" y="155"/>
                </a:lnTo>
                <a:lnTo>
                  <a:pt x="1683" y="153"/>
                </a:lnTo>
                <a:lnTo>
                  <a:pt x="1677" y="147"/>
                </a:lnTo>
                <a:lnTo>
                  <a:pt x="1673" y="141"/>
                </a:lnTo>
                <a:lnTo>
                  <a:pt x="1669" y="135"/>
                </a:lnTo>
                <a:lnTo>
                  <a:pt x="1667" y="127"/>
                </a:lnTo>
                <a:lnTo>
                  <a:pt x="1666" y="123"/>
                </a:lnTo>
                <a:lnTo>
                  <a:pt x="1665" y="120"/>
                </a:lnTo>
                <a:lnTo>
                  <a:pt x="1665" y="111"/>
                </a:lnTo>
                <a:lnTo>
                  <a:pt x="1665" y="9"/>
                </a:lnTo>
                <a:lnTo>
                  <a:pt x="1698" y="9"/>
                </a:lnTo>
                <a:lnTo>
                  <a:pt x="1698" y="108"/>
                </a:lnTo>
                <a:lnTo>
                  <a:pt x="1698" y="115"/>
                </a:lnTo>
                <a:lnTo>
                  <a:pt x="1699" y="118"/>
                </a:lnTo>
                <a:lnTo>
                  <a:pt x="1700" y="121"/>
                </a:lnTo>
                <a:lnTo>
                  <a:pt x="1703" y="126"/>
                </a:lnTo>
                <a:lnTo>
                  <a:pt x="1705" y="128"/>
                </a:lnTo>
                <a:lnTo>
                  <a:pt x="1707" y="131"/>
                </a:lnTo>
                <a:lnTo>
                  <a:pt x="1709" y="133"/>
                </a:lnTo>
                <a:lnTo>
                  <a:pt x="1711" y="134"/>
                </a:lnTo>
                <a:lnTo>
                  <a:pt x="1717" y="137"/>
                </a:lnTo>
                <a:lnTo>
                  <a:pt x="1723" y="139"/>
                </a:lnTo>
                <a:lnTo>
                  <a:pt x="1730" y="139"/>
                </a:lnTo>
                <a:lnTo>
                  <a:pt x="1737" y="139"/>
                </a:lnTo>
                <a:lnTo>
                  <a:pt x="1740" y="138"/>
                </a:lnTo>
                <a:lnTo>
                  <a:pt x="1743" y="137"/>
                </a:lnTo>
                <a:lnTo>
                  <a:pt x="1748" y="134"/>
                </a:lnTo>
                <a:lnTo>
                  <a:pt x="1751" y="133"/>
                </a:lnTo>
                <a:lnTo>
                  <a:pt x="1753" y="131"/>
                </a:lnTo>
                <a:lnTo>
                  <a:pt x="1755" y="128"/>
                </a:lnTo>
                <a:lnTo>
                  <a:pt x="1757" y="126"/>
                </a:lnTo>
                <a:lnTo>
                  <a:pt x="1760" y="121"/>
                </a:lnTo>
                <a:lnTo>
                  <a:pt x="1761" y="115"/>
                </a:lnTo>
                <a:lnTo>
                  <a:pt x="1762" y="108"/>
                </a:lnTo>
                <a:lnTo>
                  <a:pt x="1762" y="9"/>
                </a:lnTo>
                <a:close/>
                <a:moveTo>
                  <a:pt x="1856" y="98"/>
                </a:moveTo>
                <a:lnTo>
                  <a:pt x="1856" y="166"/>
                </a:lnTo>
                <a:lnTo>
                  <a:pt x="1824" y="166"/>
                </a:lnTo>
                <a:lnTo>
                  <a:pt x="1824" y="48"/>
                </a:lnTo>
                <a:lnTo>
                  <a:pt x="1855" y="48"/>
                </a:lnTo>
                <a:lnTo>
                  <a:pt x="1855" y="69"/>
                </a:lnTo>
                <a:lnTo>
                  <a:pt x="1858" y="64"/>
                </a:lnTo>
                <a:lnTo>
                  <a:pt x="1861" y="60"/>
                </a:lnTo>
                <a:lnTo>
                  <a:pt x="1865" y="56"/>
                </a:lnTo>
                <a:lnTo>
                  <a:pt x="1869" y="53"/>
                </a:lnTo>
                <a:lnTo>
                  <a:pt x="1874" y="50"/>
                </a:lnTo>
                <a:lnTo>
                  <a:pt x="1880" y="48"/>
                </a:lnTo>
                <a:lnTo>
                  <a:pt x="1886" y="47"/>
                </a:lnTo>
                <a:lnTo>
                  <a:pt x="1893" y="47"/>
                </a:lnTo>
                <a:lnTo>
                  <a:pt x="1902" y="48"/>
                </a:lnTo>
                <a:lnTo>
                  <a:pt x="1906" y="49"/>
                </a:lnTo>
                <a:lnTo>
                  <a:pt x="1909" y="50"/>
                </a:lnTo>
                <a:lnTo>
                  <a:pt x="1913" y="52"/>
                </a:lnTo>
                <a:lnTo>
                  <a:pt x="1916" y="54"/>
                </a:lnTo>
                <a:lnTo>
                  <a:pt x="1919" y="56"/>
                </a:lnTo>
                <a:lnTo>
                  <a:pt x="1922" y="59"/>
                </a:lnTo>
                <a:lnTo>
                  <a:pt x="1925" y="62"/>
                </a:lnTo>
                <a:lnTo>
                  <a:pt x="1927" y="65"/>
                </a:lnTo>
                <a:lnTo>
                  <a:pt x="1929" y="69"/>
                </a:lnTo>
                <a:lnTo>
                  <a:pt x="1931" y="73"/>
                </a:lnTo>
                <a:lnTo>
                  <a:pt x="1932" y="77"/>
                </a:lnTo>
                <a:lnTo>
                  <a:pt x="1933" y="82"/>
                </a:lnTo>
                <a:lnTo>
                  <a:pt x="1933" y="86"/>
                </a:lnTo>
                <a:lnTo>
                  <a:pt x="1933" y="91"/>
                </a:lnTo>
                <a:lnTo>
                  <a:pt x="1933" y="166"/>
                </a:lnTo>
                <a:lnTo>
                  <a:pt x="1901" y="166"/>
                </a:lnTo>
                <a:lnTo>
                  <a:pt x="1901" y="97"/>
                </a:lnTo>
                <a:lnTo>
                  <a:pt x="1900" y="92"/>
                </a:lnTo>
                <a:lnTo>
                  <a:pt x="1899" y="87"/>
                </a:lnTo>
                <a:lnTo>
                  <a:pt x="1898" y="84"/>
                </a:lnTo>
                <a:lnTo>
                  <a:pt x="1895" y="80"/>
                </a:lnTo>
                <a:lnTo>
                  <a:pt x="1892" y="78"/>
                </a:lnTo>
                <a:lnTo>
                  <a:pt x="1889" y="76"/>
                </a:lnTo>
                <a:lnTo>
                  <a:pt x="1884" y="74"/>
                </a:lnTo>
                <a:lnTo>
                  <a:pt x="1879" y="74"/>
                </a:lnTo>
                <a:lnTo>
                  <a:pt x="1874" y="74"/>
                </a:lnTo>
                <a:lnTo>
                  <a:pt x="1870" y="76"/>
                </a:lnTo>
                <a:lnTo>
                  <a:pt x="1866" y="78"/>
                </a:lnTo>
                <a:lnTo>
                  <a:pt x="1863" y="80"/>
                </a:lnTo>
                <a:lnTo>
                  <a:pt x="1860" y="84"/>
                </a:lnTo>
                <a:lnTo>
                  <a:pt x="1858" y="88"/>
                </a:lnTo>
                <a:lnTo>
                  <a:pt x="1857" y="93"/>
                </a:lnTo>
                <a:lnTo>
                  <a:pt x="1856" y="98"/>
                </a:lnTo>
                <a:close/>
                <a:moveTo>
                  <a:pt x="1976" y="33"/>
                </a:moveTo>
                <a:lnTo>
                  <a:pt x="1973" y="33"/>
                </a:lnTo>
                <a:lnTo>
                  <a:pt x="1970" y="32"/>
                </a:lnTo>
                <a:lnTo>
                  <a:pt x="1967" y="31"/>
                </a:lnTo>
                <a:lnTo>
                  <a:pt x="1964" y="28"/>
                </a:lnTo>
                <a:lnTo>
                  <a:pt x="1962" y="26"/>
                </a:lnTo>
                <a:lnTo>
                  <a:pt x="1960" y="23"/>
                </a:lnTo>
                <a:lnTo>
                  <a:pt x="1959" y="20"/>
                </a:lnTo>
                <a:lnTo>
                  <a:pt x="1959" y="17"/>
                </a:lnTo>
                <a:lnTo>
                  <a:pt x="1959" y="13"/>
                </a:lnTo>
                <a:lnTo>
                  <a:pt x="1960" y="10"/>
                </a:lnTo>
                <a:lnTo>
                  <a:pt x="1962" y="8"/>
                </a:lnTo>
                <a:lnTo>
                  <a:pt x="1964" y="5"/>
                </a:lnTo>
                <a:lnTo>
                  <a:pt x="1967" y="3"/>
                </a:lnTo>
                <a:lnTo>
                  <a:pt x="1970" y="1"/>
                </a:lnTo>
                <a:lnTo>
                  <a:pt x="1973" y="1"/>
                </a:lnTo>
                <a:lnTo>
                  <a:pt x="1976" y="0"/>
                </a:lnTo>
                <a:lnTo>
                  <a:pt x="1980" y="1"/>
                </a:lnTo>
                <a:lnTo>
                  <a:pt x="1983" y="1"/>
                </a:lnTo>
                <a:lnTo>
                  <a:pt x="1986" y="3"/>
                </a:lnTo>
                <a:lnTo>
                  <a:pt x="1989" y="5"/>
                </a:lnTo>
                <a:lnTo>
                  <a:pt x="1991" y="8"/>
                </a:lnTo>
                <a:lnTo>
                  <a:pt x="1993" y="10"/>
                </a:lnTo>
                <a:lnTo>
                  <a:pt x="1994" y="13"/>
                </a:lnTo>
                <a:lnTo>
                  <a:pt x="1994" y="17"/>
                </a:lnTo>
                <a:lnTo>
                  <a:pt x="1994" y="20"/>
                </a:lnTo>
                <a:lnTo>
                  <a:pt x="1993" y="23"/>
                </a:lnTo>
                <a:lnTo>
                  <a:pt x="1991" y="26"/>
                </a:lnTo>
                <a:lnTo>
                  <a:pt x="1989" y="28"/>
                </a:lnTo>
                <a:lnTo>
                  <a:pt x="1986" y="31"/>
                </a:lnTo>
                <a:lnTo>
                  <a:pt x="1983" y="32"/>
                </a:lnTo>
                <a:lnTo>
                  <a:pt x="1980" y="33"/>
                </a:lnTo>
                <a:lnTo>
                  <a:pt x="1976" y="33"/>
                </a:lnTo>
                <a:close/>
                <a:moveTo>
                  <a:pt x="1960" y="48"/>
                </a:moveTo>
                <a:lnTo>
                  <a:pt x="1993" y="48"/>
                </a:lnTo>
                <a:lnTo>
                  <a:pt x="1993" y="166"/>
                </a:lnTo>
                <a:lnTo>
                  <a:pt x="1960" y="166"/>
                </a:lnTo>
                <a:lnTo>
                  <a:pt x="1960" y="48"/>
                </a:lnTo>
                <a:close/>
                <a:moveTo>
                  <a:pt x="2128" y="48"/>
                </a:moveTo>
                <a:lnTo>
                  <a:pt x="2087" y="166"/>
                </a:lnTo>
                <a:lnTo>
                  <a:pt x="2050" y="166"/>
                </a:lnTo>
                <a:lnTo>
                  <a:pt x="2009" y="48"/>
                </a:lnTo>
                <a:lnTo>
                  <a:pt x="2044" y="48"/>
                </a:lnTo>
                <a:lnTo>
                  <a:pt x="2068" y="133"/>
                </a:lnTo>
                <a:lnTo>
                  <a:pt x="2094" y="48"/>
                </a:lnTo>
                <a:lnTo>
                  <a:pt x="2128" y="48"/>
                </a:lnTo>
                <a:close/>
                <a:moveTo>
                  <a:pt x="2194" y="169"/>
                </a:moveTo>
                <a:lnTo>
                  <a:pt x="2185" y="168"/>
                </a:lnTo>
                <a:lnTo>
                  <a:pt x="2181" y="168"/>
                </a:lnTo>
                <a:lnTo>
                  <a:pt x="2177" y="167"/>
                </a:lnTo>
                <a:lnTo>
                  <a:pt x="2169" y="164"/>
                </a:lnTo>
                <a:lnTo>
                  <a:pt x="2163" y="161"/>
                </a:lnTo>
                <a:lnTo>
                  <a:pt x="2156" y="157"/>
                </a:lnTo>
                <a:lnTo>
                  <a:pt x="2151" y="152"/>
                </a:lnTo>
                <a:lnTo>
                  <a:pt x="2146" y="147"/>
                </a:lnTo>
                <a:lnTo>
                  <a:pt x="2142" y="140"/>
                </a:lnTo>
                <a:lnTo>
                  <a:pt x="2139" y="133"/>
                </a:lnTo>
                <a:lnTo>
                  <a:pt x="2137" y="125"/>
                </a:lnTo>
                <a:lnTo>
                  <a:pt x="2136" y="117"/>
                </a:lnTo>
                <a:lnTo>
                  <a:pt x="2135" y="108"/>
                </a:lnTo>
                <a:lnTo>
                  <a:pt x="2136" y="99"/>
                </a:lnTo>
                <a:lnTo>
                  <a:pt x="2137" y="91"/>
                </a:lnTo>
                <a:lnTo>
                  <a:pt x="2138" y="87"/>
                </a:lnTo>
                <a:lnTo>
                  <a:pt x="2139" y="83"/>
                </a:lnTo>
                <a:lnTo>
                  <a:pt x="2142" y="76"/>
                </a:lnTo>
                <a:lnTo>
                  <a:pt x="2146" y="70"/>
                </a:lnTo>
                <a:lnTo>
                  <a:pt x="2151" y="64"/>
                </a:lnTo>
                <a:lnTo>
                  <a:pt x="2156" y="59"/>
                </a:lnTo>
                <a:lnTo>
                  <a:pt x="2162" y="55"/>
                </a:lnTo>
                <a:lnTo>
                  <a:pt x="2166" y="53"/>
                </a:lnTo>
                <a:lnTo>
                  <a:pt x="2169" y="51"/>
                </a:lnTo>
                <a:lnTo>
                  <a:pt x="2176" y="49"/>
                </a:lnTo>
                <a:lnTo>
                  <a:pt x="2184" y="47"/>
                </a:lnTo>
                <a:lnTo>
                  <a:pt x="2192" y="47"/>
                </a:lnTo>
                <a:lnTo>
                  <a:pt x="2200" y="47"/>
                </a:lnTo>
                <a:lnTo>
                  <a:pt x="2207" y="49"/>
                </a:lnTo>
                <a:lnTo>
                  <a:pt x="2214" y="51"/>
                </a:lnTo>
                <a:lnTo>
                  <a:pt x="2221" y="54"/>
                </a:lnTo>
                <a:lnTo>
                  <a:pt x="2227" y="57"/>
                </a:lnTo>
                <a:lnTo>
                  <a:pt x="2232" y="62"/>
                </a:lnTo>
                <a:lnTo>
                  <a:pt x="2236" y="67"/>
                </a:lnTo>
                <a:lnTo>
                  <a:pt x="2240" y="73"/>
                </a:lnTo>
                <a:lnTo>
                  <a:pt x="2244" y="81"/>
                </a:lnTo>
                <a:lnTo>
                  <a:pt x="2245" y="84"/>
                </a:lnTo>
                <a:lnTo>
                  <a:pt x="2246" y="88"/>
                </a:lnTo>
                <a:lnTo>
                  <a:pt x="2247" y="97"/>
                </a:lnTo>
                <a:lnTo>
                  <a:pt x="2248" y="107"/>
                </a:lnTo>
                <a:lnTo>
                  <a:pt x="2248" y="116"/>
                </a:lnTo>
                <a:lnTo>
                  <a:pt x="2168" y="116"/>
                </a:lnTo>
                <a:lnTo>
                  <a:pt x="2168" y="122"/>
                </a:lnTo>
                <a:lnTo>
                  <a:pt x="2169" y="128"/>
                </a:lnTo>
                <a:lnTo>
                  <a:pt x="2170" y="130"/>
                </a:lnTo>
                <a:lnTo>
                  <a:pt x="2172" y="132"/>
                </a:lnTo>
                <a:lnTo>
                  <a:pt x="2175" y="137"/>
                </a:lnTo>
                <a:lnTo>
                  <a:pt x="2177" y="138"/>
                </a:lnTo>
                <a:lnTo>
                  <a:pt x="2179" y="140"/>
                </a:lnTo>
                <a:lnTo>
                  <a:pt x="2183" y="142"/>
                </a:lnTo>
                <a:lnTo>
                  <a:pt x="2186" y="143"/>
                </a:lnTo>
                <a:lnTo>
                  <a:pt x="2188" y="144"/>
                </a:lnTo>
                <a:lnTo>
                  <a:pt x="2194" y="144"/>
                </a:lnTo>
                <a:lnTo>
                  <a:pt x="2202" y="143"/>
                </a:lnTo>
                <a:lnTo>
                  <a:pt x="2205" y="142"/>
                </a:lnTo>
                <a:lnTo>
                  <a:pt x="2208" y="141"/>
                </a:lnTo>
                <a:lnTo>
                  <a:pt x="2211" y="139"/>
                </a:lnTo>
                <a:lnTo>
                  <a:pt x="2214" y="136"/>
                </a:lnTo>
                <a:lnTo>
                  <a:pt x="2215" y="134"/>
                </a:lnTo>
                <a:lnTo>
                  <a:pt x="2217" y="131"/>
                </a:lnTo>
                <a:lnTo>
                  <a:pt x="2247" y="133"/>
                </a:lnTo>
                <a:lnTo>
                  <a:pt x="2246" y="137"/>
                </a:lnTo>
                <a:lnTo>
                  <a:pt x="2245" y="140"/>
                </a:lnTo>
                <a:lnTo>
                  <a:pt x="2243" y="144"/>
                </a:lnTo>
                <a:lnTo>
                  <a:pt x="2241" y="147"/>
                </a:lnTo>
                <a:lnTo>
                  <a:pt x="2236" y="153"/>
                </a:lnTo>
                <a:lnTo>
                  <a:pt x="2233" y="156"/>
                </a:lnTo>
                <a:lnTo>
                  <a:pt x="2230" y="159"/>
                </a:lnTo>
                <a:lnTo>
                  <a:pt x="2226" y="161"/>
                </a:lnTo>
                <a:lnTo>
                  <a:pt x="2222" y="163"/>
                </a:lnTo>
                <a:lnTo>
                  <a:pt x="2218" y="165"/>
                </a:lnTo>
                <a:lnTo>
                  <a:pt x="2214" y="166"/>
                </a:lnTo>
                <a:lnTo>
                  <a:pt x="2209" y="167"/>
                </a:lnTo>
                <a:lnTo>
                  <a:pt x="2204" y="168"/>
                </a:lnTo>
                <a:lnTo>
                  <a:pt x="2199" y="168"/>
                </a:lnTo>
                <a:lnTo>
                  <a:pt x="2194" y="169"/>
                </a:lnTo>
                <a:close/>
                <a:moveTo>
                  <a:pt x="2168" y="95"/>
                </a:moveTo>
                <a:lnTo>
                  <a:pt x="2217" y="95"/>
                </a:lnTo>
                <a:lnTo>
                  <a:pt x="2217" y="90"/>
                </a:lnTo>
                <a:lnTo>
                  <a:pt x="2215" y="86"/>
                </a:lnTo>
                <a:lnTo>
                  <a:pt x="2213" y="82"/>
                </a:lnTo>
                <a:lnTo>
                  <a:pt x="2210" y="78"/>
                </a:lnTo>
                <a:lnTo>
                  <a:pt x="2209" y="77"/>
                </a:lnTo>
                <a:lnTo>
                  <a:pt x="2207" y="75"/>
                </a:lnTo>
                <a:lnTo>
                  <a:pt x="2203" y="73"/>
                </a:lnTo>
                <a:lnTo>
                  <a:pt x="2198" y="72"/>
                </a:lnTo>
                <a:lnTo>
                  <a:pt x="2193" y="71"/>
                </a:lnTo>
                <a:lnTo>
                  <a:pt x="2188" y="72"/>
                </a:lnTo>
                <a:lnTo>
                  <a:pt x="2183" y="73"/>
                </a:lnTo>
                <a:lnTo>
                  <a:pt x="2181" y="74"/>
                </a:lnTo>
                <a:lnTo>
                  <a:pt x="2179" y="75"/>
                </a:lnTo>
                <a:lnTo>
                  <a:pt x="2175" y="78"/>
                </a:lnTo>
                <a:lnTo>
                  <a:pt x="2172" y="82"/>
                </a:lnTo>
                <a:lnTo>
                  <a:pt x="2170" y="86"/>
                </a:lnTo>
                <a:lnTo>
                  <a:pt x="2168" y="91"/>
                </a:lnTo>
                <a:lnTo>
                  <a:pt x="2168" y="95"/>
                </a:lnTo>
                <a:close/>
                <a:moveTo>
                  <a:pt x="2270" y="166"/>
                </a:moveTo>
                <a:lnTo>
                  <a:pt x="2270" y="48"/>
                </a:lnTo>
                <a:lnTo>
                  <a:pt x="2303" y="48"/>
                </a:lnTo>
                <a:lnTo>
                  <a:pt x="2303" y="69"/>
                </a:lnTo>
                <a:lnTo>
                  <a:pt x="2306" y="64"/>
                </a:lnTo>
                <a:lnTo>
                  <a:pt x="2309" y="59"/>
                </a:lnTo>
                <a:lnTo>
                  <a:pt x="2312" y="56"/>
                </a:lnTo>
                <a:lnTo>
                  <a:pt x="2315" y="52"/>
                </a:lnTo>
                <a:lnTo>
                  <a:pt x="2319" y="50"/>
                </a:lnTo>
                <a:lnTo>
                  <a:pt x="2323" y="48"/>
                </a:lnTo>
                <a:lnTo>
                  <a:pt x="2328" y="47"/>
                </a:lnTo>
                <a:lnTo>
                  <a:pt x="2333" y="47"/>
                </a:lnTo>
                <a:lnTo>
                  <a:pt x="2338" y="47"/>
                </a:lnTo>
                <a:lnTo>
                  <a:pt x="2343" y="48"/>
                </a:lnTo>
                <a:lnTo>
                  <a:pt x="2343" y="77"/>
                </a:lnTo>
                <a:lnTo>
                  <a:pt x="2337" y="76"/>
                </a:lnTo>
                <a:lnTo>
                  <a:pt x="2329" y="75"/>
                </a:lnTo>
                <a:lnTo>
                  <a:pt x="2324" y="76"/>
                </a:lnTo>
                <a:lnTo>
                  <a:pt x="2319" y="77"/>
                </a:lnTo>
                <a:lnTo>
                  <a:pt x="2315" y="79"/>
                </a:lnTo>
                <a:lnTo>
                  <a:pt x="2311" y="82"/>
                </a:lnTo>
                <a:lnTo>
                  <a:pt x="2310" y="84"/>
                </a:lnTo>
                <a:lnTo>
                  <a:pt x="2308" y="86"/>
                </a:lnTo>
                <a:lnTo>
                  <a:pt x="2307" y="88"/>
                </a:lnTo>
                <a:lnTo>
                  <a:pt x="2306" y="90"/>
                </a:lnTo>
                <a:lnTo>
                  <a:pt x="2305" y="94"/>
                </a:lnTo>
                <a:lnTo>
                  <a:pt x="2304" y="100"/>
                </a:lnTo>
                <a:lnTo>
                  <a:pt x="2304" y="166"/>
                </a:lnTo>
                <a:lnTo>
                  <a:pt x="2270" y="166"/>
                </a:lnTo>
                <a:close/>
                <a:moveTo>
                  <a:pt x="2459" y="82"/>
                </a:moveTo>
                <a:lnTo>
                  <a:pt x="2429" y="84"/>
                </a:lnTo>
                <a:lnTo>
                  <a:pt x="2428" y="81"/>
                </a:lnTo>
                <a:lnTo>
                  <a:pt x="2426" y="79"/>
                </a:lnTo>
                <a:lnTo>
                  <a:pt x="2422" y="74"/>
                </a:lnTo>
                <a:lnTo>
                  <a:pt x="2420" y="72"/>
                </a:lnTo>
                <a:lnTo>
                  <a:pt x="2417" y="71"/>
                </a:lnTo>
                <a:lnTo>
                  <a:pt x="2413" y="70"/>
                </a:lnTo>
                <a:lnTo>
                  <a:pt x="2409" y="70"/>
                </a:lnTo>
                <a:lnTo>
                  <a:pt x="2402" y="71"/>
                </a:lnTo>
                <a:lnTo>
                  <a:pt x="2399" y="72"/>
                </a:lnTo>
                <a:lnTo>
                  <a:pt x="2397" y="73"/>
                </a:lnTo>
                <a:lnTo>
                  <a:pt x="2396" y="73"/>
                </a:lnTo>
                <a:lnTo>
                  <a:pt x="2394" y="75"/>
                </a:lnTo>
                <a:lnTo>
                  <a:pt x="2392" y="77"/>
                </a:lnTo>
                <a:lnTo>
                  <a:pt x="2391" y="79"/>
                </a:lnTo>
                <a:lnTo>
                  <a:pt x="2391" y="82"/>
                </a:lnTo>
                <a:lnTo>
                  <a:pt x="2391" y="84"/>
                </a:lnTo>
                <a:lnTo>
                  <a:pt x="2392" y="86"/>
                </a:lnTo>
                <a:lnTo>
                  <a:pt x="2393" y="87"/>
                </a:lnTo>
                <a:lnTo>
                  <a:pt x="2394" y="89"/>
                </a:lnTo>
                <a:lnTo>
                  <a:pt x="2399" y="92"/>
                </a:lnTo>
                <a:lnTo>
                  <a:pt x="2406" y="94"/>
                </a:lnTo>
                <a:lnTo>
                  <a:pt x="2427" y="98"/>
                </a:lnTo>
                <a:lnTo>
                  <a:pt x="2435" y="100"/>
                </a:lnTo>
                <a:lnTo>
                  <a:pt x="2442" y="102"/>
                </a:lnTo>
                <a:lnTo>
                  <a:pt x="2448" y="106"/>
                </a:lnTo>
                <a:lnTo>
                  <a:pt x="2453" y="109"/>
                </a:lnTo>
                <a:lnTo>
                  <a:pt x="2455" y="111"/>
                </a:lnTo>
                <a:lnTo>
                  <a:pt x="2456" y="114"/>
                </a:lnTo>
                <a:lnTo>
                  <a:pt x="2459" y="118"/>
                </a:lnTo>
                <a:lnTo>
                  <a:pt x="2460" y="121"/>
                </a:lnTo>
                <a:lnTo>
                  <a:pt x="2461" y="124"/>
                </a:lnTo>
                <a:lnTo>
                  <a:pt x="2461" y="130"/>
                </a:lnTo>
                <a:lnTo>
                  <a:pt x="2461" y="135"/>
                </a:lnTo>
                <a:lnTo>
                  <a:pt x="2459" y="141"/>
                </a:lnTo>
                <a:lnTo>
                  <a:pt x="2457" y="146"/>
                </a:lnTo>
                <a:lnTo>
                  <a:pt x="2454" y="150"/>
                </a:lnTo>
                <a:lnTo>
                  <a:pt x="2451" y="154"/>
                </a:lnTo>
                <a:lnTo>
                  <a:pt x="2446" y="158"/>
                </a:lnTo>
                <a:lnTo>
                  <a:pt x="2441" y="161"/>
                </a:lnTo>
                <a:lnTo>
                  <a:pt x="2436" y="164"/>
                </a:lnTo>
                <a:lnTo>
                  <a:pt x="2430" y="166"/>
                </a:lnTo>
                <a:lnTo>
                  <a:pt x="2423" y="167"/>
                </a:lnTo>
                <a:lnTo>
                  <a:pt x="2416" y="168"/>
                </a:lnTo>
                <a:lnTo>
                  <a:pt x="2409" y="169"/>
                </a:lnTo>
                <a:lnTo>
                  <a:pt x="2398" y="168"/>
                </a:lnTo>
                <a:lnTo>
                  <a:pt x="2388" y="166"/>
                </a:lnTo>
                <a:lnTo>
                  <a:pt x="2383" y="165"/>
                </a:lnTo>
                <a:lnTo>
                  <a:pt x="2379" y="163"/>
                </a:lnTo>
                <a:lnTo>
                  <a:pt x="2371" y="159"/>
                </a:lnTo>
                <a:lnTo>
                  <a:pt x="2365" y="153"/>
                </a:lnTo>
                <a:lnTo>
                  <a:pt x="2363" y="150"/>
                </a:lnTo>
                <a:lnTo>
                  <a:pt x="2360" y="147"/>
                </a:lnTo>
                <a:lnTo>
                  <a:pt x="2359" y="144"/>
                </a:lnTo>
                <a:lnTo>
                  <a:pt x="2357" y="140"/>
                </a:lnTo>
                <a:lnTo>
                  <a:pt x="2356" y="136"/>
                </a:lnTo>
                <a:lnTo>
                  <a:pt x="2355" y="132"/>
                </a:lnTo>
                <a:lnTo>
                  <a:pt x="2387" y="130"/>
                </a:lnTo>
                <a:lnTo>
                  <a:pt x="2388" y="134"/>
                </a:lnTo>
                <a:lnTo>
                  <a:pt x="2390" y="137"/>
                </a:lnTo>
                <a:lnTo>
                  <a:pt x="2392" y="139"/>
                </a:lnTo>
                <a:lnTo>
                  <a:pt x="2395" y="141"/>
                </a:lnTo>
                <a:lnTo>
                  <a:pt x="2397" y="143"/>
                </a:lnTo>
                <a:lnTo>
                  <a:pt x="2401" y="144"/>
                </a:lnTo>
                <a:lnTo>
                  <a:pt x="2405" y="145"/>
                </a:lnTo>
                <a:lnTo>
                  <a:pt x="2409" y="145"/>
                </a:lnTo>
                <a:lnTo>
                  <a:pt x="2413" y="145"/>
                </a:lnTo>
                <a:lnTo>
                  <a:pt x="2417" y="144"/>
                </a:lnTo>
                <a:lnTo>
                  <a:pt x="2420" y="143"/>
                </a:lnTo>
                <a:lnTo>
                  <a:pt x="2423" y="142"/>
                </a:lnTo>
                <a:lnTo>
                  <a:pt x="2425" y="140"/>
                </a:lnTo>
                <a:lnTo>
                  <a:pt x="2427" y="138"/>
                </a:lnTo>
                <a:lnTo>
                  <a:pt x="2428" y="136"/>
                </a:lnTo>
                <a:lnTo>
                  <a:pt x="2428" y="133"/>
                </a:lnTo>
                <a:lnTo>
                  <a:pt x="2428" y="131"/>
                </a:lnTo>
                <a:lnTo>
                  <a:pt x="2427" y="129"/>
                </a:lnTo>
                <a:lnTo>
                  <a:pt x="2426" y="127"/>
                </a:lnTo>
                <a:lnTo>
                  <a:pt x="2424" y="126"/>
                </a:lnTo>
                <a:lnTo>
                  <a:pt x="2422" y="124"/>
                </a:lnTo>
                <a:lnTo>
                  <a:pt x="2419" y="123"/>
                </a:lnTo>
                <a:lnTo>
                  <a:pt x="2413" y="121"/>
                </a:lnTo>
                <a:lnTo>
                  <a:pt x="2392" y="117"/>
                </a:lnTo>
                <a:lnTo>
                  <a:pt x="2384" y="115"/>
                </a:lnTo>
                <a:lnTo>
                  <a:pt x="2378" y="113"/>
                </a:lnTo>
                <a:lnTo>
                  <a:pt x="2372" y="109"/>
                </a:lnTo>
                <a:lnTo>
                  <a:pt x="2369" y="107"/>
                </a:lnTo>
                <a:lnTo>
                  <a:pt x="2367" y="105"/>
                </a:lnTo>
                <a:lnTo>
                  <a:pt x="2363" y="101"/>
                </a:lnTo>
                <a:lnTo>
                  <a:pt x="2360" y="96"/>
                </a:lnTo>
                <a:lnTo>
                  <a:pt x="2360" y="93"/>
                </a:lnTo>
                <a:lnTo>
                  <a:pt x="2359" y="90"/>
                </a:lnTo>
                <a:lnTo>
                  <a:pt x="2358" y="84"/>
                </a:lnTo>
                <a:lnTo>
                  <a:pt x="2359" y="79"/>
                </a:lnTo>
                <a:lnTo>
                  <a:pt x="2359" y="76"/>
                </a:lnTo>
                <a:lnTo>
                  <a:pt x="2360" y="72"/>
                </a:lnTo>
                <a:lnTo>
                  <a:pt x="2362" y="68"/>
                </a:lnTo>
                <a:lnTo>
                  <a:pt x="2364" y="65"/>
                </a:lnTo>
                <a:lnTo>
                  <a:pt x="2366" y="62"/>
                </a:lnTo>
                <a:lnTo>
                  <a:pt x="2369" y="59"/>
                </a:lnTo>
                <a:lnTo>
                  <a:pt x="2372" y="57"/>
                </a:lnTo>
                <a:lnTo>
                  <a:pt x="2376" y="54"/>
                </a:lnTo>
                <a:lnTo>
                  <a:pt x="2379" y="52"/>
                </a:lnTo>
                <a:lnTo>
                  <a:pt x="2384" y="51"/>
                </a:lnTo>
                <a:lnTo>
                  <a:pt x="2388" y="49"/>
                </a:lnTo>
                <a:lnTo>
                  <a:pt x="2393" y="48"/>
                </a:lnTo>
                <a:lnTo>
                  <a:pt x="2398" y="48"/>
                </a:lnTo>
                <a:lnTo>
                  <a:pt x="2403" y="47"/>
                </a:lnTo>
                <a:lnTo>
                  <a:pt x="2408" y="47"/>
                </a:lnTo>
                <a:lnTo>
                  <a:pt x="2419" y="48"/>
                </a:lnTo>
                <a:lnTo>
                  <a:pt x="2428" y="49"/>
                </a:lnTo>
                <a:lnTo>
                  <a:pt x="2433" y="51"/>
                </a:lnTo>
                <a:lnTo>
                  <a:pt x="2436" y="52"/>
                </a:lnTo>
                <a:lnTo>
                  <a:pt x="2440" y="54"/>
                </a:lnTo>
                <a:lnTo>
                  <a:pt x="2444" y="56"/>
                </a:lnTo>
                <a:lnTo>
                  <a:pt x="2447" y="59"/>
                </a:lnTo>
                <a:lnTo>
                  <a:pt x="2449" y="62"/>
                </a:lnTo>
                <a:lnTo>
                  <a:pt x="2452" y="64"/>
                </a:lnTo>
                <a:lnTo>
                  <a:pt x="2454" y="68"/>
                </a:lnTo>
                <a:lnTo>
                  <a:pt x="2457" y="74"/>
                </a:lnTo>
                <a:lnTo>
                  <a:pt x="2458" y="78"/>
                </a:lnTo>
                <a:lnTo>
                  <a:pt x="2459" y="82"/>
                </a:lnTo>
                <a:close/>
                <a:moveTo>
                  <a:pt x="2499" y="33"/>
                </a:moveTo>
                <a:lnTo>
                  <a:pt x="2495" y="33"/>
                </a:lnTo>
                <a:lnTo>
                  <a:pt x="2492" y="32"/>
                </a:lnTo>
                <a:lnTo>
                  <a:pt x="2489" y="31"/>
                </a:lnTo>
                <a:lnTo>
                  <a:pt x="2487" y="28"/>
                </a:lnTo>
                <a:lnTo>
                  <a:pt x="2484" y="26"/>
                </a:lnTo>
                <a:lnTo>
                  <a:pt x="2483" y="23"/>
                </a:lnTo>
                <a:lnTo>
                  <a:pt x="2482" y="20"/>
                </a:lnTo>
                <a:lnTo>
                  <a:pt x="2481" y="17"/>
                </a:lnTo>
                <a:lnTo>
                  <a:pt x="2482" y="13"/>
                </a:lnTo>
                <a:lnTo>
                  <a:pt x="2483" y="10"/>
                </a:lnTo>
                <a:lnTo>
                  <a:pt x="2484" y="8"/>
                </a:lnTo>
                <a:lnTo>
                  <a:pt x="2487" y="5"/>
                </a:lnTo>
                <a:lnTo>
                  <a:pt x="2489" y="3"/>
                </a:lnTo>
                <a:lnTo>
                  <a:pt x="2492" y="1"/>
                </a:lnTo>
                <a:lnTo>
                  <a:pt x="2495" y="1"/>
                </a:lnTo>
                <a:lnTo>
                  <a:pt x="2499" y="0"/>
                </a:lnTo>
                <a:lnTo>
                  <a:pt x="2502" y="1"/>
                </a:lnTo>
                <a:lnTo>
                  <a:pt x="2506" y="1"/>
                </a:lnTo>
                <a:lnTo>
                  <a:pt x="2509" y="3"/>
                </a:lnTo>
                <a:lnTo>
                  <a:pt x="2511" y="5"/>
                </a:lnTo>
                <a:lnTo>
                  <a:pt x="2514" y="8"/>
                </a:lnTo>
                <a:lnTo>
                  <a:pt x="2515" y="10"/>
                </a:lnTo>
                <a:lnTo>
                  <a:pt x="2516" y="13"/>
                </a:lnTo>
                <a:lnTo>
                  <a:pt x="2517" y="17"/>
                </a:lnTo>
                <a:lnTo>
                  <a:pt x="2516" y="20"/>
                </a:lnTo>
                <a:lnTo>
                  <a:pt x="2515" y="23"/>
                </a:lnTo>
                <a:lnTo>
                  <a:pt x="2514" y="26"/>
                </a:lnTo>
                <a:lnTo>
                  <a:pt x="2511" y="28"/>
                </a:lnTo>
                <a:lnTo>
                  <a:pt x="2509" y="31"/>
                </a:lnTo>
                <a:lnTo>
                  <a:pt x="2506" y="32"/>
                </a:lnTo>
                <a:lnTo>
                  <a:pt x="2502" y="33"/>
                </a:lnTo>
                <a:lnTo>
                  <a:pt x="2499" y="33"/>
                </a:lnTo>
                <a:close/>
                <a:moveTo>
                  <a:pt x="2483" y="48"/>
                </a:moveTo>
                <a:lnTo>
                  <a:pt x="2515" y="48"/>
                </a:lnTo>
                <a:lnTo>
                  <a:pt x="2515" y="166"/>
                </a:lnTo>
                <a:lnTo>
                  <a:pt x="2483" y="166"/>
                </a:lnTo>
                <a:lnTo>
                  <a:pt x="2483" y="48"/>
                </a:lnTo>
                <a:close/>
                <a:moveTo>
                  <a:pt x="2603" y="48"/>
                </a:moveTo>
                <a:lnTo>
                  <a:pt x="2603" y="73"/>
                </a:lnTo>
                <a:lnTo>
                  <a:pt x="2581" y="73"/>
                </a:lnTo>
                <a:lnTo>
                  <a:pt x="2581" y="130"/>
                </a:lnTo>
                <a:lnTo>
                  <a:pt x="2581" y="133"/>
                </a:lnTo>
                <a:lnTo>
                  <a:pt x="2582" y="136"/>
                </a:lnTo>
                <a:lnTo>
                  <a:pt x="2583" y="138"/>
                </a:lnTo>
                <a:lnTo>
                  <a:pt x="2584" y="139"/>
                </a:lnTo>
                <a:lnTo>
                  <a:pt x="2586" y="140"/>
                </a:lnTo>
                <a:lnTo>
                  <a:pt x="2588" y="141"/>
                </a:lnTo>
                <a:lnTo>
                  <a:pt x="2590" y="141"/>
                </a:lnTo>
                <a:lnTo>
                  <a:pt x="2592" y="142"/>
                </a:lnTo>
                <a:lnTo>
                  <a:pt x="2597" y="141"/>
                </a:lnTo>
                <a:lnTo>
                  <a:pt x="2600" y="141"/>
                </a:lnTo>
                <a:lnTo>
                  <a:pt x="2606" y="165"/>
                </a:lnTo>
                <a:lnTo>
                  <a:pt x="2599" y="167"/>
                </a:lnTo>
                <a:lnTo>
                  <a:pt x="2594" y="167"/>
                </a:lnTo>
                <a:lnTo>
                  <a:pt x="2588" y="168"/>
                </a:lnTo>
                <a:lnTo>
                  <a:pt x="2583" y="168"/>
                </a:lnTo>
                <a:lnTo>
                  <a:pt x="2579" y="168"/>
                </a:lnTo>
                <a:lnTo>
                  <a:pt x="2572" y="166"/>
                </a:lnTo>
                <a:lnTo>
                  <a:pt x="2565" y="164"/>
                </a:lnTo>
                <a:lnTo>
                  <a:pt x="2562" y="162"/>
                </a:lnTo>
                <a:lnTo>
                  <a:pt x="2559" y="160"/>
                </a:lnTo>
                <a:lnTo>
                  <a:pt x="2555" y="155"/>
                </a:lnTo>
                <a:lnTo>
                  <a:pt x="2553" y="153"/>
                </a:lnTo>
                <a:lnTo>
                  <a:pt x="2551" y="150"/>
                </a:lnTo>
                <a:lnTo>
                  <a:pt x="2550" y="146"/>
                </a:lnTo>
                <a:lnTo>
                  <a:pt x="2549" y="142"/>
                </a:lnTo>
                <a:lnTo>
                  <a:pt x="2549" y="139"/>
                </a:lnTo>
                <a:lnTo>
                  <a:pt x="2549" y="134"/>
                </a:lnTo>
                <a:lnTo>
                  <a:pt x="2549" y="73"/>
                </a:lnTo>
                <a:lnTo>
                  <a:pt x="2532" y="73"/>
                </a:lnTo>
                <a:lnTo>
                  <a:pt x="2532" y="48"/>
                </a:lnTo>
                <a:lnTo>
                  <a:pt x="2549" y="48"/>
                </a:lnTo>
                <a:lnTo>
                  <a:pt x="2549" y="20"/>
                </a:lnTo>
                <a:lnTo>
                  <a:pt x="2581" y="20"/>
                </a:lnTo>
                <a:lnTo>
                  <a:pt x="2581" y="48"/>
                </a:lnTo>
                <a:lnTo>
                  <a:pt x="2603" y="48"/>
                </a:lnTo>
                <a:close/>
                <a:moveTo>
                  <a:pt x="2647" y="210"/>
                </a:moveTo>
                <a:lnTo>
                  <a:pt x="2641" y="210"/>
                </a:lnTo>
                <a:lnTo>
                  <a:pt x="2635" y="210"/>
                </a:lnTo>
                <a:lnTo>
                  <a:pt x="2630" y="208"/>
                </a:lnTo>
                <a:lnTo>
                  <a:pt x="2626" y="207"/>
                </a:lnTo>
                <a:lnTo>
                  <a:pt x="2634" y="183"/>
                </a:lnTo>
                <a:lnTo>
                  <a:pt x="2638" y="184"/>
                </a:lnTo>
                <a:lnTo>
                  <a:pt x="2642" y="184"/>
                </a:lnTo>
                <a:lnTo>
                  <a:pt x="2645" y="184"/>
                </a:lnTo>
                <a:lnTo>
                  <a:pt x="2648" y="184"/>
                </a:lnTo>
                <a:lnTo>
                  <a:pt x="2651" y="183"/>
                </a:lnTo>
                <a:lnTo>
                  <a:pt x="2654" y="181"/>
                </a:lnTo>
                <a:lnTo>
                  <a:pt x="2656" y="178"/>
                </a:lnTo>
                <a:lnTo>
                  <a:pt x="2658" y="175"/>
                </a:lnTo>
                <a:lnTo>
                  <a:pt x="2660" y="170"/>
                </a:lnTo>
                <a:lnTo>
                  <a:pt x="2617" y="48"/>
                </a:lnTo>
                <a:lnTo>
                  <a:pt x="2652" y="48"/>
                </a:lnTo>
                <a:lnTo>
                  <a:pt x="2676" y="135"/>
                </a:lnTo>
                <a:lnTo>
                  <a:pt x="2702" y="48"/>
                </a:lnTo>
                <a:lnTo>
                  <a:pt x="2738" y="48"/>
                </a:lnTo>
                <a:lnTo>
                  <a:pt x="2691" y="179"/>
                </a:lnTo>
                <a:lnTo>
                  <a:pt x="2688" y="186"/>
                </a:lnTo>
                <a:lnTo>
                  <a:pt x="2685" y="192"/>
                </a:lnTo>
                <a:lnTo>
                  <a:pt x="2683" y="195"/>
                </a:lnTo>
                <a:lnTo>
                  <a:pt x="2680" y="197"/>
                </a:lnTo>
                <a:lnTo>
                  <a:pt x="2676" y="202"/>
                </a:lnTo>
                <a:lnTo>
                  <a:pt x="2673" y="204"/>
                </a:lnTo>
                <a:lnTo>
                  <a:pt x="2670" y="206"/>
                </a:lnTo>
                <a:lnTo>
                  <a:pt x="2663" y="208"/>
                </a:lnTo>
                <a:lnTo>
                  <a:pt x="2660" y="209"/>
                </a:lnTo>
                <a:lnTo>
                  <a:pt x="2656" y="210"/>
                </a:lnTo>
                <a:lnTo>
                  <a:pt x="2647" y="210"/>
                </a:lnTo>
                <a:close/>
                <a:moveTo>
                  <a:pt x="1135" y="279"/>
                </a:moveTo>
                <a:lnTo>
                  <a:pt x="1134" y="275"/>
                </a:lnTo>
                <a:lnTo>
                  <a:pt x="1132" y="271"/>
                </a:lnTo>
                <a:lnTo>
                  <a:pt x="1130" y="267"/>
                </a:lnTo>
                <a:lnTo>
                  <a:pt x="1127" y="265"/>
                </a:lnTo>
                <a:lnTo>
                  <a:pt x="1123" y="262"/>
                </a:lnTo>
                <a:lnTo>
                  <a:pt x="1121" y="261"/>
                </a:lnTo>
                <a:lnTo>
                  <a:pt x="1119" y="261"/>
                </a:lnTo>
                <a:lnTo>
                  <a:pt x="1114" y="260"/>
                </a:lnTo>
                <a:lnTo>
                  <a:pt x="1108" y="259"/>
                </a:lnTo>
                <a:lnTo>
                  <a:pt x="1102" y="260"/>
                </a:lnTo>
                <a:lnTo>
                  <a:pt x="1097" y="261"/>
                </a:lnTo>
                <a:lnTo>
                  <a:pt x="1093" y="262"/>
                </a:lnTo>
                <a:lnTo>
                  <a:pt x="1091" y="263"/>
                </a:lnTo>
                <a:lnTo>
                  <a:pt x="1089" y="264"/>
                </a:lnTo>
                <a:lnTo>
                  <a:pt x="1086" y="267"/>
                </a:lnTo>
                <a:lnTo>
                  <a:pt x="1084" y="270"/>
                </a:lnTo>
                <a:lnTo>
                  <a:pt x="1083" y="273"/>
                </a:lnTo>
                <a:lnTo>
                  <a:pt x="1083" y="277"/>
                </a:lnTo>
                <a:lnTo>
                  <a:pt x="1083" y="279"/>
                </a:lnTo>
                <a:lnTo>
                  <a:pt x="1083" y="281"/>
                </a:lnTo>
                <a:lnTo>
                  <a:pt x="1085" y="284"/>
                </a:lnTo>
                <a:lnTo>
                  <a:pt x="1087" y="287"/>
                </a:lnTo>
                <a:lnTo>
                  <a:pt x="1090" y="290"/>
                </a:lnTo>
                <a:lnTo>
                  <a:pt x="1094" y="292"/>
                </a:lnTo>
                <a:lnTo>
                  <a:pt x="1098" y="294"/>
                </a:lnTo>
                <a:lnTo>
                  <a:pt x="1108" y="296"/>
                </a:lnTo>
                <a:lnTo>
                  <a:pt x="1122" y="300"/>
                </a:lnTo>
                <a:lnTo>
                  <a:pt x="1128" y="302"/>
                </a:lnTo>
                <a:lnTo>
                  <a:pt x="1135" y="304"/>
                </a:lnTo>
                <a:lnTo>
                  <a:pt x="1146" y="309"/>
                </a:lnTo>
                <a:lnTo>
                  <a:pt x="1151" y="312"/>
                </a:lnTo>
                <a:lnTo>
                  <a:pt x="1156" y="315"/>
                </a:lnTo>
                <a:lnTo>
                  <a:pt x="1159" y="319"/>
                </a:lnTo>
                <a:lnTo>
                  <a:pt x="1163" y="324"/>
                </a:lnTo>
                <a:lnTo>
                  <a:pt x="1165" y="329"/>
                </a:lnTo>
                <a:lnTo>
                  <a:pt x="1167" y="334"/>
                </a:lnTo>
                <a:lnTo>
                  <a:pt x="1168" y="340"/>
                </a:lnTo>
                <a:lnTo>
                  <a:pt x="1169" y="346"/>
                </a:lnTo>
                <a:lnTo>
                  <a:pt x="1169" y="351"/>
                </a:lnTo>
                <a:lnTo>
                  <a:pt x="1168" y="356"/>
                </a:lnTo>
                <a:lnTo>
                  <a:pt x="1167" y="361"/>
                </a:lnTo>
                <a:lnTo>
                  <a:pt x="1165" y="365"/>
                </a:lnTo>
                <a:lnTo>
                  <a:pt x="1163" y="370"/>
                </a:lnTo>
                <a:lnTo>
                  <a:pt x="1160" y="373"/>
                </a:lnTo>
                <a:lnTo>
                  <a:pt x="1156" y="377"/>
                </a:lnTo>
                <a:lnTo>
                  <a:pt x="1153" y="380"/>
                </a:lnTo>
                <a:lnTo>
                  <a:pt x="1149" y="383"/>
                </a:lnTo>
                <a:lnTo>
                  <a:pt x="1144" y="386"/>
                </a:lnTo>
                <a:lnTo>
                  <a:pt x="1139" y="388"/>
                </a:lnTo>
                <a:lnTo>
                  <a:pt x="1133" y="390"/>
                </a:lnTo>
                <a:lnTo>
                  <a:pt x="1121" y="392"/>
                </a:lnTo>
                <a:lnTo>
                  <a:pt x="1115" y="393"/>
                </a:lnTo>
                <a:lnTo>
                  <a:pt x="1108" y="393"/>
                </a:lnTo>
                <a:lnTo>
                  <a:pt x="1101" y="393"/>
                </a:lnTo>
                <a:lnTo>
                  <a:pt x="1094" y="392"/>
                </a:lnTo>
                <a:lnTo>
                  <a:pt x="1088" y="391"/>
                </a:lnTo>
                <a:lnTo>
                  <a:pt x="1082" y="390"/>
                </a:lnTo>
                <a:lnTo>
                  <a:pt x="1077" y="388"/>
                </a:lnTo>
                <a:lnTo>
                  <a:pt x="1071" y="386"/>
                </a:lnTo>
                <a:lnTo>
                  <a:pt x="1067" y="383"/>
                </a:lnTo>
                <a:lnTo>
                  <a:pt x="1062" y="380"/>
                </a:lnTo>
                <a:lnTo>
                  <a:pt x="1058" y="377"/>
                </a:lnTo>
                <a:lnTo>
                  <a:pt x="1055" y="373"/>
                </a:lnTo>
                <a:lnTo>
                  <a:pt x="1052" y="369"/>
                </a:lnTo>
                <a:lnTo>
                  <a:pt x="1049" y="364"/>
                </a:lnTo>
                <a:lnTo>
                  <a:pt x="1047" y="359"/>
                </a:lnTo>
                <a:lnTo>
                  <a:pt x="1046" y="354"/>
                </a:lnTo>
                <a:lnTo>
                  <a:pt x="1044" y="348"/>
                </a:lnTo>
                <a:lnTo>
                  <a:pt x="1044" y="342"/>
                </a:lnTo>
                <a:lnTo>
                  <a:pt x="1077" y="342"/>
                </a:lnTo>
                <a:lnTo>
                  <a:pt x="1078" y="347"/>
                </a:lnTo>
                <a:lnTo>
                  <a:pt x="1080" y="352"/>
                </a:lnTo>
                <a:lnTo>
                  <a:pt x="1082" y="356"/>
                </a:lnTo>
                <a:lnTo>
                  <a:pt x="1084" y="358"/>
                </a:lnTo>
                <a:lnTo>
                  <a:pt x="1086" y="359"/>
                </a:lnTo>
                <a:lnTo>
                  <a:pt x="1091" y="362"/>
                </a:lnTo>
                <a:lnTo>
                  <a:pt x="1096" y="364"/>
                </a:lnTo>
                <a:lnTo>
                  <a:pt x="1101" y="365"/>
                </a:lnTo>
                <a:lnTo>
                  <a:pt x="1108" y="365"/>
                </a:lnTo>
                <a:lnTo>
                  <a:pt x="1114" y="365"/>
                </a:lnTo>
                <a:lnTo>
                  <a:pt x="1119" y="364"/>
                </a:lnTo>
                <a:lnTo>
                  <a:pt x="1124" y="362"/>
                </a:lnTo>
                <a:lnTo>
                  <a:pt x="1128" y="360"/>
                </a:lnTo>
                <a:lnTo>
                  <a:pt x="1131" y="357"/>
                </a:lnTo>
                <a:lnTo>
                  <a:pt x="1133" y="354"/>
                </a:lnTo>
                <a:lnTo>
                  <a:pt x="1135" y="350"/>
                </a:lnTo>
                <a:lnTo>
                  <a:pt x="1135" y="346"/>
                </a:lnTo>
                <a:lnTo>
                  <a:pt x="1135" y="342"/>
                </a:lnTo>
                <a:lnTo>
                  <a:pt x="1134" y="339"/>
                </a:lnTo>
                <a:lnTo>
                  <a:pt x="1133" y="337"/>
                </a:lnTo>
                <a:lnTo>
                  <a:pt x="1131" y="336"/>
                </a:lnTo>
                <a:lnTo>
                  <a:pt x="1128" y="334"/>
                </a:lnTo>
                <a:lnTo>
                  <a:pt x="1125" y="332"/>
                </a:lnTo>
                <a:lnTo>
                  <a:pt x="1120" y="330"/>
                </a:lnTo>
                <a:lnTo>
                  <a:pt x="1115" y="328"/>
                </a:lnTo>
                <a:lnTo>
                  <a:pt x="1109" y="326"/>
                </a:lnTo>
                <a:lnTo>
                  <a:pt x="1092" y="322"/>
                </a:lnTo>
                <a:lnTo>
                  <a:pt x="1082" y="319"/>
                </a:lnTo>
                <a:lnTo>
                  <a:pt x="1074" y="316"/>
                </a:lnTo>
                <a:lnTo>
                  <a:pt x="1066" y="312"/>
                </a:lnTo>
                <a:lnTo>
                  <a:pt x="1060" y="307"/>
                </a:lnTo>
                <a:lnTo>
                  <a:pt x="1057" y="304"/>
                </a:lnTo>
                <a:lnTo>
                  <a:pt x="1055" y="301"/>
                </a:lnTo>
                <a:lnTo>
                  <a:pt x="1053" y="298"/>
                </a:lnTo>
                <a:lnTo>
                  <a:pt x="1052" y="295"/>
                </a:lnTo>
                <a:lnTo>
                  <a:pt x="1050" y="291"/>
                </a:lnTo>
                <a:lnTo>
                  <a:pt x="1049" y="287"/>
                </a:lnTo>
                <a:lnTo>
                  <a:pt x="1049" y="283"/>
                </a:lnTo>
                <a:lnTo>
                  <a:pt x="1049" y="279"/>
                </a:lnTo>
                <a:lnTo>
                  <a:pt x="1049" y="272"/>
                </a:lnTo>
                <a:lnTo>
                  <a:pt x="1050" y="269"/>
                </a:lnTo>
                <a:lnTo>
                  <a:pt x="1051" y="266"/>
                </a:lnTo>
                <a:lnTo>
                  <a:pt x="1053" y="260"/>
                </a:lnTo>
                <a:lnTo>
                  <a:pt x="1056" y="254"/>
                </a:lnTo>
                <a:lnTo>
                  <a:pt x="1061" y="249"/>
                </a:lnTo>
                <a:lnTo>
                  <a:pt x="1066" y="245"/>
                </a:lnTo>
                <a:lnTo>
                  <a:pt x="1068" y="243"/>
                </a:lnTo>
                <a:lnTo>
                  <a:pt x="1071" y="241"/>
                </a:lnTo>
                <a:lnTo>
                  <a:pt x="1078" y="238"/>
                </a:lnTo>
                <a:lnTo>
                  <a:pt x="1085" y="235"/>
                </a:lnTo>
                <a:lnTo>
                  <a:pt x="1092" y="233"/>
                </a:lnTo>
                <a:lnTo>
                  <a:pt x="1100" y="232"/>
                </a:lnTo>
                <a:lnTo>
                  <a:pt x="1108" y="232"/>
                </a:lnTo>
                <a:lnTo>
                  <a:pt x="1117" y="232"/>
                </a:lnTo>
                <a:lnTo>
                  <a:pt x="1125" y="233"/>
                </a:lnTo>
                <a:lnTo>
                  <a:pt x="1132" y="235"/>
                </a:lnTo>
                <a:lnTo>
                  <a:pt x="1139" y="238"/>
                </a:lnTo>
                <a:lnTo>
                  <a:pt x="1145" y="241"/>
                </a:lnTo>
                <a:lnTo>
                  <a:pt x="1150" y="245"/>
                </a:lnTo>
                <a:lnTo>
                  <a:pt x="1155" y="249"/>
                </a:lnTo>
                <a:lnTo>
                  <a:pt x="1159" y="254"/>
                </a:lnTo>
                <a:lnTo>
                  <a:pt x="1162" y="260"/>
                </a:lnTo>
                <a:lnTo>
                  <a:pt x="1165" y="266"/>
                </a:lnTo>
                <a:lnTo>
                  <a:pt x="1166" y="269"/>
                </a:lnTo>
                <a:lnTo>
                  <a:pt x="1166" y="272"/>
                </a:lnTo>
                <a:lnTo>
                  <a:pt x="1167" y="279"/>
                </a:lnTo>
                <a:lnTo>
                  <a:pt x="1135" y="279"/>
                </a:lnTo>
                <a:close/>
                <a:moveTo>
                  <a:pt x="1245" y="393"/>
                </a:moveTo>
                <a:lnTo>
                  <a:pt x="1236" y="393"/>
                </a:lnTo>
                <a:lnTo>
                  <a:pt x="1232" y="392"/>
                </a:lnTo>
                <a:lnTo>
                  <a:pt x="1228" y="391"/>
                </a:lnTo>
                <a:lnTo>
                  <a:pt x="1221" y="389"/>
                </a:lnTo>
                <a:lnTo>
                  <a:pt x="1214" y="385"/>
                </a:lnTo>
                <a:lnTo>
                  <a:pt x="1208" y="381"/>
                </a:lnTo>
                <a:lnTo>
                  <a:pt x="1205" y="379"/>
                </a:lnTo>
                <a:lnTo>
                  <a:pt x="1202" y="376"/>
                </a:lnTo>
                <a:lnTo>
                  <a:pt x="1200" y="373"/>
                </a:lnTo>
                <a:lnTo>
                  <a:pt x="1198" y="371"/>
                </a:lnTo>
                <a:lnTo>
                  <a:pt x="1196" y="367"/>
                </a:lnTo>
                <a:lnTo>
                  <a:pt x="1194" y="364"/>
                </a:lnTo>
                <a:lnTo>
                  <a:pt x="1192" y="361"/>
                </a:lnTo>
                <a:lnTo>
                  <a:pt x="1191" y="357"/>
                </a:lnTo>
                <a:lnTo>
                  <a:pt x="1189" y="349"/>
                </a:lnTo>
                <a:lnTo>
                  <a:pt x="1187" y="341"/>
                </a:lnTo>
                <a:lnTo>
                  <a:pt x="1187" y="332"/>
                </a:lnTo>
                <a:lnTo>
                  <a:pt x="1187" y="324"/>
                </a:lnTo>
                <a:lnTo>
                  <a:pt x="1189" y="315"/>
                </a:lnTo>
                <a:lnTo>
                  <a:pt x="1190" y="312"/>
                </a:lnTo>
                <a:lnTo>
                  <a:pt x="1191" y="308"/>
                </a:lnTo>
                <a:lnTo>
                  <a:pt x="1194" y="301"/>
                </a:lnTo>
                <a:lnTo>
                  <a:pt x="1198" y="294"/>
                </a:lnTo>
                <a:lnTo>
                  <a:pt x="1202" y="288"/>
                </a:lnTo>
                <a:lnTo>
                  <a:pt x="1208" y="283"/>
                </a:lnTo>
                <a:lnTo>
                  <a:pt x="1214" y="279"/>
                </a:lnTo>
                <a:lnTo>
                  <a:pt x="1217" y="277"/>
                </a:lnTo>
                <a:lnTo>
                  <a:pt x="1221" y="276"/>
                </a:lnTo>
                <a:lnTo>
                  <a:pt x="1228" y="273"/>
                </a:lnTo>
                <a:lnTo>
                  <a:pt x="1232" y="273"/>
                </a:lnTo>
                <a:lnTo>
                  <a:pt x="1236" y="272"/>
                </a:lnTo>
                <a:lnTo>
                  <a:pt x="1245" y="272"/>
                </a:lnTo>
                <a:lnTo>
                  <a:pt x="1252" y="272"/>
                </a:lnTo>
                <a:lnTo>
                  <a:pt x="1259" y="273"/>
                </a:lnTo>
                <a:lnTo>
                  <a:pt x="1266" y="275"/>
                </a:lnTo>
                <a:lnTo>
                  <a:pt x="1272" y="277"/>
                </a:lnTo>
                <a:lnTo>
                  <a:pt x="1277" y="280"/>
                </a:lnTo>
                <a:lnTo>
                  <a:pt x="1282" y="284"/>
                </a:lnTo>
                <a:lnTo>
                  <a:pt x="1286" y="288"/>
                </a:lnTo>
                <a:lnTo>
                  <a:pt x="1290" y="293"/>
                </a:lnTo>
                <a:lnTo>
                  <a:pt x="1293" y="298"/>
                </a:lnTo>
                <a:lnTo>
                  <a:pt x="1295" y="304"/>
                </a:lnTo>
                <a:lnTo>
                  <a:pt x="1297" y="310"/>
                </a:lnTo>
                <a:lnTo>
                  <a:pt x="1297" y="317"/>
                </a:lnTo>
                <a:lnTo>
                  <a:pt x="1267" y="317"/>
                </a:lnTo>
                <a:lnTo>
                  <a:pt x="1266" y="312"/>
                </a:lnTo>
                <a:lnTo>
                  <a:pt x="1264" y="309"/>
                </a:lnTo>
                <a:lnTo>
                  <a:pt x="1262" y="305"/>
                </a:lnTo>
                <a:lnTo>
                  <a:pt x="1260" y="302"/>
                </a:lnTo>
                <a:lnTo>
                  <a:pt x="1257" y="300"/>
                </a:lnTo>
                <a:lnTo>
                  <a:pt x="1253" y="298"/>
                </a:lnTo>
                <a:lnTo>
                  <a:pt x="1249" y="297"/>
                </a:lnTo>
                <a:lnTo>
                  <a:pt x="1245" y="297"/>
                </a:lnTo>
                <a:lnTo>
                  <a:pt x="1240" y="298"/>
                </a:lnTo>
                <a:lnTo>
                  <a:pt x="1235" y="299"/>
                </a:lnTo>
                <a:lnTo>
                  <a:pt x="1231" y="302"/>
                </a:lnTo>
                <a:lnTo>
                  <a:pt x="1227" y="306"/>
                </a:lnTo>
                <a:lnTo>
                  <a:pt x="1225" y="309"/>
                </a:lnTo>
                <a:lnTo>
                  <a:pt x="1224" y="311"/>
                </a:lnTo>
                <a:lnTo>
                  <a:pt x="1222" y="317"/>
                </a:lnTo>
                <a:lnTo>
                  <a:pt x="1220" y="324"/>
                </a:lnTo>
                <a:lnTo>
                  <a:pt x="1220" y="332"/>
                </a:lnTo>
                <a:lnTo>
                  <a:pt x="1220" y="340"/>
                </a:lnTo>
                <a:lnTo>
                  <a:pt x="1222" y="347"/>
                </a:lnTo>
                <a:lnTo>
                  <a:pt x="1223" y="350"/>
                </a:lnTo>
                <a:lnTo>
                  <a:pt x="1224" y="353"/>
                </a:lnTo>
                <a:lnTo>
                  <a:pt x="1225" y="356"/>
                </a:lnTo>
                <a:lnTo>
                  <a:pt x="1227" y="358"/>
                </a:lnTo>
                <a:lnTo>
                  <a:pt x="1231" y="362"/>
                </a:lnTo>
                <a:lnTo>
                  <a:pt x="1233" y="364"/>
                </a:lnTo>
                <a:lnTo>
                  <a:pt x="1235" y="365"/>
                </a:lnTo>
                <a:lnTo>
                  <a:pt x="1240" y="367"/>
                </a:lnTo>
                <a:lnTo>
                  <a:pt x="1242" y="367"/>
                </a:lnTo>
                <a:lnTo>
                  <a:pt x="1245" y="367"/>
                </a:lnTo>
                <a:lnTo>
                  <a:pt x="1249" y="367"/>
                </a:lnTo>
                <a:lnTo>
                  <a:pt x="1253" y="366"/>
                </a:lnTo>
                <a:lnTo>
                  <a:pt x="1256" y="364"/>
                </a:lnTo>
                <a:lnTo>
                  <a:pt x="1259" y="362"/>
                </a:lnTo>
                <a:lnTo>
                  <a:pt x="1262" y="359"/>
                </a:lnTo>
                <a:lnTo>
                  <a:pt x="1264" y="356"/>
                </a:lnTo>
                <a:lnTo>
                  <a:pt x="1266" y="352"/>
                </a:lnTo>
                <a:lnTo>
                  <a:pt x="1267" y="348"/>
                </a:lnTo>
                <a:lnTo>
                  <a:pt x="1297" y="348"/>
                </a:lnTo>
                <a:lnTo>
                  <a:pt x="1297" y="354"/>
                </a:lnTo>
                <a:lnTo>
                  <a:pt x="1295" y="360"/>
                </a:lnTo>
                <a:lnTo>
                  <a:pt x="1294" y="363"/>
                </a:lnTo>
                <a:lnTo>
                  <a:pt x="1293" y="366"/>
                </a:lnTo>
                <a:lnTo>
                  <a:pt x="1292" y="369"/>
                </a:lnTo>
                <a:lnTo>
                  <a:pt x="1290" y="371"/>
                </a:lnTo>
                <a:lnTo>
                  <a:pt x="1287" y="376"/>
                </a:lnTo>
                <a:lnTo>
                  <a:pt x="1282" y="381"/>
                </a:lnTo>
                <a:lnTo>
                  <a:pt x="1277" y="384"/>
                </a:lnTo>
                <a:lnTo>
                  <a:pt x="1272" y="387"/>
                </a:lnTo>
                <a:lnTo>
                  <a:pt x="1266" y="390"/>
                </a:lnTo>
                <a:lnTo>
                  <a:pt x="1259" y="392"/>
                </a:lnTo>
                <a:lnTo>
                  <a:pt x="1252" y="393"/>
                </a:lnTo>
                <a:lnTo>
                  <a:pt x="1245" y="393"/>
                </a:lnTo>
                <a:close/>
                <a:moveTo>
                  <a:pt x="1352" y="323"/>
                </a:moveTo>
                <a:lnTo>
                  <a:pt x="1352" y="391"/>
                </a:lnTo>
                <a:lnTo>
                  <a:pt x="1319" y="391"/>
                </a:lnTo>
                <a:lnTo>
                  <a:pt x="1319" y="234"/>
                </a:lnTo>
                <a:lnTo>
                  <a:pt x="1351" y="234"/>
                </a:lnTo>
                <a:lnTo>
                  <a:pt x="1351" y="294"/>
                </a:lnTo>
                <a:lnTo>
                  <a:pt x="1354" y="289"/>
                </a:lnTo>
                <a:lnTo>
                  <a:pt x="1357" y="285"/>
                </a:lnTo>
                <a:lnTo>
                  <a:pt x="1361" y="281"/>
                </a:lnTo>
                <a:lnTo>
                  <a:pt x="1365" y="277"/>
                </a:lnTo>
                <a:lnTo>
                  <a:pt x="1370" y="275"/>
                </a:lnTo>
                <a:lnTo>
                  <a:pt x="1375" y="273"/>
                </a:lnTo>
                <a:lnTo>
                  <a:pt x="1381" y="272"/>
                </a:lnTo>
                <a:lnTo>
                  <a:pt x="1388" y="272"/>
                </a:lnTo>
                <a:lnTo>
                  <a:pt x="1396" y="272"/>
                </a:lnTo>
                <a:lnTo>
                  <a:pt x="1400" y="273"/>
                </a:lnTo>
                <a:lnTo>
                  <a:pt x="1404" y="274"/>
                </a:lnTo>
                <a:lnTo>
                  <a:pt x="1408" y="276"/>
                </a:lnTo>
                <a:lnTo>
                  <a:pt x="1411" y="278"/>
                </a:lnTo>
                <a:lnTo>
                  <a:pt x="1414" y="281"/>
                </a:lnTo>
                <a:lnTo>
                  <a:pt x="1417" y="283"/>
                </a:lnTo>
                <a:lnTo>
                  <a:pt x="1420" y="286"/>
                </a:lnTo>
                <a:lnTo>
                  <a:pt x="1422" y="290"/>
                </a:lnTo>
                <a:lnTo>
                  <a:pt x="1424" y="293"/>
                </a:lnTo>
                <a:lnTo>
                  <a:pt x="1426" y="297"/>
                </a:lnTo>
                <a:lnTo>
                  <a:pt x="1427" y="302"/>
                </a:lnTo>
                <a:lnTo>
                  <a:pt x="1428" y="306"/>
                </a:lnTo>
                <a:lnTo>
                  <a:pt x="1428" y="311"/>
                </a:lnTo>
                <a:lnTo>
                  <a:pt x="1428" y="316"/>
                </a:lnTo>
                <a:lnTo>
                  <a:pt x="1428" y="391"/>
                </a:lnTo>
                <a:lnTo>
                  <a:pt x="1396" y="391"/>
                </a:lnTo>
                <a:lnTo>
                  <a:pt x="1396" y="322"/>
                </a:lnTo>
                <a:lnTo>
                  <a:pt x="1395" y="317"/>
                </a:lnTo>
                <a:lnTo>
                  <a:pt x="1394" y="312"/>
                </a:lnTo>
                <a:lnTo>
                  <a:pt x="1393" y="308"/>
                </a:lnTo>
                <a:lnTo>
                  <a:pt x="1390" y="305"/>
                </a:lnTo>
                <a:lnTo>
                  <a:pt x="1387" y="302"/>
                </a:lnTo>
                <a:lnTo>
                  <a:pt x="1383" y="300"/>
                </a:lnTo>
                <a:lnTo>
                  <a:pt x="1379" y="299"/>
                </a:lnTo>
                <a:lnTo>
                  <a:pt x="1375" y="299"/>
                </a:lnTo>
                <a:lnTo>
                  <a:pt x="1370" y="299"/>
                </a:lnTo>
                <a:lnTo>
                  <a:pt x="1365" y="300"/>
                </a:lnTo>
                <a:lnTo>
                  <a:pt x="1362" y="302"/>
                </a:lnTo>
                <a:lnTo>
                  <a:pt x="1358" y="305"/>
                </a:lnTo>
                <a:lnTo>
                  <a:pt x="1355" y="308"/>
                </a:lnTo>
                <a:lnTo>
                  <a:pt x="1353" y="313"/>
                </a:lnTo>
                <a:lnTo>
                  <a:pt x="1352" y="317"/>
                </a:lnTo>
                <a:lnTo>
                  <a:pt x="1352" y="323"/>
                </a:lnTo>
                <a:close/>
                <a:moveTo>
                  <a:pt x="1509" y="393"/>
                </a:moveTo>
                <a:lnTo>
                  <a:pt x="1500" y="393"/>
                </a:lnTo>
                <a:lnTo>
                  <a:pt x="1496" y="392"/>
                </a:lnTo>
                <a:lnTo>
                  <a:pt x="1492" y="391"/>
                </a:lnTo>
                <a:lnTo>
                  <a:pt x="1485" y="389"/>
                </a:lnTo>
                <a:lnTo>
                  <a:pt x="1478" y="386"/>
                </a:lnTo>
                <a:lnTo>
                  <a:pt x="1472" y="381"/>
                </a:lnTo>
                <a:lnTo>
                  <a:pt x="1466" y="376"/>
                </a:lnTo>
                <a:lnTo>
                  <a:pt x="1461" y="371"/>
                </a:lnTo>
                <a:lnTo>
                  <a:pt x="1457" y="364"/>
                </a:lnTo>
                <a:lnTo>
                  <a:pt x="1454" y="357"/>
                </a:lnTo>
                <a:lnTo>
                  <a:pt x="1451" y="349"/>
                </a:lnTo>
                <a:lnTo>
                  <a:pt x="1450" y="341"/>
                </a:lnTo>
                <a:lnTo>
                  <a:pt x="1450" y="332"/>
                </a:lnTo>
                <a:lnTo>
                  <a:pt x="1450" y="324"/>
                </a:lnTo>
                <a:lnTo>
                  <a:pt x="1451" y="315"/>
                </a:lnTo>
                <a:lnTo>
                  <a:pt x="1452" y="311"/>
                </a:lnTo>
                <a:lnTo>
                  <a:pt x="1454" y="308"/>
                </a:lnTo>
                <a:lnTo>
                  <a:pt x="1457" y="300"/>
                </a:lnTo>
                <a:lnTo>
                  <a:pt x="1461" y="294"/>
                </a:lnTo>
                <a:lnTo>
                  <a:pt x="1466" y="288"/>
                </a:lnTo>
                <a:lnTo>
                  <a:pt x="1472" y="283"/>
                </a:lnTo>
                <a:lnTo>
                  <a:pt x="1478" y="279"/>
                </a:lnTo>
                <a:lnTo>
                  <a:pt x="1481" y="277"/>
                </a:lnTo>
                <a:lnTo>
                  <a:pt x="1485" y="276"/>
                </a:lnTo>
                <a:lnTo>
                  <a:pt x="1492" y="273"/>
                </a:lnTo>
                <a:lnTo>
                  <a:pt x="1496" y="273"/>
                </a:lnTo>
                <a:lnTo>
                  <a:pt x="1500" y="272"/>
                </a:lnTo>
                <a:lnTo>
                  <a:pt x="1509" y="272"/>
                </a:lnTo>
                <a:lnTo>
                  <a:pt x="1517" y="272"/>
                </a:lnTo>
                <a:lnTo>
                  <a:pt x="1521" y="273"/>
                </a:lnTo>
                <a:lnTo>
                  <a:pt x="1525" y="273"/>
                </a:lnTo>
                <a:lnTo>
                  <a:pt x="1533" y="276"/>
                </a:lnTo>
                <a:lnTo>
                  <a:pt x="1539" y="279"/>
                </a:lnTo>
                <a:lnTo>
                  <a:pt x="1546" y="283"/>
                </a:lnTo>
                <a:lnTo>
                  <a:pt x="1551" y="288"/>
                </a:lnTo>
                <a:lnTo>
                  <a:pt x="1556" y="294"/>
                </a:lnTo>
                <a:lnTo>
                  <a:pt x="1560" y="300"/>
                </a:lnTo>
                <a:lnTo>
                  <a:pt x="1561" y="304"/>
                </a:lnTo>
                <a:lnTo>
                  <a:pt x="1563" y="308"/>
                </a:lnTo>
                <a:lnTo>
                  <a:pt x="1565" y="315"/>
                </a:lnTo>
                <a:lnTo>
                  <a:pt x="1566" y="324"/>
                </a:lnTo>
                <a:lnTo>
                  <a:pt x="1567" y="332"/>
                </a:lnTo>
                <a:lnTo>
                  <a:pt x="1566" y="341"/>
                </a:lnTo>
                <a:lnTo>
                  <a:pt x="1565" y="349"/>
                </a:lnTo>
                <a:lnTo>
                  <a:pt x="1564" y="353"/>
                </a:lnTo>
                <a:lnTo>
                  <a:pt x="1563" y="357"/>
                </a:lnTo>
                <a:lnTo>
                  <a:pt x="1560" y="364"/>
                </a:lnTo>
                <a:lnTo>
                  <a:pt x="1556" y="371"/>
                </a:lnTo>
                <a:lnTo>
                  <a:pt x="1551" y="376"/>
                </a:lnTo>
                <a:lnTo>
                  <a:pt x="1546" y="381"/>
                </a:lnTo>
                <a:lnTo>
                  <a:pt x="1539" y="386"/>
                </a:lnTo>
                <a:lnTo>
                  <a:pt x="1536" y="387"/>
                </a:lnTo>
                <a:lnTo>
                  <a:pt x="1533" y="389"/>
                </a:lnTo>
                <a:lnTo>
                  <a:pt x="1525" y="391"/>
                </a:lnTo>
                <a:lnTo>
                  <a:pt x="1521" y="392"/>
                </a:lnTo>
                <a:lnTo>
                  <a:pt x="1517" y="393"/>
                </a:lnTo>
                <a:lnTo>
                  <a:pt x="1509" y="393"/>
                </a:lnTo>
                <a:close/>
                <a:moveTo>
                  <a:pt x="1509" y="368"/>
                </a:moveTo>
                <a:lnTo>
                  <a:pt x="1514" y="367"/>
                </a:lnTo>
                <a:lnTo>
                  <a:pt x="1517" y="366"/>
                </a:lnTo>
                <a:lnTo>
                  <a:pt x="1519" y="365"/>
                </a:lnTo>
                <a:lnTo>
                  <a:pt x="1522" y="364"/>
                </a:lnTo>
                <a:lnTo>
                  <a:pt x="1524" y="362"/>
                </a:lnTo>
                <a:lnTo>
                  <a:pt x="1525" y="360"/>
                </a:lnTo>
                <a:lnTo>
                  <a:pt x="1527" y="358"/>
                </a:lnTo>
                <a:lnTo>
                  <a:pt x="1530" y="352"/>
                </a:lnTo>
                <a:lnTo>
                  <a:pt x="1532" y="346"/>
                </a:lnTo>
                <a:lnTo>
                  <a:pt x="1533" y="340"/>
                </a:lnTo>
                <a:lnTo>
                  <a:pt x="1533" y="332"/>
                </a:lnTo>
                <a:lnTo>
                  <a:pt x="1533" y="325"/>
                </a:lnTo>
                <a:lnTo>
                  <a:pt x="1532" y="318"/>
                </a:lnTo>
                <a:lnTo>
                  <a:pt x="1530" y="312"/>
                </a:lnTo>
                <a:lnTo>
                  <a:pt x="1527" y="307"/>
                </a:lnTo>
                <a:lnTo>
                  <a:pt x="1525" y="304"/>
                </a:lnTo>
                <a:lnTo>
                  <a:pt x="1524" y="302"/>
                </a:lnTo>
                <a:lnTo>
                  <a:pt x="1519" y="299"/>
                </a:lnTo>
                <a:lnTo>
                  <a:pt x="1514" y="297"/>
                </a:lnTo>
                <a:lnTo>
                  <a:pt x="1509" y="296"/>
                </a:lnTo>
                <a:lnTo>
                  <a:pt x="1503" y="297"/>
                </a:lnTo>
                <a:lnTo>
                  <a:pt x="1500" y="298"/>
                </a:lnTo>
                <a:lnTo>
                  <a:pt x="1498" y="299"/>
                </a:lnTo>
                <a:lnTo>
                  <a:pt x="1496" y="300"/>
                </a:lnTo>
                <a:lnTo>
                  <a:pt x="1494" y="302"/>
                </a:lnTo>
                <a:lnTo>
                  <a:pt x="1492" y="304"/>
                </a:lnTo>
                <a:lnTo>
                  <a:pt x="1490" y="307"/>
                </a:lnTo>
                <a:lnTo>
                  <a:pt x="1487" y="312"/>
                </a:lnTo>
                <a:lnTo>
                  <a:pt x="1485" y="318"/>
                </a:lnTo>
                <a:lnTo>
                  <a:pt x="1484" y="325"/>
                </a:lnTo>
                <a:lnTo>
                  <a:pt x="1484" y="332"/>
                </a:lnTo>
                <a:lnTo>
                  <a:pt x="1484" y="340"/>
                </a:lnTo>
                <a:lnTo>
                  <a:pt x="1485" y="346"/>
                </a:lnTo>
                <a:lnTo>
                  <a:pt x="1487" y="352"/>
                </a:lnTo>
                <a:lnTo>
                  <a:pt x="1490" y="358"/>
                </a:lnTo>
                <a:lnTo>
                  <a:pt x="1491" y="359"/>
                </a:lnTo>
                <a:lnTo>
                  <a:pt x="1492" y="360"/>
                </a:lnTo>
                <a:lnTo>
                  <a:pt x="1494" y="362"/>
                </a:lnTo>
                <a:lnTo>
                  <a:pt x="1498" y="365"/>
                </a:lnTo>
                <a:lnTo>
                  <a:pt x="1503" y="367"/>
                </a:lnTo>
                <a:lnTo>
                  <a:pt x="1509" y="368"/>
                </a:lnTo>
                <a:close/>
                <a:moveTo>
                  <a:pt x="1641" y="393"/>
                </a:moveTo>
                <a:lnTo>
                  <a:pt x="1632" y="393"/>
                </a:lnTo>
                <a:lnTo>
                  <a:pt x="1628" y="392"/>
                </a:lnTo>
                <a:lnTo>
                  <a:pt x="1624" y="391"/>
                </a:lnTo>
                <a:lnTo>
                  <a:pt x="1617" y="389"/>
                </a:lnTo>
                <a:lnTo>
                  <a:pt x="1610" y="386"/>
                </a:lnTo>
                <a:lnTo>
                  <a:pt x="1604" y="381"/>
                </a:lnTo>
                <a:lnTo>
                  <a:pt x="1599" y="376"/>
                </a:lnTo>
                <a:lnTo>
                  <a:pt x="1594" y="371"/>
                </a:lnTo>
                <a:lnTo>
                  <a:pt x="1590" y="364"/>
                </a:lnTo>
                <a:lnTo>
                  <a:pt x="1587" y="357"/>
                </a:lnTo>
                <a:lnTo>
                  <a:pt x="1585" y="349"/>
                </a:lnTo>
                <a:lnTo>
                  <a:pt x="1583" y="341"/>
                </a:lnTo>
                <a:lnTo>
                  <a:pt x="1583" y="332"/>
                </a:lnTo>
                <a:lnTo>
                  <a:pt x="1583" y="324"/>
                </a:lnTo>
                <a:lnTo>
                  <a:pt x="1585" y="315"/>
                </a:lnTo>
                <a:lnTo>
                  <a:pt x="1586" y="311"/>
                </a:lnTo>
                <a:lnTo>
                  <a:pt x="1587" y="308"/>
                </a:lnTo>
                <a:lnTo>
                  <a:pt x="1590" y="300"/>
                </a:lnTo>
                <a:lnTo>
                  <a:pt x="1594" y="294"/>
                </a:lnTo>
                <a:lnTo>
                  <a:pt x="1599" y="288"/>
                </a:lnTo>
                <a:lnTo>
                  <a:pt x="1604" y="283"/>
                </a:lnTo>
                <a:lnTo>
                  <a:pt x="1610" y="279"/>
                </a:lnTo>
                <a:lnTo>
                  <a:pt x="1614" y="277"/>
                </a:lnTo>
                <a:lnTo>
                  <a:pt x="1617" y="276"/>
                </a:lnTo>
                <a:lnTo>
                  <a:pt x="1624" y="273"/>
                </a:lnTo>
                <a:lnTo>
                  <a:pt x="1628" y="273"/>
                </a:lnTo>
                <a:lnTo>
                  <a:pt x="1632" y="272"/>
                </a:lnTo>
                <a:lnTo>
                  <a:pt x="1641" y="272"/>
                </a:lnTo>
                <a:lnTo>
                  <a:pt x="1650" y="272"/>
                </a:lnTo>
                <a:lnTo>
                  <a:pt x="1654" y="273"/>
                </a:lnTo>
                <a:lnTo>
                  <a:pt x="1658" y="273"/>
                </a:lnTo>
                <a:lnTo>
                  <a:pt x="1665" y="276"/>
                </a:lnTo>
                <a:lnTo>
                  <a:pt x="1672" y="279"/>
                </a:lnTo>
                <a:lnTo>
                  <a:pt x="1678" y="283"/>
                </a:lnTo>
                <a:lnTo>
                  <a:pt x="1683" y="288"/>
                </a:lnTo>
                <a:lnTo>
                  <a:pt x="1688" y="294"/>
                </a:lnTo>
                <a:lnTo>
                  <a:pt x="1692" y="300"/>
                </a:lnTo>
                <a:lnTo>
                  <a:pt x="1694" y="304"/>
                </a:lnTo>
                <a:lnTo>
                  <a:pt x="1695" y="308"/>
                </a:lnTo>
                <a:lnTo>
                  <a:pt x="1697" y="315"/>
                </a:lnTo>
                <a:lnTo>
                  <a:pt x="1699" y="324"/>
                </a:lnTo>
                <a:lnTo>
                  <a:pt x="1699" y="332"/>
                </a:lnTo>
                <a:lnTo>
                  <a:pt x="1699" y="341"/>
                </a:lnTo>
                <a:lnTo>
                  <a:pt x="1697" y="349"/>
                </a:lnTo>
                <a:lnTo>
                  <a:pt x="1696" y="353"/>
                </a:lnTo>
                <a:lnTo>
                  <a:pt x="1695" y="357"/>
                </a:lnTo>
                <a:lnTo>
                  <a:pt x="1692" y="364"/>
                </a:lnTo>
                <a:lnTo>
                  <a:pt x="1688" y="371"/>
                </a:lnTo>
                <a:lnTo>
                  <a:pt x="1683" y="376"/>
                </a:lnTo>
                <a:lnTo>
                  <a:pt x="1678" y="381"/>
                </a:lnTo>
                <a:lnTo>
                  <a:pt x="1672" y="386"/>
                </a:lnTo>
                <a:lnTo>
                  <a:pt x="1669" y="387"/>
                </a:lnTo>
                <a:lnTo>
                  <a:pt x="1665" y="389"/>
                </a:lnTo>
                <a:lnTo>
                  <a:pt x="1658" y="391"/>
                </a:lnTo>
                <a:lnTo>
                  <a:pt x="1654" y="392"/>
                </a:lnTo>
                <a:lnTo>
                  <a:pt x="1650" y="393"/>
                </a:lnTo>
                <a:lnTo>
                  <a:pt x="1641" y="393"/>
                </a:lnTo>
                <a:close/>
                <a:moveTo>
                  <a:pt x="1641" y="368"/>
                </a:moveTo>
                <a:lnTo>
                  <a:pt x="1647" y="367"/>
                </a:lnTo>
                <a:lnTo>
                  <a:pt x="1649" y="366"/>
                </a:lnTo>
                <a:lnTo>
                  <a:pt x="1652" y="365"/>
                </a:lnTo>
                <a:lnTo>
                  <a:pt x="1654" y="364"/>
                </a:lnTo>
                <a:lnTo>
                  <a:pt x="1656" y="362"/>
                </a:lnTo>
                <a:lnTo>
                  <a:pt x="1658" y="360"/>
                </a:lnTo>
                <a:lnTo>
                  <a:pt x="1660" y="358"/>
                </a:lnTo>
                <a:lnTo>
                  <a:pt x="1662" y="352"/>
                </a:lnTo>
                <a:lnTo>
                  <a:pt x="1664" y="346"/>
                </a:lnTo>
                <a:lnTo>
                  <a:pt x="1665" y="340"/>
                </a:lnTo>
                <a:lnTo>
                  <a:pt x="1666" y="332"/>
                </a:lnTo>
                <a:lnTo>
                  <a:pt x="1665" y="325"/>
                </a:lnTo>
                <a:lnTo>
                  <a:pt x="1664" y="318"/>
                </a:lnTo>
                <a:lnTo>
                  <a:pt x="1662" y="312"/>
                </a:lnTo>
                <a:lnTo>
                  <a:pt x="1660" y="307"/>
                </a:lnTo>
                <a:lnTo>
                  <a:pt x="1658" y="304"/>
                </a:lnTo>
                <a:lnTo>
                  <a:pt x="1656" y="302"/>
                </a:lnTo>
                <a:lnTo>
                  <a:pt x="1652" y="299"/>
                </a:lnTo>
                <a:lnTo>
                  <a:pt x="1647" y="297"/>
                </a:lnTo>
                <a:lnTo>
                  <a:pt x="1641" y="296"/>
                </a:lnTo>
                <a:lnTo>
                  <a:pt x="1635" y="297"/>
                </a:lnTo>
                <a:lnTo>
                  <a:pt x="1633" y="298"/>
                </a:lnTo>
                <a:lnTo>
                  <a:pt x="1630" y="299"/>
                </a:lnTo>
                <a:lnTo>
                  <a:pt x="1628" y="300"/>
                </a:lnTo>
                <a:lnTo>
                  <a:pt x="1626" y="302"/>
                </a:lnTo>
                <a:lnTo>
                  <a:pt x="1624" y="304"/>
                </a:lnTo>
                <a:lnTo>
                  <a:pt x="1623" y="307"/>
                </a:lnTo>
                <a:lnTo>
                  <a:pt x="1620" y="312"/>
                </a:lnTo>
                <a:lnTo>
                  <a:pt x="1618" y="318"/>
                </a:lnTo>
                <a:lnTo>
                  <a:pt x="1617" y="325"/>
                </a:lnTo>
                <a:lnTo>
                  <a:pt x="1616" y="332"/>
                </a:lnTo>
                <a:lnTo>
                  <a:pt x="1617" y="340"/>
                </a:lnTo>
                <a:lnTo>
                  <a:pt x="1618" y="346"/>
                </a:lnTo>
                <a:lnTo>
                  <a:pt x="1620" y="352"/>
                </a:lnTo>
                <a:lnTo>
                  <a:pt x="1623" y="358"/>
                </a:lnTo>
                <a:lnTo>
                  <a:pt x="1623" y="359"/>
                </a:lnTo>
                <a:lnTo>
                  <a:pt x="1624" y="360"/>
                </a:lnTo>
                <a:lnTo>
                  <a:pt x="1626" y="362"/>
                </a:lnTo>
                <a:lnTo>
                  <a:pt x="1630" y="365"/>
                </a:lnTo>
                <a:lnTo>
                  <a:pt x="1635" y="367"/>
                </a:lnTo>
                <a:lnTo>
                  <a:pt x="1641" y="368"/>
                </a:lnTo>
                <a:close/>
                <a:moveTo>
                  <a:pt x="1754" y="391"/>
                </a:moveTo>
                <a:lnTo>
                  <a:pt x="1721" y="391"/>
                </a:lnTo>
                <a:lnTo>
                  <a:pt x="1721" y="234"/>
                </a:lnTo>
                <a:lnTo>
                  <a:pt x="1754" y="234"/>
                </a:lnTo>
                <a:lnTo>
                  <a:pt x="1754" y="391"/>
                </a:lnTo>
                <a:close/>
                <a:moveTo>
                  <a:pt x="1884" y="393"/>
                </a:moveTo>
                <a:lnTo>
                  <a:pt x="1875" y="393"/>
                </a:lnTo>
                <a:lnTo>
                  <a:pt x="1871" y="392"/>
                </a:lnTo>
                <a:lnTo>
                  <a:pt x="1867" y="391"/>
                </a:lnTo>
                <a:lnTo>
                  <a:pt x="1859" y="389"/>
                </a:lnTo>
                <a:lnTo>
                  <a:pt x="1852" y="386"/>
                </a:lnTo>
                <a:lnTo>
                  <a:pt x="1846" y="381"/>
                </a:lnTo>
                <a:lnTo>
                  <a:pt x="1841" y="376"/>
                </a:lnTo>
                <a:lnTo>
                  <a:pt x="1836" y="371"/>
                </a:lnTo>
                <a:lnTo>
                  <a:pt x="1832" y="364"/>
                </a:lnTo>
                <a:lnTo>
                  <a:pt x="1829" y="357"/>
                </a:lnTo>
                <a:lnTo>
                  <a:pt x="1827" y="349"/>
                </a:lnTo>
                <a:lnTo>
                  <a:pt x="1826" y="341"/>
                </a:lnTo>
                <a:lnTo>
                  <a:pt x="1825" y="332"/>
                </a:lnTo>
                <a:lnTo>
                  <a:pt x="1826" y="324"/>
                </a:lnTo>
                <a:lnTo>
                  <a:pt x="1827" y="315"/>
                </a:lnTo>
                <a:lnTo>
                  <a:pt x="1828" y="311"/>
                </a:lnTo>
                <a:lnTo>
                  <a:pt x="1829" y="308"/>
                </a:lnTo>
                <a:lnTo>
                  <a:pt x="1832" y="300"/>
                </a:lnTo>
                <a:lnTo>
                  <a:pt x="1836" y="294"/>
                </a:lnTo>
                <a:lnTo>
                  <a:pt x="1841" y="288"/>
                </a:lnTo>
                <a:lnTo>
                  <a:pt x="1846" y="283"/>
                </a:lnTo>
                <a:lnTo>
                  <a:pt x="1852" y="279"/>
                </a:lnTo>
                <a:lnTo>
                  <a:pt x="1856" y="277"/>
                </a:lnTo>
                <a:lnTo>
                  <a:pt x="1859" y="276"/>
                </a:lnTo>
                <a:lnTo>
                  <a:pt x="1867" y="273"/>
                </a:lnTo>
                <a:lnTo>
                  <a:pt x="1871" y="273"/>
                </a:lnTo>
                <a:lnTo>
                  <a:pt x="1875" y="272"/>
                </a:lnTo>
                <a:lnTo>
                  <a:pt x="1884" y="272"/>
                </a:lnTo>
                <a:lnTo>
                  <a:pt x="1893" y="272"/>
                </a:lnTo>
                <a:lnTo>
                  <a:pt x="1897" y="273"/>
                </a:lnTo>
                <a:lnTo>
                  <a:pt x="1901" y="273"/>
                </a:lnTo>
                <a:lnTo>
                  <a:pt x="1908" y="276"/>
                </a:lnTo>
                <a:lnTo>
                  <a:pt x="1915" y="279"/>
                </a:lnTo>
                <a:lnTo>
                  <a:pt x="1921" y="283"/>
                </a:lnTo>
                <a:lnTo>
                  <a:pt x="1927" y="288"/>
                </a:lnTo>
                <a:lnTo>
                  <a:pt x="1931" y="294"/>
                </a:lnTo>
                <a:lnTo>
                  <a:pt x="1935" y="300"/>
                </a:lnTo>
                <a:lnTo>
                  <a:pt x="1937" y="304"/>
                </a:lnTo>
                <a:lnTo>
                  <a:pt x="1938" y="308"/>
                </a:lnTo>
                <a:lnTo>
                  <a:pt x="1940" y="315"/>
                </a:lnTo>
                <a:lnTo>
                  <a:pt x="1942" y="324"/>
                </a:lnTo>
                <a:lnTo>
                  <a:pt x="1942" y="332"/>
                </a:lnTo>
                <a:lnTo>
                  <a:pt x="1942" y="341"/>
                </a:lnTo>
                <a:lnTo>
                  <a:pt x="1940" y="349"/>
                </a:lnTo>
                <a:lnTo>
                  <a:pt x="1939" y="353"/>
                </a:lnTo>
                <a:lnTo>
                  <a:pt x="1938" y="357"/>
                </a:lnTo>
                <a:lnTo>
                  <a:pt x="1935" y="364"/>
                </a:lnTo>
                <a:lnTo>
                  <a:pt x="1931" y="371"/>
                </a:lnTo>
                <a:lnTo>
                  <a:pt x="1927" y="376"/>
                </a:lnTo>
                <a:lnTo>
                  <a:pt x="1921" y="381"/>
                </a:lnTo>
                <a:lnTo>
                  <a:pt x="1915" y="386"/>
                </a:lnTo>
                <a:lnTo>
                  <a:pt x="1912" y="387"/>
                </a:lnTo>
                <a:lnTo>
                  <a:pt x="1908" y="389"/>
                </a:lnTo>
                <a:lnTo>
                  <a:pt x="1901" y="391"/>
                </a:lnTo>
                <a:lnTo>
                  <a:pt x="1897" y="392"/>
                </a:lnTo>
                <a:lnTo>
                  <a:pt x="1893" y="393"/>
                </a:lnTo>
                <a:lnTo>
                  <a:pt x="1884" y="393"/>
                </a:lnTo>
                <a:close/>
                <a:moveTo>
                  <a:pt x="1884" y="368"/>
                </a:moveTo>
                <a:lnTo>
                  <a:pt x="1890" y="367"/>
                </a:lnTo>
                <a:lnTo>
                  <a:pt x="1893" y="366"/>
                </a:lnTo>
                <a:lnTo>
                  <a:pt x="1895" y="365"/>
                </a:lnTo>
                <a:lnTo>
                  <a:pt x="1897" y="364"/>
                </a:lnTo>
                <a:lnTo>
                  <a:pt x="1899" y="362"/>
                </a:lnTo>
                <a:lnTo>
                  <a:pt x="1901" y="360"/>
                </a:lnTo>
                <a:lnTo>
                  <a:pt x="1903" y="358"/>
                </a:lnTo>
                <a:lnTo>
                  <a:pt x="1906" y="352"/>
                </a:lnTo>
                <a:lnTo>
                  <a:pt x="1907" y="346"/>
                </a:lnTo>
                <a:lnTo>
                  <a:pt x="1909" y="340"/>
                </a:lnTo>
                <a:lnTo>
                  <a:pt x="1909" y="332"/>
                </a:lnTo>
                <a:lnTo>
                  <a:pt x="1909" y="325"/>
                </a:lnTo>
                <a:lnTo>
                  <a:pt x="1907" y="318"/>
                </a:lnTo>
                <a:lnTo>
                  <a:pt x="1906" y="312"/>
                </a:lnTo>
                <a:lnTo>
                  <a:pt x="1903" y="307"/>
                </a:lnTo>
                <a:lnTo>
                  <a:pt x="1901" y="304"/>
                </a:lnTo>
                <a:lnTo>
                  <a:pt x="1899" y="302"/>
                </a:lnTo>
                <a:lnTo>
                  <a:pt x="1895" y="299"/>
                </a:lnTo>
                <a:lnTo>
                  <a:pt x="1890" y="297"/>
                </a:lnTo>
                <a:lnTo>
                  <a:pt x="1884" y="296"/>
                </a:lnTo>
                <a:lnTo>
                  <a:pt x="1878" y="297"/>
                </a:lnTo>
                <a:lnTo>
                  <a:pt x="1875" y="298"/>
                </a:lnTo>
                <a:lnTo>
                  <a:pt x="1873" y="299"/>
                </a:lnTo>
                <a:lnTo>
                  <a:pt x="1870" y="300"/>
                </a:lnTo>
                <a:lnTo>
                  <a:pt x="1868" y="302"/>
                </a:lnTo>
                <a:lnTo>
                  <a:pt x="1866" y="304"/>
                </a:lnTo>
                <a:lnTo>
                  <a:pt x="1865" y="307"/>
                </a:lnTo>
                <a:lnTo>
                  <a:pt x="1862" y="312"/>
                </a:lnTo>
                <a:lnTo>
                  <a:pt x="1860" y="318"/>
                </a:lnTo>
                <a:lnTo>
                  <a:pt x="1859" y="325"/>
                </a:lnTo>
                <a:lnTo>
                  <a:pt x="1858" y="332"/>
                </a:lnTo>
                <a:lnTo>
                  <a:pt x="1859" y="340"/>
                </a:lnTo>
                <a:lnTo>
                  <a:pt x="1860" y="346"/>
                </a:lnTo>
                <a:lnTo>
                  <a:pt x="1862" y="352"/>
                </a:lnTo>
                <a:lnTo>
                  <a:pt x="1865" y="358"/>
                </a:lnTo>
                <a:lnTo>
                  <a:pt x="1866" y="359"/>
                </a:lnTo>
                <a:lnTo>
                  <a:pt x="1866" y="360"/>
                </a:lnTo>
                <a:lnTo>
                  <a:pt x="1868" y="362"/>
                </a:lnTo>
                <a:lnTo>
                  <a:pt x="1873" y="365"/>
                </a:lnTo>
                <a:lnTo>
                  <a:pt x="1878" y="367"/>
                </a:lnTo>
                <a:lnTo>
                  <a:pt x="1884" y="368"/>
                </a:lnTo>
                <a:close/>
                <a:moveTo>
                  <a:pt x="2025" y="273"/>
                </a:moveTo>
                <a:lnTo>
                  <a:pt x="2025" y="298"/>
                </a:lnTo>
                <a:lnTo>
                  <a:pt x="2002" y="298"/>
                </a:lnTo>
                <a:lnTo>
                  <a:pt x="2002" y="391"/>
                </a:lnTo>
                <a:lnTo>
                  <a:pt x="1969" y="391"/>
                </a:lnTo>
                <a:lnTo>
                  <a:pt x="1969" y="298"/>
                </a:lnTo>
                <a:lnTo>
                  <a:pt x="1953" y="298"/>
                </a:lnTo>
                <a:lnTo>
                  <a:pt x="1953" y="273"/>
                </a:lnTo>
                <a:lnTo>
                  <a:pt x="1969" y="273"/>
                </a:lnTo>
                <a:lnTo>
                  <a:pt x="1969" y="265"/>
                </a:lnTo>
                <a:lnTo>
                  <a:pt x="1970" y="260"/>
                </a:lnTo>
                <a:lnTo>
                  <a:pt x="1970" y="256"/>
                </a:lnTo>
                <a:lnTo>
                  <a:pt x="1972" y="248"/>
                </a:lnTo>
                <a:lnTo>
                  <a:pt x="1974" y="244"/>
                </a:lnTo>
                <a:lnTo>
                  <a:pt x="1976" y="241"/>
                </a:lnTo>
                <a:lnTo>
                  <a:pt x="1978" y="238"/>
                </a:lnTo>
                <a:lnTo>
                  <a:pt x="1980" y="236"/>
                </a:lnTo>
                <a:lnTo>
                  <a:pt x="1986" y="232"/>
                </a:lnTo>
                <a:lnTo>
                  <a:pt x="1988" y="231"/>
                </a:lnTo>
                <a:lnTo>
                  <a:pt x="1989" y="230"/>
                </a:lnTo>
                <a:lnTo>
                  <a:pt x="1993" y="229"/>
                </a:lnTo>
                <a:lnTo>
                  <a:pt x="2000" y="227"/>
                </a:lnTo>
                <a:lnTo>
                  <a:pt x="2004" y="227"/>
                </a:lnTo>
                <a:lnTo>
                  <a:pt x="2008" y="226"/>
                </a:lnTo>
                <a:lnTo>
                  <a:pt x="2015" y="227"/>
                </a:lnTo>
                <a:lnTo>
                  <a:pt x="2022" y="228"/>
                </a:lnTo>
                <a:lnTo>
                  <a:pt x="2031" y="230"/>
                </a:lnTo>
                <a:lnTo>
                  <a:pt x="2025" y="254"/>
                </a:lnTo>
                <a:lnTo>
                  <a:pt x="2021" y="253"/>
                </a:lnTo>
                <a:lnTo>
                  <a:pt x="2015" y="253"/>
                </a:lnTo>
                <a:lnTo>
                  <a:pt x="2011" y="253"/>
                </a:lnTo>
                <a:lnTo>
                  <a:pt x="2009" y="253"/>
                </a:lnTo>
                <a:lnTo>
                  <a:pt x="2006" y="254"/>
                </a:lnTo>
                <a:lnTo>
                  <a:pt x="2005" y="256"/>
                </a:lnTo>
                <a:lnTo>
                  <a:pt x="2004" y="258"/>
                </a:lnTo>
                <a:lnTo>
                  <a:pt x="2003" y="260"/>
                </a:lnTo>
                <a:lnTo>
                  <a:pt x="2002" y="262"/>
                </a:lnTo>
                <a:lnTo>
                  <a:pt x="2002" y="265"/>
                </a:lnTo>
                <a:lnTo>
                  <a:pt x="2002" y="273"/>
                </a:lnTo>
                <a:lnTo>
                  <a:pt x="2025" y="273"/>
                </a:lnTo>
                <a:close/>
                <a:moveTo>
                  <a:pt x="2181" y="279"/>
                </a:moveTo>
                <a:lnTo>
                  <a:pt x="2180" y="275"/>
                </a:lnTo>
                <a:lnTo>
                  <a:pt x="2179" y="271"/>
                </a:lnTo>
                <a:lnTo>
                  <a:pt x="2176" y="267"/>
                </a:lnTo>
                <a:lnTo>
                  <a:pt x="2173" y="265"/>
                </a:lnTo>
                <a:lnTo>
                  <a:pt x="2170" y="262"/>
                </a:lnTo>
                <a:lnTo>
                  <a:pt x="2167" y="261"/>
                </a:lnTo>
                <a:lnTo>
                  <a:pt x="2165" y="261"/>
                </a:lnTo>
                <a:lnTo>
                  <a:pt x="2160" y="260"/>
                </a:lnTo>
                <a:lnTo>
                  <a:pt x="2154" y="259"/>
                </a:lnTo>
                <a:lnTo>
                  <a:pt x="2149" y="260"/>
                </a:lnTo>
                <a:lnTo>
                  <a:pt x="2144" y="261"/>
                </a:lnTo>
                <a:lnTo>
                  <a:pt x="2139" y="262"/>
                </a:lnTo>
                <a:lnTo>
                  <a:pt x="2137" y="263"/>
                </a:lnTo>
                <a:lnTo>
                  <a:pt x="2136" y="264"/>
                </a:lnTo>
                <a:lnTo>
                  <a:pt x="2133" y="267"/>
                </a:lnTo>
                <a:lnTo>
                  <a:pt x="2131" y="270"/>
                </a:lnTo>
                <a:lnTo>
                  <a:pt x="2130" y="273"/>
                </a:lnTo>
                <a:lnTo>
                  <a:pt x="2129" y="277"/>
                </a:lnTo>
                <a:lnTo>
                  <a:pt x="2129" y="279"/>
                </a:lnTo>
                <a:lnTo>
                  <a:pt x="2130" y="281"/>
                </a:lnTo>
                <a:lnTo>
                  <a:pt x="2131" y="284"/>
                </a:lnTo>
                <a:lnTo>
                  <a:pt x="2133" y="287"/>
                </a:lnTo>
                <a:lnTo>
                  <a:pt x="2136" y="290"/>
                </a:lnTo>
                <a:lnTo>
                  <a:pt x="2140" y="292"/>
                </a:lnTo>
                <a:lnTo>
                  <a:pt x="2145" y="294"/>
                </a:lnTo>
                <a:lnTo>
                  <a:pt x="2154" y="296"/>
                </a:lnTo>
                <a:lnTo>
                  <a:pt x="2168" y="300"/>
                </a:lnTo>
                <a:lnTo>
                  <a:pt x="2175" y="302"/>
                </a:lnTo>
                <a:lnTo>
                  <a:pt x="2181" y="304"/>
                </a:lnTo>
                <a:lnTo>
                  <a:pt x="2192" y="309"/>
                </a:lnTo>
                <a:lnTo>
                  <a:pt x="2197" y="312"/>
                </a:lnTo>
                <a:lnTo>
                  <a:pt x="2202" y="315"/>
                </a:lnTo>
                <a:lnTo>
                  <a:pt x="2206" y="319"/>
                </a:lnTo>
                <a:lnTo>
                  <a:pt x="2209" y="324"/>
                </a:lnTo>
                <a:lnTo>
                  <a:pt x="2212" y="329"/>
                </a:lnTo>
                <a:lnTo>
                  <a:pt x="2214" y="334"/>
                </a:lnTo>
                <a:lnTo>
                  <a:pt x="2215" y="340"/>
                </a:lnTo>
                <a:lnTo>
                  <a:pt x="2215" y="346"/>
                </a:lnTo>
                <a:lnTo>
                  <a:pt x="2215" y="351"/>
                </a:lnTo>
                <a:lnTo>
                  <a:pt x="2214" y="356"/>
                </a:lnTo>
                <a:lnTo>
                  <a:pt x="2213" y="361"/>
                </a:lnTo>
                <a:lnTo>
                  <a:pt x="2211" y="365"/>
                </a:lnTo>
                <a:lnTo>
                  <a:pt x="2209" y="370"/>
                </a:lnTo>
                <a:lnTo>
                  <a:pt x="2206" y="373"/>
                </a:lnTo>
                <a:lnTo>
                  <a:pt x="2203" y="377"/>
                </a:lnTo>
                <a:lnTo>
                  <a:pt x="2199" y="380"/>
                </a:lnTo>
                <a:lnTo>
                  <a:pt x="2195" y="383"/>
                </a:lnTo>
                <a:lnTo>
                  <a:pt x="2190" y="386"/>
                </a:lnTo>
                <a:lnTo>
                  <a:pt x="2185" y="388"/>
                </a:lnTo>
                <a:lnTo>
                  <a:pt x="2180" y="390"/>
                </a:lnTo>
                <a:lnTo>
                  <a:pt x="2168" y="392"/>
                </a:lnTo>
                <a:lnTo>
                  <a:pt x="2161" y="393"/>
                </a:lnTo>
                <a:lnTo>
                  <a:pt x="2154" y="393"/>
                </a:lnTo>
                <a:lnTo>
                  <a:pt x="2147" y="393"/>
                </a:lnTo>
                <a:lnTo>
                  <a:pt x="2141" y="392"/>
                </a:lnTo>
                <a:lnTo>
                  <a:pt x="2134" y="391"/>
                </a:lnTo>
                <a:lnTo>
                  <a:pt x="2129" y="390"/>
                </a:lnTo>
                <a:lnTo>
                  <a:pt x="2123" y="388"/>
                </a:lnTo>
                <a:lnTo>
                  <a:pt x="2118" y="386"/>
                </a:lnTo>
                <a:lnTo>
                  <a:pt x="2113" y="383"/>
                </a:lnTo>
                <a:lnTo>
                  <a:pt x="2109" y="380"/>
                </a:lnTo>
                <a:lnTo>
                  <a:pt x="2105" y="377"/>
                </a:lnTo>
                <a:lnTo>
                  <a:pt x="2101" y="373"/>
                </a:lnTo>
                <a:lnTo>
                  <a:pt x="2098" y="369"/>
                </a:lnTo>
                <a:lnTo>
                  <a:pt x="2096" y="364"/>
                </a:lnTo>
                <a:lnTo>
                  <a:pt x="2094" y="359"/>
                </a:lnTo>
                <a:lnTo>
                  <a:pt x="2092" y="354"/>
                </a:lnTo>
                <a:lnTo>
                  <a:pt x="2091" y="348"/>
                </a:lnTo>
                <a:lnTo>
                  <a:pt x="2091" y="342"/>
                </a:lnTo>
                <a:lnTo>
                  <a:pt x="2123" y="342"/>
                </a:lnTo>
                <a:lnTo>
                  <a:pt x="2124" y="347"/>
                </a:lnTo>
                <a:lnTo>
                  <a:pt x="2126" y="352"/>
                </a:lnTo>
                <a:lnTo>
                  <a:pt x="2129" y="356"/>
                </a:lnTo>
                <a:lnTo>
                  <a:pt x="2130" y="358"/>
                </a:lnTo>
                <a:lnTo>
                  <a:pt x="2132" y="359"/>
                </a:lnTo>
                <a:lnTo>
                  <a:pt x="2137" y="362"/>
                </a:lnTo>
                <a:lnTo>
                  <a:pt x="2142" y="364"/>
                </a:lnTo>
                <a:lnTo>
                  <a:pt x="2148" y="365"/>
                </a:lnTo>
                <a:lnTo>
                  <a:pt x="2154" y="365"/>
                </a:lnTo>
                <a:lnTo>
                  <a:pt x="2160" y="365"/>
                </a:lnTo>
                <a:lnTo>
                  <a:pt x="2165" y="364"/>
                </a:lnTo>
                <a:lnTo>
                  <a:pt x="2170" y="362"/>
                </a:lnTo>
                <a:lnTo>
                  <a:pt x="2174" y="360"/>
                </a:lnTo>
                <a:lnTo>
                  <a:pt x="2177" y="357"/>
                </a:lnTo>
                <a:lnTo>
                  <a:pt x="2180" y="354"/>
                </a:lnTo>
                <a:lnTo>
                  <a:pt x="2181" y="350"/>
                </a:lnTo>
                <a:lnTo>
                  <a:pt x="2182" y="346"/>
                </a:lnTo>
                <a:lnTo>
                  <a:pt x="2181" y="342"/>
                </a:lnTo>
                <a:lnTo>
                  <a:pt x="2180" y="339"/>
                </a:lnTo>
                <a:lnTo>
                  <a:pt x="2179" y="337"/>
                </a:lnTo>
                <a:lnTo>
                  <a:pt x="2178" y="336"/>
                </a:lnTo>
                <a:lnTo>
                  <a:pt x="2175" y="334"/>
                </a:lnTo>
                <a:lnTo>
                  <a:pt x="2171" y="332"/>
                </a:lnTo>
                <a:lnTo>
                  <a:pt x="2166" y="330"/>
                </a:lnTo>
                <a:lnTo>
                  <a:pt x="2161" y="328"/>
                </a:lnTo>
                <a:lnTo>
                  <a:pt x="2155" y="326"/>
                </a:lnTo>
                <a:lnTo>
                  <a:pt x="2138" y="322"/>
                </a:lnTo>
                <a:lnTo>
                  <a:pt x="2129" y="319"/>
                </a:lnTo>
                <a:lnTo>
                  <a:pt x="2120" y="316"/>
                </a:lnTo>
                <a:lnTo>
                  <a:pt x="2113" y="312"/>
                </a:lnTo>
                <a:lnTo>
                  <a:pt x="2107" y="307"/>
                </a:lnTo>
                <a:lnTo>
                  <a:pt x="2104" y="304"/>
                </a:lnTo>
                <a:lnTo>
                  <a:pt x="2102" y="301"/>
                </a:lnTo>
                <a:lnTo>
                  <a:pt x="2100" y="298"/>
                </a:lnTo>
                <a:lnTo>
                  <a:pt x="2098" y="295"/>
                </a:lnTo>
                <a:lnTo>
                  <a:pt x="2097" y="291"/>
                </a:lnTo>
                <a:lnTo>
                  <a:pt x="2096" y="287"/>
                </a:lnTo>
                <a:lnTo>
                  <a:pt x="2095" y="283"/>
                </a:lnTo>
                <a:lnTo>
                  <a:pt x="2095" y="279"/>
                </a:lnTo>
                <a:lnTo>
                  <a:pt x="2096" y="272"/>
                </a:lnTo>
                <a:lnTo>
                  <a:pt x="2096" y="269"/>
                </a:lnTo>
                <a:lnTo>
                  <a:pt x="2097" y="266"/>
                </a:lnTo>
                <a:lnTo>
                  <a:pt x="2099" y="260"/>
                </a:lnTo>
                <a:lnTo>
                  <a:pt x="2103" y="254"/>
                </a:lnTo>
                <a:lnTo>
                  <a:pt x="2107" y="249"/>
                </a:lnTo>
                <a:lnTo>
                  <a:pt x="2112" y="245"/>
                </a:lnTo>
                <a:lnTo>
                  <a:pt x="2115" y="243"/>
                </a:lnTo>
                <a:lnTo>
                  <a:pt x="2118" y="241"/>
                </a:lnTo>
                <a:lnTo>
                  <a:pt x="2124" y="238"/>
                </a:lnTo>
                <a:lnTo>
                  <a:pt x="2131" y="235"/>
                </a:lnTo>
                <a:lnTo>
                  <a:pt x="2138" y="233"/>
                </a:lnTo>
                <a:lnTo>
                  <a:pt x="2146" y="232"/>
                </a:lnTo>
                <a:lnTo>
                  <a:pt x="2155" y="232"/>
                </a:lnTo>
                <a:lnTo>
                  <a:pt x="2163" y="232"/>
                </a:lnTo>
                <a:lnTo>
                  <a:pt x="2171" y="233"/>
                </a:lnTo>
                <a:lnTo>
                  <a:pt x="2178" y="235"/>
                </a:lnTo>
                <a:lnTo>
                  <a:pt x="2185" y="238"/>
                </a:lnTo>
                <a:lnTo>
                  <a:pt x="2191" y="241"/>
                </a:lnTo>
                <a:lnTo>
                  <a:pt x="2197" y="245"/>
                </a:lnTo>
                <a:lnTo>
                  <a:pt x="2202" y="249"/>
                </a:lnTo>
                <a:lnTo>
                  <a:pt x="2206" y="254"/>
                </a:lnTo>
                <a:lnTo>
                  <a:pt x="2209" y="260"/>
                </a:lnTo>
                <a:lnTo>
                  <a:pt x="2211" y="266"/>
                </a:lnTo>
                <a:lnTo>
                  <a:pt x="2213" y="272"/>
                </a:lnTo>
                <a:lnTo>
                  <a:pt x="2213" y="279"/>
                </a:lnTo>
                <a:lnTo>
                  <a:pt x="2181" y="279"/>
                </a:lnTo>
                <a:close/>
                <a:moveTo>
                  <a:pt x="2291" y="393"/>
                </a:moveTo>
                <a:lnTo>
                  <a:pt x="2282" y="393"/>
                </a:lnTo>
                <a:lnTo>
                  <a:pt x="2278" y="392"/>
                </a:lnTo>
                <a:lnTo>
                  <a:pt x="2274" y="391"/>
                </a:lnTo>
                <a:lnTo>
                  <a:pt x="2267" y="389"/>
                </a:lnTo>
                <a:lnTo>
                  <a:pt x="2260" y="385"/>
                </a:lnTo>
                <a:lnTo>
                  <a:pt x="2254" y="381"/>
                </a:lnTo>
                <a:lnTo>
                  <a:pt x="2251" y="379"/>
                </a:lnTo>
                <a:lnTo>
                  <a:pt x="2249" y="376"/>
                </a:lnTo>
                <a:lnTo>
                  <a:pt x="2246" y="373"/>
                </a:lnTo>
                <a:lnTo>
                  <a:pt x="2244" y="371"/>
                </a:lnTo>
                <a:lnTo>
                  <a:pt x="2242" y="367"/>
                </a:lnTo>
                <a:lnTo>
                  <a:pt x="2240" y="364"/>
                </a:lnTo>
                <a:lnTo>
                  <a:pt x="2239" y="361"/>
                </a:lnTo>
                <a:lnTo>
                  <a:pt x="2237" y="357"/>
                </a:lnTo>
                <a:lnTo>
                  <a:pt x="2235" y="349"/>
                </a:lnTo>
                <a:lnTo>
                  <a:pt x="2234" y="341"/>
                </a:lnTo>
                <a:lnTo>
                  <a:pt x="2233" y="332"/>
                </a:lnTo>
                <a:lnTo>
                  <a:pt x="2234" y="324"/>
                </a:lnTo>
                <a:lnTo>
                  <a:pt x="2235" y="315"/>
                </a:lnTo>
                <a:lnTo>
                  <a:pt x="2236" y="312"/>
                </a:lnTo>
                <a:lnTo>
                  <a:pt x="2237" y="308"/>
                </a:lnTo>
                <a:lnTo>
                  <a:pt x="2240" y="301"/>
                </a:lnTo>
                <a:lnTo>
                  <a:pt x="2244" y="294"/>
                </a:lnTo>
                <a:lnTo>
                  <a:pt x="2249" y="288"/>
                </a:lnTo>
                <a:lnTo>
                  <a:pt x="2254" y="283"/>
                </a:lnTo>
                <a:lnTo>
                  <a:pt x="2260" y="279"/>
                </a:lnTo>
                <a:lnTo>
                  <a:pt x="2264" y="277"/>
                </a:lnTo>
                <a:lnTo>
                  <a:pt x="2267" y="276"/>
                </a:lnTo>
                <a:lnTo>
                  <a:pt x="2274" y="273"/>
                </a:lnTo>
                <a:lnTo>
                  <a:pt x="2278" y="273"/>
                </a:lnTo>
                <a:lnTo>
                  <a:pt x="2282" y="272"/>
                </a:lnTo>
                <a:lnTo>
                  <a:pt x="2291" y="272"/>
                </a:lnTo>
                <a:lnTo>
                  <a:pt x="2298" y="272"/>
                </a:lnTo>
                <a:lnTo>
                  <a:pt x="2306" y="273"/>
                </a:lnTo>
                <a:lnTo>
                  <a:pt x="2313" y="275"/>
                </a:lnTo>
                <a:lnTo>
                  <a:pt x="2319" y="277"/>
                </a:lnTo>
                <a:lnTo>
                  <a:pt x="2325" y="280"/>
                </a:lnTo>
                <a:lnTo>
                  <a:pt x="2329" y="284"/>
                </a:lnTo>
                <a:lnTo>
                  <a:pt x="2334" y="288"/>
                </a:lnTo>
                <a:lnTo>
                  <a:pt x="2337" y="293"/>
                </a:lnTo>
                <a:lnTo>
                  <a:pt x="2340" y="298"/>
                </a:lnTo>
                <a:lnTo>
                  <a:pt x="2343" y="304"/>
                </a:lnTo>
                <a:lnTo>
                  <a:pt x="2344" y="310"/>
                </a:lnTo>
                <a:lnTo>
                  <a:pt x="2345" y="317"/>
                </a:lnTo>
                <a:lnTo>
                  <a:pt x="2314" y="317"/>
                </a:lnTo>
                <a:lnTo>
                  <a:pt x="2313" y="312"/>
                </a:lnTo>
                <a:lnTo>
                  <a:pt x="2312" y="309"/>
                </a:lnTo>
                <a:lnTo>
                  <a:pt x="2310" y="305"/>
                </a:lnTo>
                <a:lnTo>
                  <a:pt x="2307" y="302"/>
                </a:lnTo>
                <a:lnTo>
                  <a:pt x="2304" y="300"/>
                </a:lnTo>
                <a:lnTo>
                  <a:pt x="2301" y="298"/>
                </a:lnTo>
                <a:lnTo>
                  <a:pt x="2296" y="297"/>
                </a:lnTo>
                <a:lnTo>
                  <a:pt x="2292" y="297"/>
                </a:lnTo>
                <a:lnTo>
                  <a:pt x="2286" y="298"/>
                </a:lnTo>
                <a:lnTo>
                  <a:pt x="2281" y="299"/>
                </a:lnTo>
                <a:lnTo>
                  <a:pt x="2277" y="302"/>
                </a:lnTo>
                <a:lnTo>
                  <a:pt x="2273" y="306"/>
                </a:lnTo>
                <a:lnTo>
                  <a:pt x="2272" y="309"/>
                </a:lnTo>
                <a:lnTo>
                  <a:pt x="2270" y="311"/>
                </a:lnTo>
                <a:lnTo>
                  <a:pt x="2268" y="317"/>
                </a:lnTo>
                <a:lnTo>
                  <a:pt x="2267" y="324"/>
                </a:lnTo>
                <a:lnTo>
                  <a:pt x="2266" y="332"/>
                </a:lnTo>
                <a:lnTo>
                  <a:pt x="2267" y="340"/>
                </a:lnTo>
                <a:lnTo>
                  <a:pt x="2268" y="347"/>
                </a:lnTo>
                <a:lnTo>
                  <a:pt x="2269" y="350"/>
                </a:lnTo>
                <a:lnTo>
                  <a:pt x="2270" y="353"/>
                </a:lnTo>
                <a:lnTo>
                  <a:pt x="2272" y="356"/>
                </a:lnTo>
                <a:lnTo>
                  <a:pt x="2273" y="358"/>
                </a:lnTo>
                <a:lnTo>
                  <a:pt x="2277" y="362"/>
                </a:lnTo>
                <a:lnTo>
                  <a:pt x="2279" y="364"/>
                </a:lnTo>
                <a:lnTo>
                  <a:pt x="2281" y="365"/>
                </a:lnTo>
                <a:lnTo>
                  <a:pt x="2286" y="367"/>
                </a:lnTo>
                <a:lnTo>
                  <a:pt x="2289" y="367"/>
                </a:lnTo>
                <a:lnTo>
                  <a:pt x="2292" y="367"/>
                </a:lnTo>
                <a:lnTo>
                  <a:pt x="2296" y="367"/>
                </a:lnTo>
                <a:lnTo>
                  <a:pt x="2299" y="366"/>
                </a:lnTo>
                <a:lnTo>
                  <a:pt x="2304" y="364"/>
                </a:lnTo>
                <a:lnTo>
                  <a:pt x="2307" y="362"/>
                </a:lnTo>
                <a:lnTo>
                  <a:pt x="2309" y="359"/>
                </a:lnTo>
                <a:lnTo>
                  <a:pt x="2311" y="356"/>
                </a:lnTo>
                <a:lnTo>
                  <a:pt x="2313" y="352"/>
                </a:lnTo>
                <a:lnTo>
                  <a:pt x="2314" y="348"/>
                </a:lnTo>
                <a:lnTo>
                  <a:pt x="2345" y="348"/>
                </a:lnTo>
                <a:lnTo>
                  <a:pt x="2344" y="354"/>
                </a:lnTo>
                <a:lnTo>
                  <a:pt x="2343" y="360"/>
                </a:lnTo>
                <a:lnTo>
                  <a:pt x="2342" y="363"/>
                </a:lnTo>
                <a:lnTo>
                  <a:pt x="2340" y="366"/>
                </a:lnTo>
                <a:lnTo>
                  <a:pt x="2339" y="369"/>
                </a:lnTo>
                <a:lnTo>
                  <a:pt x="2337" y="371"/>
                </a:lnTo>
                <a:lnTo>
                  <a:pt x="2334" y="376"/>
                </a:lnTo>
                <a:lnTo>
                  <a:pt x="2330" y="381"/>
                </a:lnTo>
                <a:lnTo>
                  <a:pt x="2325" y="384"/>
                </a:lnTo>
                <a:lnTo>
                  <a:pt x="2319" y="387"/>
                </a:lnTo>
                <a:lnTo>
                  <a:pt x="2313" y="390"/>
                </a:lnTo>
                <a:lnTo>
                  <a:pt x="2307" y="392"/>
                </a:lnTo>
                <a:lnTo>
                  <a:pt x="2299" y="393"/>
                </a:lnTo>
                <a:lnTo>
                  <a:pt x="2291" y="393"/>
                </a:lnTo>
                <a:close/>
                <a:moveTo>
                  <a:pt x="2383" y="258"/>
                </a:moveTo>
                <a:lnTo>
                  <a:pt x="2379" y="258"/>
                </a:lnTo>
                <a:lnTo>
                  <a:pt x="2376" y="257"/>
                </a:lnTo>
                <a:lnTo>
                  <a:pt x="2373" y="255"/>
                </a:lnTo>
                <a:lnTo>
                  <a:pt x="2370" y="253"/>
                </a:lnTo>
                <a:lnTo>
                  <a:pt x="2368" y="250"/>
                </a:lnTo>
                <a:lnTo>
                  <a:pt x="2367" y="248"/>
                </a:lnTo>
                <a:lnTo>
                  <a:pt x="2366" y="245"/>
                </a:lnTo>
                <a:lnTo>
                  <a:pt x="2365" y="241"/>
                </a:lnTo>
                <a:lnTo>
                  <a:pt x="2366" y="238"/>
                </a:lnTo>
                <a:lnTo>
                  <a:pt x="2367" y="235"/>
                </a:lnTo>
                <a:lnTo>
                  <a:pt x="2368" y="232"/>
                </a:lnTo>
                <a:lnTo>
                  <a:pt x="2370" y="230"/>
                </a:lnTo>
                <a:lnTo>
                  <a:pt x="2373" y="228"/>
                </a:lnTo>
                <a:lnTo>
                  <a:pt x="2376" y="226"/>
                </a:lnTo>
                <a:lnTo>
                  <a:pt x="2379" y="225"/>
                </a:lnTo>
                <a:lnTo>
                  <a:pt x="2383" y="225"/>
                </a:lnTo>
                <a:lnTo>
                  <a:pt x="2386" y="225"/>
                </a:lnTo>
                <a:lnTo>
                  <a:pt x="2390" y="226"/>
                </a:lnTo>
                <a:lnTo>
                  <a:pt x="2393" y="228"/>
                </a:lnTo>
                <a:lnTo>
                  <a:pt x="2395" y="230"/>
                </a:lnTo>
                <a:lnTo>
                  <a:pt x="2398" y="232"/>
                </a:lnTo>
                <a:lnTo>
                  <a:pt x="2399" y="235"/>
                </a:lnTo>
                <a:lnTo>
                  <a:pt x="2400" y="238"/>
                </a:lnTo>
                <a:lnTo>
                  <a:pt x="2401" y="241"/>
                </a:lnTo>
                <a:lnTo>
                  <a:pt x="2400" y="245"/>
                </a:lnTo>
                <a:lnTo>
                  <a:pt x="2399" y="248"/>
                </a:lnTo>
                <a:lnTo>
                  <a:pt x="2398" y="250"/>
                </a:lnTo>
                <a:lnTo>
                  <a:pt x="2395" y="253"/>
                </a:lnTo>
                <a:lnTo>
                  <a:pt x="2393" y="255"/>
                </a:lnTo>
                <a:lnTo>
                  <a:pt x="2390" y="257"/>
                </a:lnTo>
                <a:lnTo>
                  <a:pt x="2386" y="258"/>
                </a:lnTo>
                <a:lnTo>
                  <a:pt x="2383" y="258"/>
                </a:lnTo>
                <a:close/>
                <a:moveTo>
                  <a:pt x="2366" y="273"/>
                </a:moveTo>
                <a:lnTo>
                  <a:pt x="2399" y="273"/>
                </a:lnTo>
                <a:lnTo>
                  <a:pt x="2399" y="391"/>
                </a:lnTo>
                <a:lnTo>
                  <a:pt x="2366" y="391"/>
                </a:lnTo>
                <a:lnTo>
                  <a:pt x="2366" y="273"/>
                </a:lnTo>
                <a:close/>
                <a:moveTo>
                  <a:pt x="2479" y="393"/>
                </a:moveTo>
                <a:lnTo>
                  <a:pt x="2471" y="393"/>
                </a:lnTo>
                <a:lnTo>
                  <a:pt x="2467" y="392"/>
                </a:lnTo>
                <a:lnTo>
                  <a:pt x="2463" y="391"/>
                </a:lnTo>
                <a:lnTo>
                  <a:pt x="2455" y="389"/>
                </a:lnTo>
                <a:lnTo>
                  <a:pt x="2448" y="386"/>
                </a:lnTo>
                <a:lnTo>
                  <a:pt x="2442" y="382"/>
                </a:lnTo>
                <a:lnTo>
                  <a:pt x="2437" y="377"/>
                </a:lnTo>
                <a:lnTo>
                  <a:pt x="2432" y="371"/>
                </a:lnTo>
                <a:lnTo>
                  <a:pt x="2428" y="365"/>
                </a:lnTo>
                <a:lnTo>
                  <a:pt x="2425" y="358"/>
                </a:lnTo>
                <a:lnTo>
                  <a:pt x="2423" y="350"/>
                </a:lnTo>
                <a:lnTo>
                  <a:pt x="2421" y="342"/>
                </a:lnTo>
                <a:lnTo>
                  <a:pt x="2421" y="333"/>
                </a:lnTo>
                <a:lnTo>
                  <a:pt x="2421" y="324"/>
                </a:lnTo>
                <a:lnTo>
                  <a:pt x="2423" y="315"/>
                </a:lnTo>
                <a:lnTo>
                  <a:pt x="2424" y="312"/>
                </a:lnTo>
                <a:lnTo>
                  <a:pt x="2425" y="308"/>
                </a:lnTo>
                <a:lnTo>
                  <a:pt x="2428" y="301"/>
                </a:lnTo>
                <a:lnTo>
                  <a:pt x="2432" y="294"/>
                </a:lnTo>
                <a:lnTo>
                  <a:pt x="2437" y="288"/>
                </a:lnTo>
                <a:lnTo>
                  <a:pt x="2442" y="283"/>
                </a:lnTo>
                <a:lnTo>
                  <a:pt x="2448" y="279"/>
                </a:lnTo>
                <a:lnTo>
                  <a:pt x="2451" y="277"/>
                </a:lnTo>
                <a:lnTo>
                  <a:pt x="2455" y="276"/>
                </a:lnTo>
                <a:lnTo>
                  <a:pt x="2462" y="273"/>
                </a:lnTo>
                <a:lnTo>
                  <a:pt x="2470" y="272"/>
                </a:lnTo>
                <a:lnTo>
                  <a:pt x="2478" y="272"/>
                </a:lnTo>
                <a:lnTo>
                  <a:pt x="2486" y="272"/>
                </a:lnTo>
                <a:lnTo>
                  <a:pt x="2493" y="273"/>
                </a:lnTo>
                <a:lnTo>
                  <a:pt x="2500" y="275"/>
                </a:lnTo>
                <a:lnTo>
                  <a:pt x="2506" y="278"/>
                </a:lnTo>
                <a:lnTo>
                  <a:pt x="2512" y="282"/>
                </a:lnTo>
                <a:lnTo>
                  <a:pt x="2518" y="286"/>
                </a:lnTo>
                <a:lnTo>
                  <a:pt x="2522" y="292"/>
                </a:lnTo>
                <a:lnTo>
                  <a:pt x="2526" y="298"/>
                </a:lnTo>
                <a:lnTo>
                  <a:pt x="2529" y="305"/>
                </a:lnTo>
                <a:lnTo>
                  <a:pt x="2531" y="309"/>
                </a:lnTo>
                <a:lnTo>
                  <a:pt x="2532" y="313"/>
                </a:lnTo>
                <a:lnTo>
                  <a:pt x="2533" y="322"/>
                </a:lnTo>
                <a:lnTo>
                  <a:pt x="2534" y="331"/>
                </a:lnTo>
                <a:lnTo>
                  <a:pt x="2534" y="340"/>
                </a:lnTo>
                <a:lnTo>
                  <a:pt x="2453" y="340"/>
                </a:lnTo>
                <a:lnTo>
                  <a:pt x="2454" y="347"/>
                </a:lnTo>
                <a:lnTo>
                  <a:pt x="2455" y="352"/>
                </a:lnTo>
                <a:lnTo>
                  <a:pt x="2456" y="355"/>
                </a:lnTo>
                <a:lnTo>
                  <a:pt x="2457" y="357"/>
                </a:lnTo>
                <a:lnTo>
                  <a:pt x="2461" y="361"/>
                </a:lnTo>
                <a:lnTo>
                  <a:pt x="2462" y="363"/>
                </a:lnTo>
                <a:lnTo>
                  <a:pt x="2464" y="365"/>
                </a:lnTo>
                <a:lnTo>
                  <a:pt x="2469" y="367"/>
                </a:lnTo>
                <a:lnTo>
                  <a:pt x="2472" y="368"/>
                </a:lnTo>
                <a:lnTo>
                  <a:pt x="2474" y="368"/>
                </a:lnTo>
                <a:lnTo>
                  <a:pt x="2480" y="369"/>
                </a:lnTo>
                <a:lnTo>
                  <a:pt x="2488" y="368"/>
                </a:lnTo>
                <a:lnTo>
                  <a:pt x="2491" y="367"/>
                </a:lnTo>
                <a:lnTo>
                  <a:pt x="2494" y="365"/>
                </a:lnTo>
                <a:lnTo>
                  <a:pt x="2497" y="363"/>
                </a:lnTo>
                <a:lnTo>
                  <a:pt x="2499" y="361"/>
                </a:lnTo>
                <a:lnTo>
                  <a:pt x="2501" y="358"/>
                </a:lnTo>
                <a:lnTo>
                  <a:pt x="2503" y="355"/>
                </a:lnTo>
                <a:lnTo>
                  <a:pt x="2533" y="357"/>
                </a:lnTo>
                <a:lnTo>
                  <a:pt x="2532" y="361"/>
                </a:lnTo>
                <a:lnTo>
                  <a:pt x="2530" y="365"/>
                </a:lnTo>
                <a:lnTo>
                  <a:pt x="2529" y="369"/>
                </a:lnTo>
                <a:lnTo>
                  <a:pt x="2527" y="372"/>
                </a:lnTo>
                <a:lnTo>
                  <a:pt x="2522" y="378"/>
                </a:lnTo>
                <a:lnTo>
                  <a:pt x="2519" y="381"/>
                </a:lnTo>
                <a:lnTo>
                  <a:pt x="2515" y="383"/>
                </a:lnTo>
                <a:lnTo>
                  <a:pt x="2512" y="386"/>
                </a:lnTo>
                <a:lnTo>
                  <a:pt x="2508" y="388"/>
                </a:lnTo>
                <a:lnTo>
                  <a:pt x="2504" y="389"/>
                </a:lnTo>
                <a:lnTo>
                  <a:pt x="2499" y="391"/>
                </a:lnTo>
                <a:lnTo>
                  <a:pt x="2495" y="392"/>
                </a:lnTo>
                <a:lnTo>
                  <a:pt x="2490" y="393"/>
                </a:lnTo>
                <a:lnTo>
                  <a:pt x="2485" y="393"/>
                </a:lnTo>
                <a:lnTo>
                  <a:pt x="2479" y="393"/>
                </a:lnTo>
                <a:close/>
                <a:moveTo>
                  <a:pt x="2453" y="320"/>
                </a:moveTo>
                <a:lnTo>
                  <a:pt x="2503" y="320"/>
                </a:lnTo>
                <a:lnTo>
                  <a:pt x="2502" y="315"/>
                </a:lnTo>
                <a:lnTo>
                  <a:pt x="2501" y="311"/>
                </a:lnTo>
                <a:lnTo>
                  <a:pt x="2499" y="306"/>
                </a:lnTo>
                <a:lnTo>
                  <a:pt x="2496" y="303"/>
                </a:lnTo>
                <a:lnTo>
                  <a:pt x="2494" y="301"/>
                </a:lnTo>
                <a:lnTo>
                  <a:pt x="2492" y="300"/>
                </a:lnTo>
                <a:lnTo>
                  <a:pt x="2488" y="298"/>
                </a:lnTo>
                <a:lnTo>
                  <a:pt x="2484" y="296"/>
                </a:lnTo>
                <a:lnTo>
                  <a:pt x="2479" y="296"/>
                </a:lnTo>
                <a:lnTo>
                  <a:pt x="2474" y="296"/>
                </a:lnTo>
                <a:lnTo>
                  <a:pt x="2469" y="298"/>
                </a:lnTo>
                <a:lnTo>
                  <a:pt x="2467" y="299"/>
                </a:lnTo>
                <a:lnTo>
                  <a:pt x="2465" y="300"/>
                </a:lnTo>
                <a:lnTo>
                  <a:pt x="2461" y="303"/>
                </a:lnTo>
                <a:lnTo>
                  <a:pt x="2458" y="307"/>
                </a:lnTo>
                <a:lnTo>
                  <a:pt x="2455" y="311"/>
                </a:lnTo>
                <a:lnTo>
                  <a:pt x="2454" y="315"/>
                </a:lnTo>
                <a:lnTo>
                  <a:pt x="2453" y="320"/>
                </a:lnTo>
                <a:close/>
                <a:moveTo>
                  <a:pt x="2589" y="323"/>
                </a:moveTo>
                <a:lnTo>
                  <a:pt x="2589" y="391"/>
                </a:lnTo>
                <a:lnTo>
                  <a:pt x="2556" y="391"/>
                </a:lnTo>
                <a:lnTo>
                  <a:pt x="2556" y="273"/>
                </a:lnTo>
                <a:lnTo>
                  <a:pt x="2587" y="273"/>
                </a:lnTo>
                <a:lnTo>
                  <a:pt x="2587" y="294"/>
                </a:lnTo>
                <a:lnTo>
                  <a:pt x="2590" y="289"/>
                </a:lnTo>
                <a:lnTo>
                  <a:pt x="2594" y="285"/>
                </a:lnTo>
                <a:lnTo>
                  <a:pt x="2598" y="281"/>
                </a:lnTo>
                <a:lnTo>
                  <a:pt x="2602" y="278"/>
                </a:lnTo>
                <a:lnTo>
                  <a:pt x="2607" y="275"/>
                </a:lnTo>
                <a:lnTo>
                  <a:pt x="2612" y="273"/>
                </a:lnTo>
                <a:lnTo>
                  <a:pt x="2618" y="272"/>
                </a:lnTo>
                <a:lnTo>
                  <a:pt x="2624" y="272"/>
                </a:lnTo>
                <a:lnTo>
                  <a:pt x="2633" y="272"/>
                </a:lnTo>
                <a:lnTo>
                  <a:pt x="2637" y="273"/>
                </a:lnTo>
                <a:lnTo>
                  <a:pt x="2641" y="274"/>
                </a:lnTo>
                <a:lnTo>
                  <a:pt x="2644" y="276"/>
                </a:lnTo>
                <a:lnTo>
                  <a:pt x="2648" y="278"/>
                </a:lnTo>
                <a:lnTo>
                  <a:pt x="2651" y="281"/>
                </a:lnTo>
                <a:lnTo>
                  <a:pt x="2654" y="283"/>
                </a:lnTo>
                <a:lnTo>
                  <a:pt x="2656" y="286"/>
                </a:lnTo>
                <a:lnTo>
                  <a:pt x="2659" y="290"/>
                </a:lnTo>
                <a:lnTo>
                  <a:pt x="2660" y="294"/>
                </a:lnTo>
                <a:lnTo>
                  <a:pt x="2662" y="297"/>
                </a:lnTo>
                <a:lnTo>
                  <a:pt x="2663" y="302"/>
                </a:lnTo>
                <a:lnTo>
                  <a:pt x="2664" y="306"/>
                </a:lnTo>
                <a:lnTo>
                  <a:pt x="2665" y="311"/>
                </a:lnTo>
                <a:lnTo>
                  <a:pt x="2665" y="316"/>
                </a:lnTo>
                <a:lnTo>
                  <a:pt x="2665" y="391"/>
                </a:lnTo>
                <a:lnTo>
                  <a:pt x="2632" y="391"/>
                </a:lnTo>
                <a:lnTo>
                  <a:pt x="2632" y="322"/>
                </a:lnTo>
                <a:lnTo>
                  <a:pt x="2632" y="317"/>
                </a:lnTo>
                <a:lnTo>
                  <a:pt x="2631" y="312"/>
                </a:lnTo>
                <a:lnTo>
                  <a:pt x="2629" y="308"/>
                </a:lnTo>
                <a:lnTo>
                  <a:pt x="2627" y="305"/>
                </a:lnTo>
                <a:lnTo>
                  <a:pt x="2624" y="302"/>
                </a:lnTo>
                <a:lnTo>
                  <a:pt x="2620" y="300"/>
                </a:lnTo>
                <a:lnTo>
                  <a:pt x="2616" y="299"/>
                </a:lnTo>
                <a:lnTo>
                  <a:pt x="2611" y="299"/>
                </a:lnTo>
                <a:lnTo>
                  <a:pt x="2606" y="299"/>
                </a:lnTo>
                <a:lnTo>
                  <a:pt x="2602" y="300"/>
                </a:lnTo>
                <a:lnTo>
                  <a:pt x="2598" y="302"/>
                </a:lnTo>
                <a:lnTo>
                  <a:pt x="2595" y="305"/>
                </a:lnTo>
                <a:lnTo>
                  <a:pt x="2592" y="308"/>
                </a:lnTo>
                <a:lnTo>
                  <a:pt x="2590" y="313"/>
                </a:lnTo>
                <a:lnTo>
                  <a:pt x="2589" y="317"/>
                </a:lnTo>
                <a:lnTo>
                  <a:pt x="2589" y="323"/>
                </a:lnTo>
                <a:close/>
                <a:moveTo>
                  <a:pt x="2745" y="393"/>
                </a:moveTo>
                <a:lnTo>
                  <a:pt x="2736" y="393"/>
                </a:lnTo>
                <a:lnTo>
                  <a:pt x="2732" y="392"/>
                </a:lnTo>
                <a:lnTo>
                  <a:pt x="2728" y="391"/>
                </a:lnTo>
                <a:lnTo>
                  <a:pt x="2721" y="389"/>
                </a:lnTo>
                <a:lnTo>
                  <a:pt x="2713" y="385"/>
                </a:lnTo>
                <a:lnTo>
                  <a:pt x="2707" y="381"/>
                </a:lnTo>
                <a:lnTo>
                  <a:pt x="2704" y="379"/>
                </a:lnTo>
                <a:lnTo>
                  <a:pt x="2702" y="376"/>
                </a:lnTo>
                <a:lnTo>
                  <a:pt x="2699" y="373"/>
                </a:lnTo>
                <a:lnTo>
                  <a:pt x="2697" y="371"/>
                </a:lnTo>
                <a:lnTo>
                  <a:pt x="2695" y="367"/>
                </a:lnTo>
                <a:lnTo>
                  <a:pt x="2693" y="364"/>
                </a:lnTo>
                <a:lnTo>
                  <a:pt x="2691" y="361"/>
                </a:lnTo>
                <a:lnTo>
                  <a:pt x="2690" y="357"/>
                </a:lnTo>
                <a:lnTo>
                  <a:pt x="2688" y="349"/>
                </a:lnTo>
                <a:lnTo>
                  <a:pt x="2687" y="341"/>
                </a:lnTo>
                <a:lnTo>
                  <a:pt x="2686" y="332"/>
                </a:lnTo>
                <a:lnTo>
                  <a:pt x="2687" y="324"/>
                </a:lnTo>
                <a:lnTo>
                  <a:pt x="2688" y="315"/>
                </a:lnTo>
                <a:lnTo>
                  <a:pt x="2689" y="312"/>
                </a:lnTo>
                <a:lnTo>
                  <a:pt x="2690" y="308"/>
                </a:lnTo>
                <a:lnTo>
                  <a:pt x="2693" y="301"/>
                </a:lnTo>
                <a:lnTo>
                  <a:pt x="2697" y="294"/>
                </a:lnTo>
                <a:lnTo>
                  <a:pt x="2702" y="288"/>
                </a:lnTo>
                <a:lnTo>
                  <a:pt x="2707" y="283"/>
                </a:lnTo>
                <a:lnTo>
                  <a:pt x="2713" y="279"/>
                </a:lnTo>
                <a:lnTo>
                  <a:pt x="2716" y="277"/>
                </a:lnTo>
                <a:lnTo>
                  <a:pt x="2721" y="276"/>
                </a:lnTo>
                <a:lnTo>
                  <a:pt x="2728" y="273"/>
                </a:lnTo>
                <a:lnTo>
                  <a:pt x="2732" y="273"/>
                </a:lnTo>
                <a:lnTo>
                  <a:pt x="2736" y="272"/>
                </a:lnTo>
                <a:lnTo>
                  <a:pt x="2745" y="272"/>
                </a:lnTo>
                <a:lnTo>
                  <a:pt x="2752" y="272"/>
                </a:lnTo>
                <a:lnTo>
                  <a:pt x="2759" y="273"/>
                </a:lnTo>
                <a:lnTo>
                  <a:pt x="2766" y="275"/>
                </a:lnTo>
                <a:lnTo>
                  <a:pt x="2772" y="277"/>
                </a:lnTo>
                <a:lnTo>
                  <a:pt x="2778" y="280"/>
                </a:lnTo>
                <a:lnTo>
                  <a:pt x="2782" y="284"/>
                </a:lnTo>
                <a:lnTo>
                  <a:pt x="2787" y="288"/>
                </a:lnTo>
                <a:lnTo>
                  <a:pt x="2790" y="293"/>
                </a:lnTo>
                <a:lnTo>
                  <a:pt x="2793" y="298"/>
                </a:lnTo>
                <a:lnTo>
                  <a:pt x="2796" y="304"/>
                </a:lnTo>
                <a:lnTo>
                  <a:pt x="2797" y="310"/>
                </a:lnTo>
                <a:lnTo>
                  <a:pt x="2798" y="317"/>
                </a:lnTo>
                <a:lnTo>
                  <a:pt x="2767" y="317"/>
                </a:lnTo>
                <a:lnTo>
                  <a:pt x="2766" y="312"/>
                </a:lnTo>
                <a:lnTo>
                  <a:pt x="2765" y="309"/>
                </a:lnTo>
                <a:lnTo>
                  <a:pt x="2763" y="305"/>
                </a:lnTo>
                <a:lnTo>
                  <a:pt x="2760" y="302"/>
                </a:lnTo>
                <a:lnTo>
                  <a:pt x="2757" y="300"/>
                </a:lnTo>
                <a:lnTo>
                  <a:pt x="2754" y="298"/>
                </a:lnTo>
                <a:lnTo>
                  <a:pt x="2750" y="297"/>
                </a:lnTo>
                <a:lnTo>
                  <a:pt x="2746" y="297"/>
                </a:lnTo>
                <a:lnTo>
                  <a:pt x="2740" y="298"/>
                </a:lnTo>
                <a:lnTo>
                  <a:pt x="2735" y="299"/>
                </a:lnTo>
                <a:lnTo>
                  <a:pt x="2731" y="302"/>
                </a:lnTo>
                <a:lnTo>
                  <a:pt x="2727" y="306"/>
                </a:lnTo>
                <a:lnTo>
                  <a:pt x="2726" y="309"/>
                </a:lnTo>
                <a:lnTo>
                  <a:pt x="2724" y="311"/>
                </a:lnTo>
                <a:lnTo>
                  <a:pt x="2722" y="317"/>
                </a:lnTo>
                <a:lnTo>
                  <a:pt x="2721" y="324"/>
                </a:lnTo>
                <a:lnTo>
                  <a:pt x="2720" y="332"/>
                </a:lnTo>
                <a:lnTo>
                  <a:pt x="2721" y="340"/>
                </a:lnTo>
                <a:lnTo>
                  <a:pt x="2722" y="347"/>
                </a:lnTo>
                <a:lnTo>
                  <a:pt x="2723" y="350"/>
                </a:lnTo>
                <a:lnTo>
                  <a:pt x="2724" y="353"/>
                </a:lnTo>
                <a:lnTo>
                  <a:pt x="2726" y="356"/>
                </a:lnTo>
                <a:lnTo>
                  <a:pt x="2727" y="358"/>
                </a:lnTo>
                <a:lnTo>
                  <a:pt x="2731" y="362"/>
                </a:lnTo>
                <a:lnTo>
                  <a:pt x="2733" y="364"/>
                </a:lnTo>
                <a:lnTo>
                  <a:pt x="2735" y="365"/>
                </a:lnTo>
                <a:lnTo>
                  <a:pt x="2740" y="367"/>
                </a:lnTo>
                <a:lnTo>
                  <a:pt x="2743" y="367"/>
                </a:lnTo>
                <a:lnTo>
                  <a:pt x="2746" y="367"/>
                </a:lnTo>
                <a:lnTo>
                  <a:pt x="2750" y="367"/>
                </a:lnTo>
                <a:lnTo>
                  <a:pt x="2753" y="366"/>
                </a:lnTo>
                <a:lnTo>
                  <a:pt x="2757" y="364"/>
                </a:lnTo>
                <a:lnTo>
                  <a:pt x="2760" y="362"/>
                </a:lnTo>
                <a:lnTo>
                  <a:pt x="2762" y="359"/>
                </a:lnTo>
                <a:lnTo>
                  <a:pt x="2764" y="356"/>
                </a:lnTo>
                <a:lnTo>
                  <a:pt x="2766" y="352"/>
                </a:lnTo>
                <a:lnTo>
                  <a:pt x="2767" y="348"/>
                </a:lnTo>
                <a:lnTo>
                  <a:pt x="2798" y="348"/>
                </a:lnTo>
                <a:lnTo>
                  <a:pt x="2797" y="354"/>
                </a:lnTo>
                <a:lnTo>
                  <a:pt x="2796" y="360"/>
                </a:lnTo>
                <a:lnTo>
                  <a:pt x="2795" y="363"/>
                </a:lnTo>
                <a:lnTo>
                  <a:pt x="2793" y="366"/>
                </a:lnTo>
                <a:lnTo>
                  <a:pt x="2792" y="369"/>
                </a:lnTo>
                <a:lnTo>
                  <a:pt x="2790" y="371"/>
                </a:lnTo>
                <a:lnTo>
                  <a:pt x="2787" y="376"/>
                </a:lnTo>
                <a:lnTo>
                  <a:pt x="2783" y="381"/>
                </a:lnTo>
                <a:lnTo>
                  <a:pt x="2778" y="384"/>
                </a:lnTo>
                <a:lnTo>
                  <a:pt x="2772" y="387"/>
                </a:lnTo>
                <a:lnTo>
                  <a:pt x="2766" y="390"/>
                </a:lnTo>
                <a:lnTo>
                  <a:pt x="2760" y="392"/>
                </a:lnTo>
                <a:lnTo>
                  <a:pt x="2753" y="393"/>
                </a:lnTo>
                <a:lnTo>
                  <a:pt x="2745" y="3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13EC4676-F135-74B2-E9B8-3777B5A340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9" y="4869160"/>
            <a:ext cx="9792468" cy="276999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1216482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783CDD3-47D5-4068-8312-4D634AC847E4}" type="datetime1">
              <a:rPr lang="en-GB" smtClean="0"/>
              <a:t>23/03/2026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E3AF440-5C52-ECEB-B15D-EBBA951D8C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2205037"/>
            <a:ext cx="4896296" cy="3671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F2689DE4-F150-1AC4-080E-1FC4078AE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2205037"/>
            <a:ext cx="4896296" cy="3671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18D0D236-0E9F-85F5-9BC1-6B8DF3DB512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096426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E4CDE-4B4B-6499-1855-DD7A0DEF5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2205037"/>
            <a:ext cx="3168104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B0BFA1-AAA3-B436-0EE2-E469AA3932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11825" y="2205037"/>
            <a:ext cx="3168352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8510A-95CE-45E0-A8A3-BF08A7F4B676}" type="datetime1">
              <a:rPr lang="en-GB" smtClean="0"/>
              <a:t>23/03/2026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A1A8FC-ED18-02E4-A33A-C74DEBE3A1B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968208" y="2205037"/>
            <a:ext cx="3168105" cy="3671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563379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E4CDE-4B4B-6499-1855-DD7A0DEF5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2205037"/>
            <a:ext cx="3168104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B0BFA1-AAA3-B436-0EE2-E469AA3932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11825" y="2205037"/>
            <a:ext cx="3168352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EDC35-5494-4CE0-97FF-BB3D226B03CC}" type="datetime1">
              <a:rPr lang="en-GB" smtClean="0"/>
              <a:t>23/03/2026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A1A8FC-ED18-02E4-A33A-C74DEBE3A1B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968208" y="2205037"/>
            <a:ext cx="3168105" cy="3671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288741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Content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E4CDE-4B4B-6499-1855-DD7A0DEF5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2205037"/>
            <a:ext cx="3168104" cy="3671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B0BFA1-AAA3-B436-0EE2-E469AA3932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11825" y="2205037"/>
            <a:ext cx="3168352" cy="3671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C828D1A-8F39-4057-BCB4-725A7ED4CAF6}" type="datetime1">
              <a:rPr lang="en-GB" smtClean="0"/>
              <a:t>23/03/2026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A1A8FC-ED18-02E4-A33A-C74DEBE3A1B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968208" y="2205037"/>
            <a:ext cx="3168105" cy="3671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D7912BB5-9834-D960-62E3-9D95A380EB5B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726333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DE05B-FFAF-0858-13F9-0EB7AD352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04C8B-7000-40CC-84B7-604C49166C59}" type="datetime1">
              <a:rPr lang="en-GB" smtClean="0"/>
              <a:t>23/03/2026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FD89D3-D829-039B-7727-4ABD59B9B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DE2EE-0379-76A8-D3FE-92AD796C4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795DFD4-86D0-9FF1-D4D8-602EECF83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2647" y="3182779"/>
            <a:ext cx="11371365" cy="492443"/>
          </a:xfrm>
        </p:spPr>
        <p:txBody>
          <a:bodyPr wrap="square" anchor="ctr" anchorCtr="0">
            <a:spAutoFit/>
          </a:bodyPr>
          <a:lstStyle>
            <a:lvl1pPr algn="ctr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654960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White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DE05B-FFAF-0858-13F9-0EB7AD352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05AB-73FE-4BFE-B443-DF88CC446121}" type="datetime1">
              <a:rPr lang="en-GB" smtClean="0"/>
              <a:t>23/03/2026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FD89D3-D829-039B-7727-4ABD59B9B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DE2EE-0379-76A8-D3FE-92AD796C4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795DFD4-86D0-9FF1-D4D8-602EECF83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2647" y="3182779"/>
            <a:ext cx="11371365" cy="492443"/>
          </a:xfrm>
        </p:spPr>
        <p:txBody>
          <a:bodyPr wrap="square" anchor="ctr" anchorCtr="0">
            <a:spAutoFit/>
          </a:bodyPr>
          <a:lstStyle>
            <a:lvl1pPr algn="ctr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680086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DE05B-FFAF-0858-13F9-0EB7AD352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BD7250-5FC7-4E2A-A136-65CEA30F0E72}" type="datetime1">
              <a:rPr lang="en-GB" smtClean="0"/>
              <a:t>23/03/2026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FD89D3-D829-039B-7727-4ABD59B9B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DE2EE-0379-76A8-D3FE-92AD796C4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795DFD4-86D0-9FF1-D4D8-602EECF83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2647" y="3182779"/>
            <a:ext cx="11371365" cy="492443"/>
          </a:xfrm>
        </p:spPr>
        <p:txBody>
          <a:bodyPr wrap="square" anchor="ctr" anchorCtr="0">
            <a:spAutoFit/>
          </a:bodyPr>
          <a:lstStyle>
            <a:lvl1pPr algn="ctr">
              <a:lnSpc>
                <a:spcPct val="100000"/>
              </a:lnSpc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5A269375-E1A8-C31B-7E8E-7F024302667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78250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1079971"/>
          </a:xfrm>
        </p:spPr>
        <p:txBody>
          <a:bodyPr/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E4CDE-4B4B-6499-1855-DD7A0DEF5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8" y="2205037"/>
            <a:ext cx="5327972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F2C7BC-AA75-561B-AC06-1034496152F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D0D2C2-0ADA-43F2-AC75-FE50C4BC58F7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EC51CAF-7174-FC82-643D-1D327D11943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9484465-F54B-AF10-4DE5-9408CEC6799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682666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1079971"/>
          </a:xfrm>
        </p:spPr>
        <p:txBody>
          <a:bodyPr/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E4CDE-4B4B-6499-1855-DD7A0DEF5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8" y="2205037"/>
            <a:ext cx="5327972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F2C7BC-AA75-561B-AC06-1034496152F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45E2C8E-9D95-4CBD-B548-A16573410363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EC51CAF-7174-FC82-643D-1D327D11943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9484465-F54B-AF10-4DE5-9408CEC6799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222177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and Picture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1079971"/>
          </a:xfrm>
        </p:spPr>
        <p:txBody>
          <a:bodyPr/>
          <a:lstStyle>
            <a:lvl1pPr>
              <a:defRPr sz="3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E4CDE-4B4B-6499-1855-DD7A0DEF5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8" y="2205037"/>
            <a:ext cx="5327972" cy="3671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E9DBB8D9-1FAC-C1EB-F377-B1DBC3921D1F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D950C6D-A26F-82AD-182C-D6A75325AAB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A70FA7-FB14-410D-9CD0-B86FBE5E6EDA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6FD463F-4C08-CD4B-ACA8-A8D406E1D02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FDEFB73-E47C-07B1-833F-288DD37CC7D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28176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936557"/>
            <a:ext cx="9792468" cy="492443"/>
          </a:xfrm>
        </p:spPr>
        <p:txBody>
          <a:bodyPr anchor="b" anchorCtr="0">
            <a:spAutoFit/>
          </a:bodyPr>
          <a:lstStyle>
            <a:lvl1pPr algn="l">
              <a:lnSpc>
                <a:spcPct val="100000"/>
              </a:lnSpc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3429000"/>
            <a:ext cx="9792468" cy="492443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407368" y="2674624"/>
            <a:ext cx="396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CA1682D5-9875-6DFE-B1FA-F20EE1301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F35B50-D182-407C-B5AD-3E6AF7376CBB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CB76FCA5-9DA7-BF02-3EBB-BC56DDA0F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07BD9D2-D4DB-4F42-21C0-76A363F7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8" name="Freeform 57">
            <a:extLst>
              <a:ext uri="{FF2B5EF4-FFF2-40B4-BE49-F238E27FC236}">
                <a16:creationId xmlns:a16="http://schemas.microsoft.com/office/drawing/2014/main" id="{434624A2-7BEA-06E6-D760-D1499141D9B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44347" cy="540000"/>
          </a:xfrm>
          <a:custGeom>
            <a:avLst/>
            <a:gdLst>
              <a:gd name="T0" fmla="*/ 2814 w 2926"/>
              <a:gd name="T1" fmla="*/ 342 h 621"/>
              <a:gd name="T2" fmla="*/ 2849 w 2926"/>
              <a:gd name="T3" fmla="*/ 355 h 621"/>
              <a:gd name="T4" fmla="*/ 310 w 2926"/>
              <a:gd name="T5" fmla="*/ 172 h 621"/>
              <a:gd name="T6" fmla="*/ 1100 w 2926"/>
              <a:gd name="T7" fmla="*/ 105 h 621"/>
              <a:gd name="T8" fmla="*/ 1279 w 2926"/>
              <a:gd name="T9" fmla="*/ 91 h 621"/>
              <a:gd name="T10" fmla="*/ 1263 w 2926"/>
              <a:gd name="T11" fmla="*/ 47 h 621"/>
              <a:gd name="T12" fmla="*/ 1281 w 2926"/>
              <a:gd name="T13" fmla="*/ 129 h 621"/>
              <a:gd name="T14" fmla="*/ 1441 w 2926"/>
              <a:gd name="T15" fmla="*/ 136 h 621"/>
              <a:gd name="T16" fmla="*/ 1462 w 2926"/>
              <a:gd name="T17" fmla="*/ 48 h 621"/>
              <a:gd name="T18" fmla="*/ 1559 w 2926"/>
              <a:gd name="T19" fmla="*/ 51 h 621"/>
              <a:gd name="T20" fmla="*/ 1553 w 2926"/>
              <a:gd name="T21" fmla="*/ 133 h 621"/>
              <a:gd name="T22" fmla="*/ 1529 w 2926"/>
              <a:gd name="T23" fmla="*/ 143 h 621"/>
              <a:gd name="T24" fmla="*/ 1665 w 2926"/>
              <a:gd name="T25" fmla="*/ 9 h 621"/>
              <a:gd name="T26" fmla="*/ 1861 w 2926"/>
              <a:gd name="T27" fmla="*/ 60 h 621"/>
              <a:gd name="T28" fmla="*/ 1874 w 2926"/>
              <a:gd name="T29" fmla="*/ 74 h 621"/>
              <a:gd name="T30" fmla="*/ 1994 w 2926"/>
              <a:gd name="T31" fmla="*/ 20 h 621"/>
              <a:gd name="T32" fmla="*/ 2136 w 2926"/>
              <a:gd name="T33" fmla="*/ 117 h 621"/>
              <a:gd name="T34" fmla="*/ 2170 w 2926"/>
              <a:gd name="T35" fmla="*/ 130 h 621"/>
              <a:gd name="T36" fmla="*/ 2217 w 2926"/>
              <a:gd name="T37" fmla="*/ 95 h 621"/>
              <a:gd name="T38" fmla="*/ 2343 w 2926"/>
              <a:gd name="T39" fmla="*/ 77 h 621"/>
              <a:gd name="T40" fmla="*/ 2392 w 2926"/>
              <a:gd name="T41" fmla="*/ 86 h 621"/>
              <a:gd name="T42" fmla="*/ 2365 w 2926"/>
              <a:gd name="T43" fmla="*/ 153 h 621"/>
              <a:gd name="T44" fmla="*/ 2378 w 2926"/>
              <a:gd name="T45" fmla="*/ 113 h 621"/>
              <a:gd name="T46" fmla="*/ 2452 w 2926"/>
              <a:gd name="T47" fmla="*/ 64 h 621"/>
              <a:gd name="T48" fmla="*/ 2511 w 2926"/>
              <a:gd name="T49" fmla="*/ 28 h 621"/>
              <a:gd name="T50" fmla="*/ 2559 w 2926"/>
              <a:gd name="T51" fmla="*/ 160 h 621"/>
              <a:gd name="T52" fmla="*/ 2676 w 2926"/>
              <a:gd name="T53" fmla="*/ 135 h 621"/>
              <a:gd name="T54" fmla="*/ 1083 w 2926"/>
              <a:gd name="T55" fmla="*/ 277 h 621"/>
              <a:gd name="T56" fmla="*/ 1121 w 2926"/>
              <a:gd name="T57" fmla="*/ 392 h 621"/>
              <a:gd name="T58" fmla="*/ 1131 w 2926"/>
              <a:gd name="T59" fmla="*/ 357 h 621"/>
              <a:gd name="T60" fmla="*/ 1068 w 2926"/>
              <a:gd name="T61" fmla="*/ 243 h 621"/>
              <a:gd name="T62" fmla="*/ 1194 w 2926"/>
              <a:gd name="T63" fmla="*/ 364 h 621"/>
              <a:gd name="T64" fmla="*/ 1267 w 2926"/>
              <a:gd name="T65" fmla="*/ 317 h 621"/>
              <a:gd name="T66" fmla="*/ 1259 w 2926"/>
              <a:gd name="T67" fmla="*/ 362 h 621"/>
              <a:gd name="T68" fmla="*/ 1388 w 2926"/>
              <a:gd name="T69" fmla="*/ 272 h 621"/>
              <a:gd name="T70" fmla="*/ 1352 w 2926"/>
              <a:gd name="T71" fmla="*/ 317 h 621"/>
              <a:gd name="T72" fmla="*/ 1525 w 2926"/>
              <a:gd name="T73" fmla="*/ 273 h 621"/>
              <a:gd name="T74" fmla="*/ 1525 w 2926"/>
              <a:gd name="T75" fmla="*/ 360 h 621"/>
              <a:gd name="T76" fmla="*/ 1498 w 2926"/>
              <a:gd name="T77" fmla="*/ 365 h 621"/>
              <a:gd name="T78" fmla="*/ 1654 w 2926"/>
              <a:gd name="T79" fmla="*/ 273 h 621"/>
              <a:gd name="T80" fmla="*/ 1656 w 2926"/>
              <a:gd name="T81" fmla="*/ 362 h 621"/>
              <a:gd name="T82" fmla="*/ 1626 w 2926"/>
              <a:gd name="T83" fmla="*/ 362 h 621"/>
              <a:gd name="T84" fmla="*/ 1859 w 2926"/>
              <a:gd name="T85" fmla="*/ 276 h 621"/>
              <a:gd name="T86" fmla="*/ 1884 w 2926"/>
              <a:gd name="T87" fmla="*/ 393 h 621"/>
              <a:gd name="T88" fmla="*/ 1859 w 2926"/>
              <a:gd name="T89" fmla="*/ 340 h 621"/>
              <a:gd name="T90" fmla="*/ 2008 w 2926"/>
              <a:gd name="T91" fmla="*/ 226 h 621"/>
              <a:gd name="T92" fmla="*/ 2131 w 2926"/>
              <a:gd name="T93" fmla="*/ 270 h 621"/>
              <a:gd name="T94" fmla="*/ 2185 w 2926"/>
              <a:gd name="T95" fmla="*/ 388 h 621"/>
              <a:gd name="T96" fmla="*/ 2170 w 2926"/>
              <a:gd name="T97" fmla="*/ 362 h 621"/>
              <a:gd name="T98" fmla="*/ 2107 w 2926"/>
              <a:gd name="T99" fmla="*/ 249 h 621"/>
              <a:gd name="T100" fmla="*/ 2242 w 2926"/>
              <a:gd name="T101" fmla="*/ 367 h 621"/>
              <a:gd name="T102" fmla="*/ 2345 w 2926"/>
              <a:gd name="T103" fmla="*/ 317 h 621"/>
              <a:gd name="T104" fmla="*/ 2304 w 2926"/>
              <a:gd name="T105" fmla="*/ 364 h 621"/>
              <a:gd name="T106" fmla="*/ 2370 w 2926"/>
              <a:gd name="T107" fmla="*/ 230 h 621"/>
              <a:gd name="T108" fmla="*/ 2437 w 2926"/>
              <a:gd name="T109" fmla="*/ 377 h 621"/>
              <a:gd name="T110" fmla="*/ 2534 w 2926"/>
              <a:gd name="T111" fmla="*/ 331 h 621"/>
              <a:gd name="T112" fmla="*/ 2495 w 2926"/>
              <a:gd name="T113" fmla="*/ 392 h 621"/>
              <a:gd name="T114" fmla="*/ 2602 w 2926"/>
              <a:gd name="T115" fmla="*/ 278 h 621"/>
              <a:gd name="T116" fmla="*/ 2598 w 2926"/>
              <a:gd name="T117" fmla="*/ 302 h 621"/>
              <a:gd name="T118" fmla="*/ 2716 w 2926"/>
              <a:gd name="T119" fmla="*/ 277 h 621"/>
              <a:gd name="T120" fmla="*/ 2722 w 2926"/>
              <a:gd name="T121" fmla="*/ 317 h 621"/>
              <a:gd name="T122" fmla="*/ 2772 w 2926"/>
              <a:gd name="T123" fmla="*/ 387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926" h="621">
                <a:moveTo>
                  <a:pt x="2846" y="320"/>
                </a:moveTo>
                <a:lnTo>
                  <a:pt x="2895" y="320"/>
                </a:lnTo>
                <a:lnTo>
                  <a:pt x="2895" y="315"/>
                </a:lnTo>
                <a:lnTo>
                  <a:pt x="2894" y="311"/>
                </a:lnTo>
                <a:lnTo>
                  <a:pt x="2892" y="306"/>
                </a:lnTo>
                <a:lnTo>
                  <a:pt x="2889" y="303"/>
                </a:lnTo>
                <a:lnTo>
                  <a:pt x="2887" y="301"/>
                </a:lnTo>
                <a:lnTo>
                  <a:pt x="2885" y="300"/>
                </a:lnTo>
                <a:lnTo>
                  <a:pt x="2881" y="298"/>
                </a:lnTo>
                <a:lnTo>
                  <a:pt x="2876" y="296"/>
                </a:lnTo>
                <a:lnTo>
                  <a:pt x="2871" y="296"/>
                </a:lnTo>
                <a:lnTo>
                  <a:pt x="2866" y="296"/>
                </a:lnTo>
                <a:lnTo>
                  <a:pt x="2861" y="298"/>
                </a:lnTo>
                <a:lnTo>
                  <a:pt x="2859" y="299"/>
                </a:lnTo>
                <a:lnTo>
                  <a:pt x="2857" y="300"/>
                </a:lnTo>
                <a:lnTo>
                  <a:pt x="2853" y="303"/>
                </a:lnTo>
                <a:lnTo>
                  <a:pt x="2850" y="307"/>
                </a:lnTo>
                <a:lnTo>
                  <a:pt x="2848" y="311"/>
                </a:lnTo>
                <a:lnTo>
                  <a:pt x="2847" y="315"/>
                </a:lnTo>
                <a:lnTo>
                  <a:pt x="2846" y="320"/>
                </a:lnTo>
                <a:close/>
                <a:moveTo>
                  <a:pt x="2872" y="393"/>
                </a:moveTo>
                <a:lnTo>
                  <a:pt x="2863" y="393"/>
                </a:lnTo>
                <a:lnTo>
                  <a:pt x="2859" y="392"/>
                </a:lnTo>
                <a:lnTo>
                  <a:pt x="2855" y="391"/>
                </a:lnTo>
                <a:lnTo>
                  <a:pt x="2848" y="389"/>
                </a:lnTo>
                <a:lnTo>
                  <a:pt x="2841" y="386"/>
                </a:lnTo>
                <a:lnTo>
                  <a:pt x="2835" y="382"/>
                </a:lnTo>
                <a:lnTo>
                  <a:pt x="2829" y="377"/>
                </a:lnTo>
                <a:lnTo>
                  <a:pt x="2825" y="371"/>
                </a:lnTo>
                <a:lnTo>
                  <a:pt x="2821" y="365"/>
                </a:lnTo>
                <a:lnTo>
                  <a:pt x="2818" y="358"/>
                </a:lnTo>
                <a:lnTo>
                  <a:pt x="2815" y="350"/>
                </a:lnTo>
                <a:lnTo>
                  <a:pt x="2814" y="342"/>
                </a:lnTo>
                <a:lnTo>
                  <a:pt x="2814" y="333"/>
                </a:lnTo>
                <a:lnTo>
                  <a:pt x="2814" y="324"/>
                </a:lnTo>
                <a:lnTo>
                  <a:pt x="2815" y="315"/>
                </a:lnTo>
                <a:lnTo>
                  <a:pt x="2816" y="312"/>
                </a:lnTo>
                <a:lnTo>
                  <a:pt x="2818" y="308"/>
                </a:lnTo>
                <a:lnTo>
                  <a:pt x="2821" y="301"/>
                </a:lnTo>
                <a:lnTo>
                  <a:pt x="2825" y="294"/>
                </a:lnTo>
                <a:lnTo>
                  <a:pt x="2829" y="288"/>
                </a:lnTo>
                <a:lnTo>
                  <a:pt x="2835" y="283"/>
                </a:lnTo>
                <a:lnTo>
                  <a:pt x="2841" y="279"/>
                </a:lnTo>
                <a:lnTo>
                  <a:pt x="2844" y="277"/>
                </a:lnTo>
                <a:lnTo>
                  <a:pt x="2847" y="276"/>
                </a:lnTo>
                <a:lnTo>
                  <a:pt x="2855" y="273"/>
                </a:lnTo>
                <a:lnTo>
                  <a:pt x="2862" y="272"/>
                </a:lnTo>
                <a:lnTo>
                  <a:pt x="2871" y="272"/>
                </a:lnTo>
                <a:lnTo>
                  <a:pt x="2878" y="272"/>
                </a:lnTo>
                <a:lnTo>
                  <a:pt x="2886" y="273"/>
                </a:lnTo>
                <a:lnTo>
                  <a:pt x="2892" y="275"/>
                </a:lnTo>
                <a:lnTo>
                  <a:pt x="2899" y="278"/>
                </a:lnTo>
                <a:lnTo>
                  <a:pt x="2905" y="282"/>
                </a:lnTo>
                <a:lnTo>
                  <a:pt x="2910" y="286"/>
                </a:lnTo>
                <a:lnTo>
                  <a:pt x="2915" y="292"/>
                </a:lnTo>
                <a:lnTo>
                  <a:pt x="2919" y="298"/>
                </a:lnTo>
                <a:lnTo>
                  <a:pt x="2922" y="305"/>
                </a:lnTo>
                <a:lnTo>
                  <a:pt x="2923" y="309"/>
                </a:lnTo>
                <a:lnTo>
                  <a:pt x="2924" y="313"/>
                </a:lnTo>
                <a:lnTo>
                  <a:pt x="2926" y="322"/>
                </a:lnTo>
                <a:lnTo>
                  <a:pt x="2926" y="331"/>
                </a:lnTo>
                <a:lnTo>
                  <a:pt x="2926" y="340"/>
                </a:lnTo>
                <a:lnTo>
                  <a:pt x="2846" y="340"/>
                </a:lnTo>
                <a:lnTo>
                  <a:pt x="2846" y="347"/>
                </a:lnTo>
                <a:lnTo>
                  <a:pt x="2848" y="352"/>
                </a:lnTo>
                <a:lnTo>
                  <a:pt x="2849" y="355"/>
                </a:lnTo>
                <a:lnTo>
                  <a:pt x="2850" y="357"/>
                </a:lnTo>
                <a:lnTo>
                  <a:pt x="2853" y="361"/>
                </a:lnTo>
                <a:lnTo>
                  <a:pt x="2855" y="363"/>
                </a:lnTo>
                <a:lnTo>
                  <a:pt x="2857" y="365"/>
                </a:lnTo>
                <a:lnTo>
                  <a:pt x="2862" y="367"/>
                </a:lnTo>
                <a:lnTo>
                  <a:pt x="2864" y="368"/>
                </a:lnTo>
                <a:lnTo>
                  <a:pt x="2867" y="368"/>
                </a:lnTo>
                <a:lnTo>
                  <a:pt x="2873" y="369"/>
                </a:lnTo>
                <a:lnTo>
                  <a:pt x="2880" y="368"/>
                </a:lnTo>
                <a:lnTo>
                  <a:pt x="2884" y="367"/>
                </a:lnTo>
                <a:lnTo>
                  <a:pt x="2887" y="365"/>
                </a:lnTo>
                <a:lnTo>
                  <a:pt x="2890" y="363"/>
                </a:lnTo>
                <a:lnTo>
                  <a:pt x="2892" y="361"/>
                </a:lnTo>
                <a:lnTo>
                  <a:pt x="2894" y="358"/>
                </a:lnTo>
                <a:lnTo>
                  <a:pt x="2895" y="355"/>
                </a:lnTo>
                <a:lnTo>
                  <a:pt x="2925" y="357"/>
                </a:lnTo>
                <a:lnTo>
                  <a:pt x="2924" y="361"/>
                </a:lnTo>
                <a:lnTo>
                  <a:pt x="2923" y="365"/>
                </a:lnTo>
                <a:lnTo>
                  <a:pt x="2921" y="369"/>
                </a:lnTo>
                <a:lnTo>
                  <a:pt x="2919" y="372"/>
                </a:lnTo>
                <a:lnTo>
                  <a:pt x="2914" y="378"/>
                </a:lnTo>
                <a:lnTo>
                  <a:pt x="2911" y="381"/>
                </a:lnTo>
                <a:lnTo>
                  <a:pt x="2908" y="383"/>
                </a:lnTo>
                <a:lnTo>
                  <a:pt x="2904" y="386"/>
                </a:lnTo>
                <a:lnTo>
                  <a:pt x="2900" y="388"/>
                </a:lnTo>
                <a:lnTo>
                  <a:pt x="2896" y="389"/>
                </a:lnTo>
                <a:lnTo>
                  <a:pt x="2892" y="391"/>
                </a:lnTo>
                <a:lnTo>
                  <a:pt x="2887" y="392"/>
                </a:lnTo>
                <a:lnTo>
                  <a:pt x="2883" y="393"/>
                </a:lnTo>
                <a:lnTo>
                  <a:pt x="2877" y="393"/>
                </a:lnTo>
                <a:lnTo>
                  <a:pt x="2872" y="393"/>
                </a:lnTo>
                <a:close/>
                <a:moveTo>
                  <a:pt x="386" y="391"/>
                </a:moveTo>
                <a:lnTo>
                  <a:pt x="310" y="172"/>
                </a:lnTo>
                <a:lnTo>
                  <a:pt x="235" y="391"/>
                </a:lnTo>
                <a:lnTo>
                  <a:pt x="386" y="391"/>
                </a:lnTo>
                <a:close/>
                <a:moveTo>
                  <a:pt x="619" y="621"/>
                </a:moveTo>
                <a:lnTo>
                  <a:pt x="466" y="621"/>
                </a:lnTo>
                <a:lnTo>
                  <a:pt x="428" y="513"/>
                </a:lnTo>
                <a:lnTo>
                  <a:pt x="192" y="513"/>
                </a:lnTo>
                <a:lnTo>
                  <a:pt x="154" y="621"/>
                </a:lnTo>
                <a:lnTo>
                  <a:pt x="0" y="621"/>
                </a:lnTo>
                <a:lnTo>
                  <a:pt x="218" y="9"/>
                </a:lnTo>
                <a:lnTo>
                  <a:pt x="403" y="9"/>
                </a:lnTo>
                <a:lnTo>
                  <a:pt x="619" y="621"/>
                </a:lnTo>
                <a:close/>
                <a:moveTo>
                  <a:pt x="678" y="621"/>
                </a:moveTo>
                <a:lnTo>
                  <a:pt x="678" y="482"/>
                </a:lnTo>
                <a:lnTo>
                  <a:pt x="817" y="482"/>
                </a:lnTo>
                <a:lnTo>
                  <a:pt x="817" y="621"/>
                </a:lnTo>
                <a:lnTo>
                  <a:pt x="678" y="621"/>
                </a:lnTo>
                <a:close/>
                <a:moveTo>
                  <a:pt x="821" y="221"/>
                </a:moveTo>
                <a:lnTo>
                  <a:pt x="785" y="433"/>
                </a:lnTo>
                <a:lnTo>
                  <a:pt x="704" y="433"/>
                </a:lnTo>
                <a:lnTo>
                  <a:pt x="674" y="221"/>
                </a:lnTo>
                <a:lnTo>
                  <a:pt x="674" y="9"/>
                </a:lnTo>
                <a:lnTo>
                  <a:pt x="821" y="9"/>
                </a:lnTo>
                <a:lnTo>
                  <a:pt x="821" y="221"/>
                </a:lnTo>
                <a:close/>
                <a:moveTo>
                  <a:pt x="1080" y="166"/>
                </a:moveTo>
                <a:lnTo>
                  <a:pt x="1044" y="166"/>
                </a:lnTo>
                <a:lnTo>
                  <a:pt x="1099" y="9"/>
                </a:lnTo>
                <a:lnTo>
                  <a:pt x="1142" y="9"/>
                </a:lnTo>
                <a:lnTo>
                  <a:pt x="1196" y="166"/>
                </a:lnTo>
                <a:lnTo>
                  <a:pt x="1160" y="166"/>
                </a:lnTo>
                <a:lnTo>
                  <a:pt x="1149" y="130"/>
                </a:lnTo>
                <a:lnTo>
                  <a:pt x="1092" y="130"/>
                </a:lnTo>
                <a:lnTo>
                  <a:pt x="1080" y="166"/>
                </a:lnTo>
                <a:close/>
                <a:moveTo>
                  <a:pt x="1100" y="105"/>
                </a:moveTo>
                <a:lnTo>
                  <a:pt x="1140" y="105"/>
                </a:lnTo>
                <a:lnTo>
                  <a:pt x="1121" y="45"/>
                </a:lnTo>
                <a:lnTo>
                  <a:pt x="1100" y="105"/>
                </a:lnTo>
                <a:close/>
                <a:moveTo>
                  <a:pt x="1247" y="169"/>
                </a:moveTo>
                <a:lnTo>
                  <a:pt x="1239" y="168"/>
                </a:lnTo>
                <a:lnTo>
                  <a:pt x="1235" y="167"/>
                </a:lnTo>
                <a:lnTo>
                  <a:pt x="1232" y="166"/>
                </a:lnTo>
                <a:lnTo>
                  <a:pt x="1225" y="164"/>
                </a:lnTo>
                <a:lnTo>
                  <a:pt x="1219" y="160"/>
                </a:lnTo>
                <a:lnTo>
                  <a:pt x="1216" y="157"/>
                </a:lnTo>
                <a:lnTo>
                  <a:pt x="1214" y="155"/>
                </a:lnTo>
                <a:lnTo>
                  <a:pt x="1212" y="152"/>
                </a:lnTo>
                <a:lnTo>
                  <a:pt x="1211" y="149"/>
                </a:lnTo>
                <a:lnTo>
                  <a:pt x="1210" y="145"/>
                </a:lnTo>
                <a:lnTo>
                  <a:pt x="1209" y="142"/>
                </a:lnTo>
                <a:lnTo>
                  <a:pt x="1208" y="138"/>
                </a:lnTo>
                <a:lnTo>
                  <a:pt x="1208" y="133"/>
                </a:lnTo>
                <a:lnTo>
                  <a:pt x="1208" y="127"/>
                </a:lnTo>
                <a:lnTo>
                  <a:pt x="1210" y="122"/>
                </a:lnTo>
                <a:lnTo>
                  <a:pt x="1211" y="117"/>
                </a:lnTo>
                <a:lnTo>
                  <a:pt x="1214" y="113"/>
                </a:lnTo>
                <a:lnTo>
                  <a:pt x="1218" y="109"/>
                </a:lnTo>
                <a:lnTo>
                  <a:pt x="1221" y="106"/>
                </a:lnTo>
                <a:lnTo>
                  <a:pt x="1226" y="104"/>
                </a:lnTo>
                <a:lnTo>
                  <a:pt x="1230" y="102"/>
                </a:lnTo>
                <a:lnTo>
                  <a:pt x="1236" y="100"/>
                </a:lnTo>
                <a:lnTo>
                  <a:pt x="1241" y="99"/>
                </a:lnTo>
                <a:lnTo>
                  <a:pt x="1252" y="97"/>
                </a:lnTo>
                <a:lnTo>
                  <a:pt x="1265" y="96"/>
                </a:lnTo>
                <a:lnTo>
                  <a:pt x="1270" y="95"/>
                </a:lnTo>
                <a:lnTo>
                  <a:pt x="1274" y="94"/>
                </a:lnTo>
                <a:lnTo>
                  <a:pt x="1277" y="93"/>
                </a:lnTo>
                <a:lnTo>
                  <a:pt x="1279" y="91"/>
                </a:lnTo>
                <a:lnTo>
                  <a:pt x="1280" y="89"/>
                </a:lnTo>
                <a:lnTo>
                  <a:pt x="1281" y="87"/>
                </a:lnTo>
                <a:lnTo>
                  <a:pt x="1280" y="83"/>
                </a:lnTo>
                <a:lnTo>
                  <a:pt x="1280" y="80"/>
                </a:lnTo>
                <a:lnTo>
                  <a:pt x="1278" y="77"/>
                </a:lnTo>
                <a:lnTo>
                  <a:pt x="1276" y="75"/>
                </a:lnTo>
                <a:lnTo>
                  <a:pt x="1274" y="73"/>
                </a:lnTo>
                <a:lnTo>
                  <a:pt x="1271" y="72"/>
                </a:lnTo>
                <a:lnTo>
                  <a:pt x="1267" y="71"/>
                </a:lnTo>
                <a:lnTo>
                  <a:pt x="1263" y="71"/>
                </a:lnTo>
                <a:lnTo>
                  <a:pt x="1259" y="71"/>
                </a:lnTo>
                <a:lnTo>
                  <a:pt x="1255" y="72"/>
                </a:lnTo>
                <a:lnTo>
                  <a:pt x="1252" y="73"/>
                </a:lnTo>
                <a:lnTo>
                  <a:pt x="1249" y="75"/>
                </a:lnTo>
                <a:lnTo>
                  <a:pt x="1247" y="77"/>
                </a:lnTo>
                <a:lnTo>
                  <a:pt x="1245" y="79"/>
                </a:lnTo>
                <a:lnTo>
                  <a:pt x="1243" y="82"/>
                </a:lnTo>
                <a:lnTo>
                  <a:pt x="1242" y="84"/>
                </a:lnTo>
                <a:lnTo>
                  <a:pt x="1212" y="82"/>
                </a:lnTo>
                <a:lnTo>
                  <a:pt x="1213" y="78"/>
                </a:lnTo>
                <a:lnTo>
                  <a:pt x="1214" y="74"/>
                </a:lnTo>
                <a:lnTo>
                  <a:pt x="1218" y="67"/>
                </a:lnTo>
                <a:lnTo>
                  <a:pt x="1223" y="62"/>
                </a:lnTo>
                <a:lnTo>
                  <a:pt x="1229" y="56"/>
                </a:lnTo>
                <a:lnTo>
                  <a:pt x="1232" y="54"/>
                </a:lnTo>
                <a:lnTo>
                  <a:pt x="1236" y="52"/>
                </a:lnTo>
                <a:lnTo>
                  <a:pt x="1238" y="51"/>
                </a:lnTo>
                <a:lnTo>
                  <a:pt x="1240" y="51"/>
                </a:lnTo>
                <a:lnTo>
                  <a:pt x="1244" y="49"/>
                </a:lnTo>
                <a:lnTo>
                  <a:pt x="1249" y="48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70" y="47"/>
                </a:lnTo>
                <a:lnTo>
                  <a:pt x="1276" y="48"/>
                </a:lnTo>
                <a:lnTo>
                  <a:pt x="1282" y="49"/>
                </a:lnTo>
                <a:lnTo>
                  <a:pt x="1288" y="51"/>
                </a:lnTo>
                <a:lnTo>
                  <a:pt x="1293" y="53"/>
                </a:lnTo>
                <a:lnTo>
                  <a:pt x="1298" y="56"/>
                </a:lnTo>
                <a:lnTo>
                  <a:pt x="1303" y="60"/>
                </a:lnTo>
                <a:lnTo>
                  <a:pt x="1306" y="64"/>
                </a:lnTo>
                <a:lnTo>
                  <a:pt x="1308" y="66"/>
                </a:lnTo>
                <a:lnTo>
                  <a:pt x="1309" y="69"/>
                </a:lnTo>
                <a:lnTo>
                  <a:pt x="1312" y="74"/>
                </a:lnTo>
                <a:lnTo>
                  <a:pt x="1313" y="80"/>
                </a:lnTo>
                <a:lnTo>
                  <a:pt x="1313" y="87"/>
                </a:lnTo>
                <a:lnTo>
                  <a:pt x="1313" y="166"/>
                </a:lnTo>
                <a:lnTo>
                  <a:pt x="1282" y="166"/>
                </a:lnTo>
                <a:lnTo>
                  <a:pt x="1282" y="150"/>
                </a:lnTo>
                <a:lnTo>
                  <a:pt x="1280" y="154"/>
                </a:lnTo>
                <a:lnTo>
                  <a:pt x="1276" y="157"/>
                </a:lnTo>
                <a:lnTo>
                  <a:pt x="1273" y="161"/>
                </a:lnTo>
                <a:lnTo>
                  <a:pt x="1269" y="163"/>
                </a:lnTo>
                <a:lnTo>
                  <a:pt x="1264" y="166"/>
                </a:lnTo>
                <a:lnTo>
                  <a:pt x="1262" y="166"/>
                </a:lnTo>
                <a:lnTo>
                  <a:pt x="1259" y="167"/>
                </a:lnTo>
                <a:lnTo>
                  <a:pt x="1253" y="168"/>
                </a:lnTo>
                <a:lnTo>
                  <a:pt x="1247" y="169"/>
                </a:lnTo>
                <a:close/>
                <a:moveTo>
                  <a:pt x="1256" y="146"/>
                </a:moveTo>
                <a:lnTo>
                  <a:pt x="1262" y="146"/>
                </a:lnTo>
                <a:lnTo>
                  <a:pt x="1266" y="144"/>
                </a:lnTo>
                <a:lnTo>
                  <a:pt x="1270" y="142"/>
                </a:lnTo>
                <a:lnTo>
                  <a:pt x="1274" y="140"/>
                </a:lnTo>
                <a:lnTo>
                  <a:pt x="1277" y="136"/>
                </a:lnTo>
                <a:lnTo>
                  <a:pt x="1279" y="133"/>
                </a:lnTo>
                <a:lnTo>
                  <a:pt x="1281" y="129"/>
                </a:lnTo>
                <a:lnTo>
                  <a:pt x="1281" y="124"/>
                </a:lnTo>
                <a:lnTo>
                  <a:pt x="1281" y="112"/>
                </a:lnTo>
                <a:lnTo>
                  <a:pt x="1279" y="113"/>
                </a:lnTo>
                <a:lnTo>
                  <a:pt x="1275" y="114"/>
                </a:lnTo>
                <a:lnTo>
                  <a:pt x="1266" y="116"/>
                </a:lnTo>
                <a:lnTo>
                  <a:pt x="1258" y="117"/>
                </a:lnTo>
                <a:lnTo>
                  <a:pt x="1251" y="119"/>
                </a:lnTo>
                <a:lnTo>
                  <a:pt x="1247" y="120"/>
                </a:lnTo>
                <a:lnTo>
                  <a:pt x="1244" y="122"/>
                </a:lnTo>
                <a:lnTo>
                  <a:pt x="1243" y="123"/>
                </a:lnTo>
                <a:lnTo>
                  <a:pt x="1242" y="124"/>
                </a:lnTo>
                <a:lnTo>
                  <a:pt x="1240" y="126"/>
                </a:lnTo>
                <a:lnTo>
                  <a:pt x="1240" y="129"/>
                </a:lnTo>
                <a:lnTo>
                  <a:pt x="1239" y="132"/>
                </a:lnTo>
                <a:lnTo>
                  <a:pt x="1239" y="135"/>
                </a:lnTo>
                <a:lnTo>
                  <a:pt x="1240" y="138"/>
                </a:lnTo>
                <a:lnTo>
                  <a:pt x="1242" y="141"/>
                </a:lnTo>
                <a:lnTo>
                  <a:pt x="1244" y="143"/>
                </a:lnTo>
                <a:lnTo>
                  <a:pt x="1247" y="144"/>
                </a:lnTo>
                <a:lnTo>
                  <a:pt x="1250" y="145"/>
                </a:lnTo>
                <a:lnTo>
                  <a:pt x="1253" y="146"/>
                </a:lnTo>
                <a:lnTo>
                  <a:pt x="1256" y="146"/>
                </a:lnTo>
                <a:close/>
                <a:moveTo>
                  <a:pt x="1373" y="166"/>
                </a:moveTo>
                <a:lnTo>
                  <a:pt x="1340" y="166"/>
                </a:lnTo>
                <a:lnTo>
                  <a:pt x="1340" y="9"/>
                </a:lnTo>
                <a:lnTo>
                  <a:pt x="1373" y="9"/>
                </a:lnTo>
                <a:lnTo>
                  <a:pt x="1373" y="166"/>
                </a:lnTo>
                <a:close/>
                <a:moveTo>
                  <a:pt x="1462" y="48"/>
                </a:moveTo>
                <a:lnTo>
                  <a:pt x="1462" y="73"/>
                </a:lnTo>
                <a:lnTo>
                  <a:pt x="1440" y="73"/>
                </a:lnTo>
                <a:lnTo>
                  <a:pt x="1440" y="130"/>
                </a:lnTo>
                <a:lnTo>
                  <a:pt x="1440" y="133"/>
                </a:lnTo>
                <a:lnTo>
                  <a:pt x="1441" y="136"/>
                </a:lnTo>
                <a:lnTo>
                  <a:pt x="1442" y="138"/>
                </a:lnTo>
                <a:lnTo>
                  <a:pt x="1443" y="139"/>
                </a:lnTo>
                <a:lnTo>
                  <a:pt x="1445" y="140"/>
                </a:lnTo>
                <a:lnTo>
                  <a:pt x="1447" y="141"/>
                </a:lnTo>
                <a:lnTo>
                  <a:pt x="1449" y="141"/>
                </a:lnTo>
                <a:lnTo>
                  <a:pt x="1451" y="142"/>
                </a:lnTo>
                <a:lnTo>
                  <a:pt x="1456" y="141"/>
                </a:lnTo>
                <a:lnTo>
                  <a:pt x="1459" y="141"/>
                </a:lnTo>
                <a:lnTo>
                  <a:pt x="1466" y="165"/>
                </a:lnTo>
                <a:lnTo>
                  <a:pt x="1458" y="167"/>
                </a:lnTo>
                <a:lnTo>
                  <a:pt x="1453" y="167"/>
                </a:lnTo>
                <a:lnTo>
                  <a:pt x="1447" y="168"/>
                </a:lnTo>
                <a:lnTo>
                  <a:pt x="1442" y="168"/>
                </a:lnTo>
                <a:lnTo>
                  <a:pt x="1438" y="168"/>
                </a:lnTo>
                <a:lnTo>
                  <a:pt x="1431" y="166"/>
                </a:lnTo>
                <a:lnTo>
                  <a:pt x="1424" y="164"/>
                </a:lnTo>
                <a:lnTo>
                  <a:pt x="1421" y="162"/>
                </a:lnTo>
                <a:lnTo>
                  <a:pt x="1418" y="160"/>
                </a:lnTo>
                <a:lnTo>
                  <a:pt x="1414" y="155"/>
                </a:lnTo>
                <a:lnTo>
                  <a:pt x="1412" y="153"/>
                </a:lnTo>
                <a:lnTo>
                  <a:pt x="1410" y="150"/>
                </a:lnTo>
                <a:lnTo>
                  <a:pt x="1409" y="146"/>
                </a:lnTo>
                <a:lnTo>
                  <a:pt x="1408" y="142"/>
                </a:lnTo>
                <a:lnTo>
                  <a:pt x="1408" y="139"/>
                </a:lnTo>
                <a:lnTo>
                  <a:pt x="1408" y="134"/>
                </a:lnTo>
                <a:lnTo>
                  <a:pt x="1408" y="73"/>
                </a:lnTo>
                <a:lnTo>
                  <a:pt x="1391" y="73"/>
                </a:lnTo>
                <a:lnTo>
                  <a:pt x="1391" y="48"/>
                </a:lnTo>
                <a:lnTo>
                  <a:pt x="1408" y="48"/>
                </a:lnTo>
                <a:lnTo>
                  <a:pt x="1408" y="20"/>
                </a:lnTo>
                <a:lnTo>
                  <a:pt x="1440" y="20"/>
                </a:lnTo>
                <a:lnTo>
                  <a:pt x="1440" y="48"/>
                </a:lnTo>
                <a:lnTo>
                  <a:pt x="1462" y="48"/>
                </a:lnTo>
                <a:close/>
                <a:moveTo>
                  <a:pt x="1535" y="169"/>
                </a:moveTo>
                <a:lnTo>
                  <a:pt x="1526" y="168"/>
                </a:lnTo>
                <a:lnTo>
                  <a:pt x="1522" y="168"/>
                </a:lnTo>
                <a:lnTo>
                  <a:pt x="1518" y="167"/>
                </a:lnTo>
                <a:lnTo>
                  <a:pt x="1511" y="164"/>
                </a:lnTo>
                <a:lnTo>
                  <a:pt x="1504" y="161"/>
                </a:lnTo>
                <a:lnTo>
                  <a:pt x="1498" y="157"/>
                </a:lnTo>
                <a:lnTo>
                  <a:pt x="1492" y="152"/>
                </a:lnTo>
                <a:lnTo>
                  <a:pt x="1488" y="146"/>
                </a:lnTo>
                <a:lnTo>
                  <a:pt x="1484" y="140"/>
                </a:lnTo>
                <a:lnTo>
                  <a:pt x="1481" y="133"/>
                </a:lnTo>
                <a:lnTo>
                  <a:pt x="1478" y="125"/>
                </a:lnTo>
                <a:lnTo>
                  <a:pt x="1477" y="117"/>
                </a:lnTo>
                <a:lnTo>
                  <a:pt x="1477" y="108"/>
                </a:lnTo>
                <a:lnTo>
                  <a:pt x="1477" y="99"/>
                </a:lnTo>
                <a:lnTo>
                  <a:pt x="1478" y="91"/>
                </a:lnTo>
                <a:lnTo>
                  <a:pt x="1479" y="87"/>
                </a:lnTo>
                <a:lnTo>
                  <a:pt x="1481" y="83"/>
                </a:lnTo>
                <a:lnTo>
                  <a:pt x="1484" y="76"/>
                </a:lnTo>
                <a:lnTo>
                  <a:pt x="1488" y="69"/>
                </a:lnTo>
                <a:lnTo>
                  <a:pt x="1492" y="64"/>
                </a:lnTo>
                <a:lnTo>
                  <a:pt x="1498" y="59"/>
                </a:lnTo>
                <a:lnTo>
                  <a:pt x="1504" y="55"/>
                </a:lnTo>
                <a:lnTo>
                  <a:pt x="1507" y="53"/>
                </a:lnTo>
                <a:lnTo>
                  <a:pt x="1511" y="51"/>
                </a:lnTo>
                <a:lnTo>
                  <a:pt x="1518" y="49"/>
                </a:lnTo>
                <a:lnTo>
                  <a:pt x="1522" y="48"/>
                </a:lnTo>
                <a:lnTo>
                  <a:pt x="1526" y="47"/>
                </a:lnTo>
                <a:lnTo>
                  <a:pt x="1535" y="47"/>
                </a:lnTo>
                <a:lnTo>
                  <a:pt x="1543" y="47"/>
                </a:lnTo>
                <a:lnTo>
                  <a:pt x="1547" y="48"/>
                </a:lnTo>
                <a:lnTo>
                  <a:pt x="1551" y="49"/>
                </a:lnTo>
                <a:lnTo>
                  <a:pt x="1559" y="51"/>
                </a:lnTo>
                <a:lnTo>
                  <a:pt x="1566" y="55"/>
                </a:lnTo>
                <a:lnTo>
                  <a:pt x="1572" y="59"/>
                </a:lnTo>
                <a:lnTo>
                  <a:pt x="1577" y="64"/>
                </a:lnTo>
                <a:lnTo>
                  <a:pt x="1582" y="69"/>
                </a:lnTo>
                <a:lnTo>
                  <a:pt x="1586" y="76"/>
                </a:lnTo>
                <a:lnTo>
                  <a:pt x="1587" y="79"/>
                </a:lnTo>
                <a:lnTo>
                  <a:pt x="1589" y="83"/>
                </a:lnTo>
                <a:lnTo>
                  <a:pt x="1591" y="91"/>
                </a:lnTo>
                <a:lnTo>
                  <a:pt x="1592" y="99"/>
                </a:lnTo>
                <a:lnTo>
                  <a:pt x="1593" y="108"/>
                </a:lnTo>
                <a:lnTo>
                  <a:pt x="1592" y="117"/>
                </a:lnTo>
                <a:lnTo>
                  <a:pt x="1591" y="125"/>
                </a:lnTo>
                <a:lnTo>
                  <a:pt x="1590" y="129"/>
                </a:lnTo>
                <a:lnTo>
                  <a:pt x="1589" y="133"/>
                </a:lnTo>
                <a:lnTo>
                  <a:pt x="1586" y="140"/>
                </a:lnTo>
                <a:lnTo>
                  <a:pt x="1582" y="146"/>
                </a:lnTo>
                <a:lnTo>
                  <a:pt x="1577" y="152"/>
                </a:lnTo>
                <a:lnTo>
                  <a:pt x="1572" y="157"/>
                </a:lnTo>
                <a:lnTo>
                  <a:pt x="1566" y="161"/>
                </a:lnTo>
                <a:lnTo>
                  <a:pt x="1562" y="163"/>
                </a:lnTo>
                <a:lnTo>
                  <a:pt x="1559" y="164"/>
                </a:lnTo>
                <a:lnTo>
                  <a:pt x="1551" y="167"/>
                </a:lnTo>
                <a:lnTo>
                  <a:pt x="1547" y="168"/>
                </a:lnTo>
                <a:lnTo>
                  <a:pt x="1543" y="168"/>
                </a:lnTo>
                <a:lnTo>
                  <a:pt x="1535" y="169"/>
                </a:lnTo>
                <a:close/>
                <a:moveTo>
                  <a:pt x="1535" y="143"/>
                </a:moveTo>
                <a:lnTo>
                  <a:pt x="1540" y="143"/>
                </a:lnTo>
                <a:lnTo>
                  <a:pt x="1543" y="142"/>
                </a:lnTo>
                <a:lnTo>
                  <a:pt x="1545" y="141"/>
                </a:lnTo>
                <a:lnTo>
                  <a:pt x="1548" y="139"/>
                </a:lnTo>
                <a:lnTo>
                  <a:pt x="1550" y="138"/>
                </a:lnTo>
                <a:lnTo>
                  <a:pt x="1552" y="136"/>
                </a:lnTo>
                <a:lnTo>
                  <a:pt x="1553" y="133"/>
                </a:lnTo>
                <a:lnTo>
                  <a:pt x="1556" y="128"/>
                </a:lnTo>
                <a:lnTo>
                  <a:pt x="1558" y="122"/>
                </a:lnTo>
                <a:lnTo>
                  <a:pt x="1559" y="115"/>
                </a:lnTo>
                <a:lnTo>
                  <a:pt x="1559" y="108"/>
                </a:lnTo>
                <a:lnTo>
                  <a:pt x="1559" y="100"/>
                </a:lnTo>
                <a:lnTo>
                  <a:pt x="1558" y="94"/>
                </a:lnTo>
                <a:lnTo>
                  <a:pt x="1556" y="87"/>
                </a:lnTo>
                <a:lnTo>
                  <a:pt x="1553" y="82"/>
                </a:lnTo>
                <a:lnTo>
                  <a:pt x="1552" y="80"/>
                </a:lnTo>
                <a:lnTo>
                  <a:pt x="1550" y="78"/>
                </a:lnTo>
                <a:lnTo>
                  <a:pt x="1545" y="74"/>
                </a:lnTo>
                <a:lnTo>
                  <a:pt x="1540" y="73"/>
                </a:lnTo>
                <a:lnTo>
                  <a:pt x="1535" y="72"/>
                </a:lnTo>
                <a:lnTo>
                  <a:pt x="1529" y="73"/>
                </a:lnTo>
                <a:lnTo>
                  <a:pt x="1526" y="73"/>
                </a:lnTo>
                <a:lnTo>
                  <a:pt x="1524" y="74"/>
                </a:lnTo>
                <a:lnTo>
                  <a:pt x="1522" y="76"/>
                </a:lnTo>
                <a:lnTo>
                  <a:pt x="1520" y="78"/>
                </a:lnTo>
                <a:lnTo>
                  <a:pt x="1518" y="80"/>
                </a:lnTo>
                <a:lnTo>
                  <a:pt x="1516" y="82"/>
                </a:lnTo>
                <a:lnTo>
                  <a:pt x="1513" y="87"/>
                </a:lnTo>
                <a:lnTo>
                  <a:pt x="1511" y="94"/>
                </a:lnTo>
                <a:lnTo>
                  <a:pt x="1510" y="100"/>
                </a:lnTo>
                <a:lnTo>
                  <a:pt x="1510" y="108"/>
                </a:lnTo>
                <a:lnTo>
                  <a:pt x="1510" y="115"/>
                </a:lnTo>
                <a:lnTo>
                  <a:pt x="1511" y="122"/>
                </a:lnTo>
                <a:lnTo>
                  <a:pt x="1513" y="128"/>
                </a:lnTo>
                <a:lnTo>
                  <a:pt x="1516" y="133"/>
                </a:lnTo>
                <a:lnTo>
                  <a:pt x="1517" y="134"/>
                </a:lnTo>
                <a:lnTo>
                  <a:pt x="1518" y="136"/>
                </a:lnTo>
                <a:lnTo>
                  <a:pt x="1520" y="138"/>
                </a:lnTo>
                <a:lnTo>
                  <a:pt x="1524" y="141"/>
                </a:lnTo>
                <a:lnTo>
                  <a:pt x="1529" y="143"/>
                </a:lnTo>
                <a:lnTo>
                  <a:pt x="1535" y="143"/>
                </a:lnTo>
                <a:close/>
                <a:moveTo>
                  <a:pt x="1762" y="9"/>
                </a:moveTo>
                <a:lnTo>
                  <a:pt x="1795" y="9"/>
                </a:lnTo>
                <a:lnTo>
                  <a:pt x="1795" y="111"/>
                </a:lnTo>
                <a:lnTo>
                  <a:pt x="1794" y="120"/>
                </a:lnTo>
                <a:lnTo>
                  <a:pt x="1794" y="123"/>
                </a:lnTo>
                <a:lnTo>
                  <a:pt x="1793" y="127"/>
                </a:lnTo>
                <a:lnTo>
                  <a:pt x="1790" y="135"/>
                </a:lnTo>
                <a:lnTo>
                  <a:pt x="1787" y="141"/>
                </a:lnTo>
                <a:lnTo>
                  <a:pt x="1785" y="144"/>
                </a:lnTo>
                <a:lnTo>
                  <a:pt x="1782" y="147"/>
                </a:lnTo>
                <a:lnTo>
                  <a:pt x="1777" y="153"/>
                </a:lnTo>
                <a:lnTo>
                  <a:pt x="1771" y="157"/>
                </a:lnTo>
                <a:lnTo>
                  <a:pt x="1764" y="161"/>
                </a:lnTo>
                <a:lnTo>
                  <a:pt x="1756" y="164"/>
                </a:lnTo>
                <a:lnTo>
                  <a:pt x="1748" y="167"/>
                </a:lnTo>
                <a:lnTo>
                  <a:pt x="1739" y="168"/>
                </a:lnTo>
                <a:lnTo>
                  <a:pt x="1730" y="169"/>
                </a:lnTo>
                <a:lnTo>
                  <a:pt x="1720" y="168"/>
                </a:lnTo>
                <a:lnTo>
                  <a:pt x="1711" y="167"/>
                </a:lnTo>
                <a:lnTo>
                  <a:pt x="1703" y="164"/>
                </a:lnTo>
                <a:lnTo>
                  <a:pt x="1696" y="161"/>
                </a:lnTo>
                <a:lnTo>
                  <a:pt x="1689" y="157"/>
                </a:lnTo>
                <a:lnTo>
                  <a:pt x="1685" y="155"/>
                </a:lnTo>
                <a:lnTo>
                  <a:pt x="1683" y="153"/>
                </a:lnTo>
                <a:lnTo>
                  <a:pt x="1677" y="147"/>
                </a:lnTo>
                <a:lnTo>
                  <a:pt x="1673" y="141"/>
                </a:lnTo>
                <a:lnTo>
                  <a:pt x="1669" y="135"/>
                </a:lnTo>
                <a:lnTo>
                  <a:pt x="1667" y="127"/>
                </a:lnTo>
                <a:lnTo>
                  <a:pt x="1666" y="123"/>
                </a:lnTo>
                <a:lnTo>
                  <a:pt x="1665" y="120"/>
                </a:lnTo>
                <a:lnTo>
                  <a:pt x="1665" y="111"/>
                </a:lnTo>
                <a:lnTo>
                  <a:pt x="1665" y="9"/>
                </a:lnTo>
                <a:lnTo>
                  <a:pt x="1698" y="9"/>
                </a:lnTo>
                <a:lnTo>
                  <a:pt x="1698" y="108"/>
                </a:lnTo>
                <a:lnTo>
                  <a:pt x="1698" y="115"/>
                </a:lnTo>
                <a:lnTo>
                  <a:pt x="1699" y="118"/>
                </a:lnTo>
                <a:lnTo>
                  <a:pt x="1700" y="121"/>
                </a:lnTo>
                <a:lnTo>
                  <a:pt x="1703" y="126"/>
                </a:lnTo>
                <a:lnTo>
                  <a:pt x="1705" y="128"/>
                </a:lnTo>
                <a:lnTo>
                  <a:pt x="1707" y="131"/>
                </a:lnTo>
                <a:lnTo>
                  <a:pt x="1709" y="133"/>
                </a:lnTo>
                <a:lnTo>
                  <a:pt x="1711" y="134"/>
                </a:lnTo>
                <a:lnTo>
                  <a:pt x="1717" y="137"/>
                </a:lnTo>
                <a:lnTo>
                  <a:pt x="1723" y="139"/>
                </a:lnTo>
                <a:lnTo>
                  <a:pt x="1730" y="139"/>
                </a:lnTo>
                <a:lnTo>
                  <a:pt x="1737" y="139"/>
                </a:lnTo>
                <a:lnTo>
                  <a:pt x="1740" y="138"/>
                </a:lnTo>
                <a:lnTo>
                  <a:pt x="1743" y="137"/>
                </a:lnTo>
                <a:lnTo>
                  <a:pt x="1748" y="134"/>
                </a:lnTo>
                <a:lnTo>
                  <a:pt x="1751" y="133"/>
                </a:lnTo>
                <a:lnTo>
                  <a:pt x="1753" y="131"/>
                </a:lnTo>
                <a:lnTo>
                  <a:pt x="1755" y="128"/>
                </a:lnTo>
                <a:lnTo>
                  <a:pt x="1757" y="126"/>
                </a:lnTo>
                <a:lnTo>
                  <a:pt x="1760" y="121"/>
                </a:lnTo>
                <a:lnTo>
                  <a:pt x="1761" y="115"/>
                </a:lnTo>
                <a:lnTo>
                  <a:pt x="1762" y="108"/>
                </a:lnTo>
                <a:lnTo>
                  <a:pt x="1762" y="9"/>
                </a:lnTo>
                <a:close/>
                <a:moveTo>
                  <a:pt x="1856" y="98"/>
                </a:moveTo>
                <a:lnTo>
                  <a:pt x="1856" y="166"/>
                </a:lnTo>
                <a:lnTo>
                  <a:pt x="1824" y="166"/>
                </a:lnTo>
                <a:lnTo>
                  <a:pt x="1824" y="48"/>
                </a:lnTo>
                <a:lnTo>
                  <a:pt x="1855" y="48"/>
                </a:lnTo>
                <a:lnTo>
                  <a:pt x="1855" y="69"/>
                </a:lnTo>
                <a:lnTo>
                  <a:pt x="1858" y="64"/>
                </a:lnTo>
                <a:lnTo>
                  <a:pt x="1861" y="60"/>
                </a:lnTo>
                <a:lnTo>
                  <a:pt x="1865" y="56"/>
                </a:lnTo>
                <a:lnTo>
                  <a:pt x="1869" y="53"/>
                </a:lnTo>
                <a:lnTo>
                  <a:pt x="1874" y="50"/>
                </a:lnTo>
                <a:lnTo>
                  <a:pt x="1880" y="48"/>
                </a:lnTo>
                <a:lnTo>
                  <a:pt x="1886" y="47"/>
                </a:lnTo>
                <a:lnTo>
                  <a:pt x="1893" y="47"/>
                </a:lnTo>
                <a:lnTo>
                  <a:pt x="1902" y="48"/>
                </a:lnTo>
                <a:lnTo>
                  <a:pt x="1906" y="49"/>
                </a:lnTo>
                <a:lnTo>
                  <a:pt x="1909" y="50"/>
                </a:lnTo>
                <a:lnTo>
                  <a:pt x="1913" y="52"/>
                </a:lnTo>
                <a:lnTo>
                  <a:pt x="1916" y="54"/>
                </a:lnTo>
                <a:lnTo>
                  <a:pt x="1919" y="56"/>
                </a:lnTo>
                <a:lnTo>
                  <a:pt x="1922" y="59"/>
                </a:lnTo>
                <a:lnTo>
                  <a:pt x="1925" y="62"/>
                </a:lnTo>
                <a:lnTo>
                  <a:pt x="1927" y="65"/>
                </a:lnTo>
                <a:lnTo>
                  <a:pt x="1929" y="69"/>
                </a:lnTo>
                <a:lnTo>
                  <a:pt x="1931" y="73"/>
                </a:lnTo>
                <a:lnTo>
                  <a:pt x="1932" y="77"/>
                </a:lnTo>
                <a:lnTo>
                  <a:pt x="1933" y="82"/>
                </a:lnTo>
                <a:lnTo>
                  <a:pt x="1933" y="86"/>
                </a:lnTo>
                <a:lnTo>
                  <a:pt x="1933" y="91"/>
                </a:lnTo>
                <a:lnTo>
                  <a:pt x="1933" y="166"/>
                </a:lnTo>
                <a:lnTo>
                  <a:pt x="1901" y="166"/>
                </a:lnTo>
                <a:lnTo>
                  <a:pt x="1901" y="97"/>
                </a:lnTo>
                <a:lnTo>
                  <a:pt x="1900" y="92"/>
                </a:lnTo>
                <a:lnTo>
                  <a:pt x="1899" y="87"/>
                </a:lnTo>
                <a:lnTo>
                  <a:pt x="1898" y="84"/>
                </a:lnTo>
                <a:lnTo>
                  <a:pt x="1895" y="80"/>
                </a:lnTo>
                <a:lnTo>
                  <a:pt x="1892" y="78"/>
                </a:lnTo>
                <a:lnTo>
                  <a:pt x="1889" y="76"/>
                </a:lnTo>
                <a:lnTo>
                  <a:pt x="1884" y="74"/>
                </a:lnTo>
                <a:lnTo>
                  <a:pt x="1879" y="74"/>
                </a:lnTo>
                <a:lnTo>
                  <a:pt x="1874" y="74"/>
                </a:lnTo>
                <a:lnTo>
                  <a:pt x="1870" y="76"/>
                </a:lnTo>
                <a:lnTo>
                  <a:pt x="1866" y="78"/>
                </a:lnTo>
                <a:lnTo>
                  <a:pt x="1863" y="80"/>
                </a:lnTo>
                <a:lnTo>
                  <a:pt x="1860" y="84"/>
                </a:lnTo>
                <a:lnTo>
                  <a:pt x="1858" y="88"/>
                </a:lnTo>
                <a:lnTo>
                  <a:pt x="1857" y="93"/>
                </a:lnTo>
                <a:lnTo>
                  <a:pt x="1856" y="98"/>
                </a:lnTo>
                <a:close/>
                <a:moveTo>
                  <a:pt x="1976" y="33"/>
                </a:moveTo>
                <a:lnTo>
                  <a:pt x="1973" y="33"/>
                </a:lnTo>
                <a:lnTo>
                  <a:pt x="1970" y="32"/>
                </a:lnTo>
                <a:lnTo>
                  <a:pt x="1967" y="31"/>
                </a:lnTo>
                <a:lnTo>
                  <a:pt x="1964" y="28"/>
                </a:lnTo>
                <a:lnTo>
                  <a:pt x="1962" y="26"/>
                </a:lnTo>
                <a:lnTo>
                  <a:pt x="1960" y="23"/>
                </a:lnTo>
                <a:lnTo>
                  <a:pt x="1959" y="20"/>
                </a:lnTo>
                <a:lnTo>
                  <a:pt x="1959" y="17"/>
                </a:lnTo>
                <a:lnTo>
                  <a:pt x="1959" y="13"/>
                </a:lnTo>
                <a:lnTo>
                  <a:pt x="1960" y="10"/>
                </a:lnTo>
                <a:lnTo>
                  <a:pt x="1962" y="8"/>
                </a:lnTo>
                <a:lnTo>
                  <a:pt x="1964" y="5"/>
                </a:lnTo>
                <a:lnTo>
                  <a:pt x="1967" y="3"/>
                </a:lnTo>
                <a:lnTo>
                  <a:pt x="1970" y="1"/>
                </a:lnTo>
                <a:lnTo>
                  <a:pt x="1973" y="1"/>
                </a:lnTo>
                <a:lnTo>
                  <a:pt x="1976" y="0"/>
                </a:lnTo>
                <a:lnTo>
                  <a:pt x="1980" y="1"/>
                </a:lnTo>
                <a:lnTo>
                  <a:pt x="1983" y="1"/>
                </a:lnTo>
                <a:lnTo>
                  <a:pt x="1986" y="3"/>
                </a:lnTo>
                <a:lnTo>
                  <a:pt x="1989" y="5"/>
                </a:lnTo>
                <a:lnTo>
                  <a:pt x="1991" y="8"/>
                </a:lnTo>
                <a:lnTo>
                  <a:pt x="1993" y="10"/>
                </a:lnTo>
                <a:lnTo>
                  <a:pt x="1994" y="13"/>
                </a:lnTo>
                <a:lnTo>
                  <a:pt x="1994" y="17"/>
                </a:lnTo>
                <a:lnTo>
                  <a:pt x="1994" y="20"/>
                </a:lnTo>
                <a:lnTo>
                  <a:pt x="1993" y="23"/>
                </a:lnTo>
                <a:lnTo>
                  <a:pt x="1991" y="26"/>
                </a:lnTo>
                <a:lnTo>
                  <a:pt x="1989" y="28"/>
                </a:lnTo>
                <a:lnTo>
                  <a:pt x="1986" y="31"/>
                </a:lnTo>
                <a:lnTo>
                  <a:pt x="1983" y="32"/>
                </a:lnTo>
                <a:lnTo>
                  <a:pt x="1980" y="33"/>
                </a:lnTo>
                <a:lnTo>
                  <a:pt x="1976" y="33"/>
                </a:lnTo>
                <a:close/>
                <a:moveTo>
                  <a:pt x="1960" y="48"/>
                </a:moveTo>
                <a:lnTo>
                  <a:pt x="1993" y="48"/>
                </a:lnTo>
                <a:lnTo>
                  <a:pt x="1993" y="166"/>
                </a:lnTo>
                <a:lnTo>
                  <a:pt x="1960" y="166"/>
                </a:lnTo>
                <a:lnTo>
                  <a:pt x="1960" y="48"/>
                </a:lnTo>
                <a:close/>
                <a:moveTo>
                  <a:pt x="2128" y="48"/>
                </a:moveTo>
                <a:lnTo>
                  <a:pt x="2087" y="166"/>
                </a:lnTo>
                <a:lnTo>
                  <a:pt x="2050" y="166"/>
                </a:lnTo>
                <a:lnTo>
                  <a:pt x="2009" y="48"/>
                </a:lnTo>
                <a:lnTo>
                  <a:pt x="2044" y="48"/>
                </a:lnTo>
                <a:lnTo>
                  <a:pt x="2068" y="133"/>
                </a:lnTo>
                <a:lnTo>
                  <a:pt x="2094" y="48"/>
                </a:lnTo>
                <a:lnTo>
                  <a:pt x="2128" y="48"/>
                </a:lnTo>
                <a:close/>
                <a:moveTo>
                  <a:pt x="2194" y="169"/>
                </a:moveTo>
                <a:lnTo>
                  <a:pt x="2185" y="168"/>
                </a:lnTo>
                <a:lnTo>
                  <a:pt x="2181" y="168"/>
                </a:lnTo>
                <a:lnTo>
                  <a:pt x="2177" y="167"/>
                </a:lnTo>
                <a:lnTo>
                  <a:pt x="2169" y="164"/>
                </a:lnTo>
                <a:lnTo>
                  <a:pt x="2163" y="161"/>
                </a:lnTo>
                <a:lnTo>
                  <a:pt x="2156" y="157"/>
                </a:lnTo>
                <a:lnTo>
                  <a:pt x="2151" y="152"/>
                </a:lnTo>
                <a:lnTo>
                  <a:pt x="2146" y="147"/>
                </a:lnTo>
                <a:lnTo>
                  <a:pt x="2142" y="140"/>
                </a:lnTo>
                <a:lnTo>
                  <a:pt x="2139" y="133"/>
                </a:lnTo>
                <a:lnTo>
                  <a:pt x="2137" y="125"/>
                </a:lnTo>
                <a:lnTo>
                  <a:pt x="2136" y="117"/>
                </a:lnTo>
                <a:lnTo>
                  <a:pt x="2135" y="108"/>
                </a:lnTo>
                <a:lnTo>
                  <a:pt x="2136" y="99"/>
                </a:lnTo>
                <a:lnTo>
                  <a:pt x="2137" y="91"/>
                </a:lnTo>
                <a:lnTo>
                  <a:pt x="2138" y="87"/>
                </a:lnTo>
                <a:lnTo>
                  <a:pt x="2139" y="83"/>
                </a:lnTo>
                <a:lnTo>
                  <a:pt x="2142" y="76"/>
                </a:lnTo>
                <a:lnTo>
                  <a:pt x="2146" y="70"/>
                </a:lnTo>
                <a:lnTo>
                  <a:pt x="2151" y="64"/>
                </a:lnTo>
                <a:lnTo>
                  <a:pt x="2156" y="59"/>
                </a:lnTo>
                <a:lnTo>
                  <a:pt x="2162" y="55"/>
                </a:lnTo>
                <a:lnTo>
                  <a:pt x="2166" y="53"/>
                </a:lnTo>
                <a:lnTo>
                  <a:pt x="2169" y="51"/>
                </a:lnTo>
                <a:lnTo>
                  <a:pt x="2176" y="49"/>
                </a:lnTo>
                <a:lnTo>
                  <a:pt x="2184" y="47"/>
                </a:lnTo>
                <a:lnTo>
                  <a:pt x="2192" y="47"/>
                </a:lnTo>
                <a:lnTo>
                  <a:pt x="2200" y="47"/>
                </a:lnTo>
                <a:lnTo>
                  <a:pt x="2207" y="49"/>
                </a:lnTo>
                <a:lnTo>
                  <a:pt x="2214" y="51"/>
                </a:lnTo>
                <a:lnTo>
                  <a:pt x="2221" y="54"/>
                </a:lnTo>
                <a:lnTo>
                  <a:pt x="2227" y="57"/>
                </a:lnTo>
                <a:lnTo>
                  <a:pt x="2232" y="62"/>
                </a:lnTo>
                <a:lnTo>
                  <a:pt x="2236" y="67"/>
                </a:lnTo>
                <a:lnTo>
                  <a:pt x="2240" y="73"/>
                </a:lnTo>
                <a:lnTo>
                  <a:pt x="2244" y="81"/>
                </a:lnTo>
                <a:lnTo>
                  <a:pt x="2245" y="84"/>
                </a:lnTo>
                <a:lnTo>
                  <a:pt x="2246" y="88"/>
                </a:lnTo>
                <a:lnTo>
                  <a:pt x="2247" y="97"/>
                </a:lnTo>
                <a:lnTo>
                  <a:pt x="2248" y="107"/>
                </a:lnTo>
                <a:lnTo>
                  <a:pt x="2248" y="116"/>
                </a:lnTo>
                <a:lnTo>
                  <a:pt x="2168" y="116"/>
                </a:lnTo>
                <a:lnTo>
                  <a:pt x="2168" y="122"/>
                </a:lnTo>
                <a:lnTo>
                  <a:pt x="2169" y="128"/>
                </a:lnTo>
                <a:lnTo>
                  <a:pt x="2170" y="130"/>
                </a:lnTo>
                <a:lnTo>
                  <a:pt x="2172" y="132"/>
                </a:lnTo>
                <a:lnTo>
                  <a:pt x="2175" y="137"/>
                </a:lnTo>
                <a:lnTo>
                  <a:pt x="2177" y="138"/>
                </a:lnTo>
                <a:lnTo>
                  <a:pt x="2179" y="140"/>
                </a:lnTo>
                <a:lnTo>
                  <a:pt x="2183" y="142"/>
                </a:lnTo>
                <a:lnTo>
                  <a:pt x="2186" y="143"/>
                </a:lnTo>
                <a:lnTo>
                  <a:pt x="2188" y="144"/>
                </a:lnTo>
                <a:lnTo>
                  <a:pt x="2194" y="144"/>
                </a:lnTo>
                <a:lnTo>
                  <a:pt x="2202" y="143"/>
                </a:lnTo>
                <a:lnTo>
                  <a:pt x="2205" y="142"/>
                </a:lnTo>
                <a:lnTo>
                  <a:pt x="2208" y="141"/>
                </a:lnTo>
                <a:lnTo>
                  <a:pt x="2211" y="139"/>
                </a:lnTo>
                <a:lnTo>
                  <a:pt x="2214" y="136"/>
                </a:lnTo>
                <a:lnTo>
                  <a:pt x="2215" y="134"/>
                </a:lnTo>
                <a:lnTo>
                  <a:pt x="2217" y="131"/>
                </a:lnTo>
                <a:lnTo>
                  <a:pt x="2247" y="133"/>
                </a:lnTo>
                <a:lnTo>
                  <a:pt x="2246" y="137"/>
                </a:lnTo>
                <a:lnTo>
                  <a:pt x="2245" y="140"/>
                </a:lnTo>
                <a:lnTo>
                  <a:pt x="2243" y="144"/>
                </a:lnTo>
                <a:lnTo>
                  <a:pt x="2241" y="147"/>
                </a:lnTo>
                <a:lnTo>
                  <a:pt x="2236" y="153"/>
                </a:lnTo>
                <a:lnTo>
                  <a:pt x="2233" y="156"/>
                </a:lnTo>
                <a:lnTo>
                  <a:pt x="2230" y="159"/>
                </a:lnTo>
                <a:lnTo>
                  <a:pt x="2226" y="161"/>
                </a:lnTo>
                <a:lnTo>
                  <a:pt x="2222" y="163"/>
                </a:lnTo>
                <a:lnTo>
                  <a:pt x="2218" y="165"/>
                </a:lnTo>
                <a:lnTo>
                  <a:pt x="2214" y="166"/>
                </a:lnTo>
                <a:lnTo>
                  <a:pt x="2209" y="167"/>
                </a:lnTo>
                <a:lnTo>
                  <a:pt x="2204" y="168"/>
                </a:lnTo>
                <a:lnTo>
                  <a:pt x="2199" y="168"/>
                </a:lnTo>
                <a:lnTo>
                  <a:pt x="2194" y="169"/>
                </a:lnTo>
                <a:close/>
                <a:moveTo>
                  <a:pt x="2168" y="95"/>
                </a:moveTo>
                <a:lnTo>
                  <a:pt x="2217" y="95"/>
                </a:lnTo>
                <a:lnTo>
                  <a:pt x="2217" y="90"/>
                </a:lnTo>
                <a:lnTo>
                  <a:pt x="2215" y="86"/>
                </a:lnTo>
                <a:lnTo>
                  <a:pt x="2213" y="82"/>
                </a:lnTo>
                <a:lnTo>
                  <a:pt x="2210" y="78"/>
                </a:lnTo>
                <a:lnTo>
                  <a:pt x="2209" y="77"/>
                </a:lnTo>
                <a:lnTo>
                  <a:pt x="2207" y="75"/>
                </a:lnTo>
                <a:lnTo>
                  <a:pt x="2203" y="73"/>
                </a:lnTo>
                <a:lnTo>
                  <a:pt x="2198" y="72"/>
                </a:lnTo>
                <a:lnTo>
                  <a:pt x="2193" y="71"/>
                </a:lnTo>
                <a:lnTo>
                  <a:pt x="2188" y="72"/>
                </a:lnTo>
                <a:lnTo>
                  <a:pt x="2183" y="73"/>
                </a:lnTo>
                <a:lnTo>
                  <a:pt x="2181" y="74"/>
                </a:lnTo>
                <a:lnTo>
                  <a:pt x="2179" y="75"/>
                </a:lnTo>
                <a:lnTo>
                  <a:pt x="2175" y="78"/>
                </a:lnTo>
                <a:lnTo>
                  <a:pt x="2172" y="82"/>
                </a:lnTo>
                <a:lnTo>
                  <a:pt x="2170" y="86"/>
                </a:lnTo>
                <a:lnTo>
                  <a:pt x="2168" y="91"/>
                </a:lnTo>
                <a:lnTo>
                  <a:pt x="2168" y="95"/>
                </a:lnTo>
                <a:close/>
                <a:moveTo>
                  <a:pt x="2270" y="166"/>
                </a:moveTo>
                <a:lnTo>
                  <a:pt x="2270" y="48"/>
                </a:lnTo>
                <a:lnTo>
                  <a:pt x="2303" y="48"/>
                </a:lnTo>
                <a:lnTo>
                  <a:pt x="2303" y="69"/>
                </a:lnTo>
                <a:lnTo>
                  <a:pt x="2306" y="64"/>
                </a:lnTo>
                <a:lnTo>
                  <a:pt x="2309" y="59"/>
                </a:lnTo>
                <a:lnTo>
                  <a:pt x="2312" y="56"/>
                </a:lnTo>
                <a:lnTo>
                  <a:pt x="2315" y="52"/>
                </a:lnTo>
                <a:lnTo>
                  <a:pt x="2319" y="50"/>
                </a:lnTo>
                <a:lnTo>
                  <a:pt x="2323" y="48"/>
                </a:lnTo>
                <a:lnTo>
                  <a:pt x="2328" y="47"/>
                </a:lnTo>
                <a:lnTo>
                  <a:pt x="2333" y="47"/>
                </a:lnTo>
                <a:lnTo>
                  <a:pt x="2338" y="47"/>
                </a:lnTo>
                <a:lnTo>
                  <a:pt x="2343" y="48"/>
                </a:lnTo>
                <a:lnTo>
                  <a:pt x="2343" y="77"/>
                </a:lnTo>
                <a:lnTo>
                  <a:pt x="2337" y="76"/>
                </a:lnTo>
                <a:lnTo>
                  <a:pt x="2329" y="75"/>
                </a:lnTo>
                <a:lnTo>
                  <a:pt x="2324" y="76"/>
                </a:lnTo>
                <a:lnTo>
                  <a:pt x="2319" y="77"/>
                </a:lnTo>
                <a:lnTo>
                  <a:pt x="2315" y="79"/>
                </a:lnTo>
                <a:lnTo>
                  <a:pt x="2311" y="82"/>
                </a:lnTo>
                <a:lnTo>
                  <a:pt x="2310" y="84"/>
                </a:lnTo>
                <a:lnTo>
                  <a:pt x="2308" y="86"/>
                </a:lnTo>
                <a:lnTo>
                  <a:pt x="2307" y="88"/>
                </a:lnTo>
                <a:lnTo>
                  <a:pt x="2306" y="90"/>
                </a:lnTo>
                <a:lnTo>
                  <a:pt x="2305" y="94"/>
                </a:lnTo>
                <a:lnTo>
                  <a:pt x="2304" y="100"/>
                </a:lnTo>
                <a:lnTo>
                  <a:pt x="2304" y="166"/>
                </a:lnTo>
                <a:lnTo>
                  <a:pt x="2270" y="166"/>
                </a:lnTo>
                <a:close/>
                <a:moveTo>
                  <a:pt x="2459" y="82"/>
                </a:moveTo>
                <a:lnTo>
                  <a:pt x="2429" y="84"/>
                </a:lnTo>
                <a:lnTo>
                  <a:pt x="2428" y="81"/>
                </a:lnTo>
                <a:lnTo>
                  <a:pt x="2426" y="79"/>
                </a:lnTo>
                <a:lnTo>
                  <a:pt x="2422" y="74"/>
                </a:lnTo>
                <a:lnTo>
                  <a:pt x="2420" y="72"/>
                </a:lnTo>
                <a:lnTo>
                  <a:pt x="2417" y="71"/>
                </a:lnTo>
                <a:lnTo>
                  <a:pt x="2413" y="70"/>
                </a:lnTo>
                <a:lnTo>
                  <a:pt x="2409" y="70"/>
                </a:lnTo>
                <a:lnTo>
                  <a:pt x="2402" y="71"/>
                </a:lnTo>
                <a:lnTo>
                  <a:pt x="2399" y="72"/>
                </a:lnTo>
                <a:lnTo>
                  <a:pt x="2397" y="73"/>
                </a:lnTo>
                <a:lnTo>
                  <a:pt x="2396" y="73"/>
                </a:lnTo>
                <a:lnTo>
                  <a:pt x="2394" y="75"/>
                </a:lnTo>
                <a:lnTo>
                  <a:pt x="2392" y="77"/>
                </a:lnTo>
                <a:lnTo>
                  <a:pt x="2391" y="79"/>
                </a:lnTo>
                <a:lnTo>
                  <a:pt x="2391" y="82"/>
                </a:lnTo>
                <a:lnTo>
                  <a:pt x="2391" y="84"/>
                </a:lnTo>
                <a:lnTo>
                  <a:pt x="2392" y="86"/>
                </a:lnTo>
                <a:lnTo>
                  <a:pt x="2393" y="87"/>
                </a:lnTo>
                <a:lnTo>
                  <a:pt x="2394" y="89"/>
                </a:lnTo>
                <a:lnTo>
                  <a:pt x="2399" y="92"/>
                </a:lnTo>
                <a:lnTo>
                  <a:pt x="2406" y="94"/>
                </a:lnTo>
                <a:lnTo>
                  <a:pt x="2427" y="98"/>
                </a:lnTo>
                <a:lnTo>
                  <a:pt x="2435" y="100"/>
                </a:lnTo>
                <a:lnTo>
                  <a:pt x="2442" y="102"/>
                </a:lnTo>
                <a:lnTo>
                  <a:pt x="2448" y="106"/>
                </a:lnTo>
                <a:lnTo>
                  <a:pt x="2453" y="109"/>
                </a:lnTo>
                <a:lnTo>
                  <a:pt x="2455" y="111"/>
                </a:lnTo>
                <a:lnTo>
                  <a:pt x="2456" y="114"/>
                </a:lnTo>
                <a:lnTo>
                  <a:pt x="2459" y="118"/>
                </a:lnTo>
                <a:lnTo>
                  <a:pt x="2460" y="121"/>
                </a:lnTo>
                <a:lnTo>
                  <a:pt x="2461" y="124"/>
                </a:lnTo>
                <a:lnTo>
                  <a:pt x="2461" y="130"/>
                </a:lnTo>
                <a:lnTo>
                  <a:pt x="2461" y="135"/>
                </a:lnTo>
                <a:lnTo>
                  <a:pt x="2459" y="141"/>
                </a:lnTo>
                <a:lnTo>
                  <a:pt x="2457" y="146"/>
                </a:lnTo>
                <a:lnTo>
                  <a:pt x="2454" y="150"/>
                </a:lnTo>
                <a:lnTo>
                  <a:pt x="2451" y="154"/>
                </a:lnTo>
                <a:lnTo>
                  <a:pt x="2446" y="158"/>
                </a:lnTo>
                <a:lnTo>
                  <a:pt x="2441" y="161"/>
                </a:lnTo>
                <a:lnTo>
                  <a:pt x="2436" y="164"/>
                </a:lnTo>
                <a:lnTo>
                  <a:pt x="2430" y="166"/>
                </a:lnTo>
                <a:lnTo>
                  <a:pt x="2423" y="167"/>
                </a:lnTo>
                <a:lnTo>
                  <a:pt x="2416" y="168"/>
                </a:lnTo>
                <a:lnTo>
                  <a:pt x="2409" y="169"/>
                </a:lnTo>
                <a:lnTo>
                  <a:pt x="2398" y="168"/>
                </a:lnTo>
                <a:lnTo>
                  <a:pt x="2388" y="166"/>
                </a:lnTo>
                <a:lnTo>
                  <a:pt x="2383" y="165"/>
                </a:lnTo>
                <a:lnTo>
                  <a:pt x="2379" y="163"/>
                </a:lnTo>
                <a:lnTo>
                  <a:pt x="2371" y="159"/>
                </a:lnTo>
                <a:lnTo>
                  <a:pt x="2365" y="153"/>
                </a:lnTo>
                <a:lnTo>
                  <a:pt x="2363" y="150"/>
                </a:lnTo>
                <a:lnTo>
                  <a:pt x="2360" y="147"/>
                </a:lnTo>
                <a:lnTo>
                  <a:pt x="2359" y="144"/>
                </a:lnTo>
                <a:lnTo>
                  <a:pt x="2357" y="140"/>
                </a:lnTo>
                <a:lnTo>
                  <a:pt x="2356" y="136"/>
                </a:lnTo>
                <a:lnTo>
                  <a:pt x="2355" y="132"/>
                </a:lnTo>
                <a:lnTo>
                  <a:pt x="2387" y="130"/>
                </a:lnTo>
                <a:lnTo>
                  <a:pt x="2388" y="134"/>
                </a:lnTo>
                <a:lnTo>
                  <a:pt x="2390" y="137"/>
                </a:lnTo>
                <a:lnTo>
                  <a:pt x="2392" y="139"/>
                </a:lnTo>
                <a:lnTo>
                  <a:pt x="2395" y="141"/>
                </a:lnTo>
                <a:lnTo>
                  <a:pt x="2397" y="143"/>
                </a:lnTo>
                <a:lnTo>
                  <a:pt x="2401" y="144"/>
                </a:lnTo>
                <a:lnTo>
                  <a:pt x="2405" y="145"/>
                </a:lnTo>
                <a:lnTo>
                  <a:pt x="2409" y="145"/>
                </a:lnTo>
                <a:lnTo>
                  <a:pt x="2413" y="145"/>
                </a:lnTo>
                <a:lnTo>
                  <a:pt x="2417" y="144"/>
                </a:lnTo>
                <a:lnTo>
                  <a:pt x="2420" y="143"/>
                </a:lnTo>
                <a:lnTo>
                  <a:pt x="2423" y="142"/>
                </a:lnTo>
                <a:lnTo>
                  <a:pt x="2425" y="140"/>
                </a:lnTo>
                <a:lnTo>
                  <a:pt x="2427" y="138"/>
                </a:lnTo>
                <a:lnTo>
                  <a:pt x="2428" y="136"/>
                </a:lnTo>
                <a:lnTo>
                  <a:pt x="2428" y="133"/>
                </a:lnTo>
                <a:lnTo>
                  <a:pt x="2428" y="131"/>
                </a:lnTo>
                <a:lnTo>
                  <a:pt x="2427" y="129"/>
                </a:lnTo>
                <a:lnTo>
                  <a:pt x="2426" y="127"/>
                </a:lnTo>
                <a:lnTo>
                  <a:pt x="2424" y="126"/>
                </a:lnTo>
                <a:lnTo>
                  <a:pt x="2422" y="124"/>
                </a:lnTo>
                <a:lnTo>
                  <a:pt x="2419" y="123"/>
                </a:lnTo>
                <a:lnTo>
                  <a:pt x="2413" y="121"/>
                </a:lnTo>
                <a:lnTo>
                  <a:pt x="2392" y="117"/>
                </a:lnTo>
                <a:lnTo>
                  <a:pt x="2384" y="115"/>
                </a:lnTo>
                <a:lnTo>
                  <a:pt x="2378" y="113"/>
                </a:lnTo>
                <a:lnTo>
                  <a:pt x="2372" y="109"/>
                </a:lnTo>
                <a:lnTo>
                  <a:pt x="2369" y="107"/>
                </a:lnTo>
                <a:lnTo>
                  <a:pt x="2367" y="105"/>
                </a:lnTo>
                <a:lnTo>
                  <a:pt x="2363" y="101"/>
                </a:lnTo>
                <a:lnTo>
                  <a:pt x="2360" y="96"/>
                </a:lnTo>
                <a:lnTo>
                  <a:pt x="2360" y="93"/>
                </a:lnTo>
                <a:lnTo>
                  <a:pt x="2359" y="90"/>
                </a:lnTo>
                <a:lnTo>
                  <a:pt x="2358" y="84"/>
                </a:lnTo>
                <a:lnTo>
                  <a:pt x="2359" y="79"/>
                </a:lnTo>
                <a:lnTo>
                  <a:pt x="2359" y="76"/>
                </a:lnTo>
                <a:lnTo>
                  <a:pt x="2360" y="72"/>
                </a:lnTo>
                <a:lnTo>
                  <a:pt x="2362" y="68"/>
                </a:lnTo>
                <a:lnTo>
                  <a:pt x="2364" y="65"/>
                </a:lnTo>
                <a:lnTo>
                  <a:pt x="2366" y="62"/>
                </a:lnTo>
                <a:lnTo>
                  <a:pt x="2369" y="59"/>
                </a:lnTo>
                <a:lnTo>
                  <a:pt x="2372" y="57"/>
                </a:lnTo>
                <a:lnTo>
                  <a:pt x="2376" y="54"/>
                </a:lnTo>
                <a:lnTo>
                  <a:pt x="2379" y="52"/>
                </a:lnTo>
                <a:lnTo>
                  <a:pt x="2384" y="51"/>
                </a:lnTo>
                <a:lnTo>
                  <a:pt x="2388" y="49"/>
                </a:lnTo>
                <a:lnTo>
                  <a:pt x="2393" y="48"/>
                </a:lnTo>
                <a:lnTo>
                  <a:pt x="2398" y="48"/>
                </a:lnTo>
                <a:lnTo>
                  <a:pt x="2403" y="47"/>
                </a:lnTo>
                <a:lnTo>
                  <a:pt x="2408" y="47"/>
                </a:lnTo>
                <a:lnTo>
                  <a:pt x="2419" y="48"/>
                </a:lnTo>
                <a:lnTo>
                  <a:pt x="2428" y="49"/>
                </a:lnTo>
                <a:lnTo>
                  <a:pt x="2433" y="51"/>
                </a:lnTo>
                <a:lnTo>
                  <a:pt x="2436" y="52"/>
                </a:lnTo>
                <a:lnTo>
                  <a:pt x="2440" y="54"/>
                </a:lnTo>
                <a:lnTo>
                  <a:pt x="2444" y="56"/>
                </a:lnTo>
                <a:lnTo>
                  <a:pt x="2447" y="59"/>
                </a:lnTo>
                <a:lnTo>
                  <a:pt x="2449" y="62"/>
                </a:lnTo>
                <a:lnTo>
                  <a:pt x="2452" y="64"/>
                </a:lnTo>
                <a:lnTo>
                  <a:pt x="2454" y="68"/>
                </a:lnTo>
                <a:lnTo>
                  <a:pt x="2457" y="74"/>
                </a:lnTo>
                <a:lnTo>
                  <a:pt x="2458" y="78"/>
                </a:lnTo>
                <a:lnTo>
                  <a:pt x="2459" y="82"/>
                </a:lnTo>
                <a:close/>
                <a:moveTo>
                  <a:pt x="2499" y="33"/>
                </a:moveTo>
                <a:lnTo>
                  <a:pt x="2495" y="33"/>
                </a:lnTo>
                <a:lnTo>
                  <a:pt x="2492" y="32"/>
                </a:lnTo>
                <a:lnTo>
                  <a:pt x="2489" y="31"/>
                </a:lnTo>
                <a:lnTo>
                  <a:pt x="2487" y="28"/>
                </a:lnTo>
                <a:lnTo>
                  <a:pt x="2484" y="26"/>
                </a:lnTo>
                <a:lnTo>
                  <a:pt x="2483" y="23"/>
                </a:lnTo>
                <a:lnTo>
                  <a:pt x="2482" y="20"/>
                </a:lnTo>
                <a:lnTo>
                  <a:pt x="2481" y="17"/>
                </a:lnTo>
                <a:lnTo>
                  <a:pt x="2482" y="13"/>
                </a:lnTo>
                <a:lnTo>
                  <a:pt x="2483" y="10"/>
                </a:lnTo>
                <a:lnTo>
                  <a:pt x="2484" y="8"/>
                </a:lnTo>
                <a:lnTo>
                  <a:pt x="2487" y="5"/>
                </a:lnTo>
                <a:lnTo>
                  <a:pt x="2489" y="3"/>
                </a:lnTo>
                <a:lnTo>
                  <a:pt x="2492" y="1"/>
                </a:lnTo>
                <a:lnTo>
                  <a:pt x="2495" y="1"/>
                </a:lnTo>
                <a:lnTo>
                  <a:pt x="2499" y="0"/>
                </a:lnTo>
                <a:lnTo>
                  <a:pt x="2502" y="1"/>
                </a:lnTo>
                <a:lnTo>
                  <a:pt x="2506" y="1"/>
                </a:lnTo>
                <a:lnTo>
                  <a:pt x="2509" y="3"/>
                </a:lnTo>
                <a:lnTo>
                  <a:pt x="2511" y="5"/>
                </a:lnTo>
                <a:lnTo>
                  <a:pt x="2514" y="8"/>
                </a:lnTo>
                <a:lnTo>
                  <a:pt x="2515" y="10"/>
                </a:lnTo>
                <a:lnTo>
                  <a:pt x="2516" y="13"/>
                </a:lnTo>
                <a:lnTo>
                  <a:pt x="2517" y="17"/>
                </a:lnTo>
                <a:lnTo>
                  <a:pt x="2516" y="20"/>
                </a:lnTo>
                <a:lnTo>
                  <a:pt x="2515" y="23"/>
                </a:lnTo>
                <a:lnTo>
                  <a:pt x="2514" y="26"/>
                </a:lnTo>
                <a:lnTo>
                  <a:pt x="2511" y="28"/>
                </a:lnTo>
                <a:lnTo>
                  <a:pt x="2509" y="31"/>
                </a:lnTo>
                <a:lnTo>
                  <a:pt x="2506" y="32"/>
                </a:lnTo>
                <a:lnTo>
                  <a:pt x="2502" y="33"/>
                </a:lnTo>
                <a:lnTo>
                  <a:pt x="2499" y="33"/>
                </a:lnTo>
                <a:close/>
                <a:moveTo>
                  <a:pt x="2483" y="48"/>
                </a:moveTo>
                <a:lnTo>
                  <a:pt x="2515" y="48"/>
                </a:lnTo>
                <a:lnTo>
                  <a:pt x="2515" y="166"/>
                </a:lnTo>
                <a:lnTo>
                  <a:pt x="2483" y="166"/>
                </a:lnTo>
                <a:lnTo>
                  <a:pt x="2483" y="48"/>
                </a:lnTo>
                <a:close/>
                <a:moveTo>
                  <a:pt x="2603" y="48"/>
                </a:moveTo>
                <a:lnTo>
                  <a:pt x="2603" y="73"/>
                </a:lnTo>
                <a:lnTo>
                  <a:pt x="2581" y="73"/>
                </a:lnTo>
                <a:lnTo>
                  <a:pt x="2581" y="130"/>
                </a:lnTo>
                <a:lnTo>
                  <a:pt x="2581" y="133"/>
                </a:lnTo>
                <a:lnTo>
                  <a:pt x="2582" y="136"/>
                </a:lnTo>
                <a:lnTo>
                  <a:pt x="2583" y="138"/>
                </a:lnTo>
                <a:lnTo>
                  <a:pt x="2584" y="139"/>
                </a:lnTo>
                <a:lnTo>
                  <a:pt x="2586" y="140"/>
                </a:lnTo>
                <a:lnTo>
                  <a:pt x="2588" y="141"/>
                </a:lnTo>
                <a:lnTo>
                  <a:pt x="2590" y="141"/>
                </a:lnTo>
                <a:lnTo>
                  <a:pt x="2592" y="142"/>
                </a:lnTo>
                <a:lnTo>
                  <a:pt x="2597" y="141"/>
                </a:lnTo>
                <a:lnTo>
                  <a:pt x="2600" y="141"/>
                </a:lnTo>
                <a:lnTo>
                  <a:pt x="2606" y="165"/>
                </a:lnTo>
                <a:lnTo>
                  <a:pt x="2599" y="167"/>
                </a:lnTo>
                <a:lnTo>
                  <a:pt x="2594" y="167"/>
                </a:lnTo>
                <a:lnTo>
                  <a:pt x="2588" y="168"/>
                </a:lnTo>
                <a:lnTo>
                  <a:pt x="2583" y="168"/>
                </a:lnTo>
                <a:lnTo>
                  <a:pt x="2579" y="168"/>
                </a:lnTo>
                <a:lnTo>
                  <a:pt x="2572" y="166"/>
                </a:lnTo>
                <a:lnTo>
                  <a:pt x="2565" y="164"/>
                </a:lnTo>
                <a:lnTo>
                  <a:pt x="2562" y="162"/>
                </a:lnTo>
                <a:lnTo>
                  <a:pt x="2559" y="160"/>
                </a:lnTo>
                <a:lnTo>
                  <a:pt x="2555" y="155"/>
                </a:lnTo>
                <a:lnTo>
                  <a:pt x="2553" y="153"/>
                </a:lnTo>
                <a:lnTo>
                  <a:pt x="2551" y="150"/>
                </a:lnTo>
                <a:lnTo>
                  <a:pt x="2550" y="146"/>
                </a:lnTo>
                <a:lnTo>
                  <a:pt x="2549" y="142"/>
                </a:lnTo>
                <a:lnTo>
                  <a:pt x="2549" y="139"/>
                </a:lnTo>
                <a:lnTo>
                  <a:pt x="2549" y="134"/>
                </a:lnTo>
                <a:lnTo>
                  <a:pt x="2549" y="73"/>
                </a:lnTo>
                <a:lnTo>
                  <a:pt x="2532" y="73"/>
                </a:lnTo>
                <a:lnTo>
                  <a:pt x="2532" y="48"/>
                </a:lnTo>
                <a:lnTo>
                  <a:pt x="2549" y="48"/>
                </a:lnTo>
                <a:lnTo>
                  <a:pt x="2549" y="20"/>
                </a:lnTo>
                <a:lnTo>
                  <a:pt x="2581" y="20"/>
                </a:lnTo>
                <a:lnTo>
                  <a:pt x="2581" y="48"/>
                </a:lnTo>
                <a:lnTo>
                  <a:pt x="2603" y="48"/>
                </a:lnTo>
                <a:close/>
                <a:moveTo>
                  <a:pt x="2647" y="210"/>
                </a:moveTo>
                <a:lnTo>
                  <a:pt x="2641" y="210"/>
                </a:lnTo>
                <a:lnTo>
                  <a:pt x="2635" y="210"/>
                </a:lnTo>
                <a:lnTo>
                  <a:pt x="2630" y="208"/>
                </a:lnTo>
                <a:lnTo>
                  <a:pt x="2626" y="207"/>
                </a:lnTo>
                <a:lnTo>
                  <a:pt x="2634" y="183"/>
                </a:lnTo>
                <a:lnTo>
                  <a:pt x="2638" y="184"/>
                </a:lnTo>
                <a:lnTo>
                  <a:pt x="2642" y="184"/>
                </a:lnTo>
                <a:lnTo>
                  <a:pt x="2645" y="184"/>
                </a:lnTo>
                <a:lnTo>
                  <a:pt x="2648" y="184"/>
                </a:lnTo>
                <a:lnTo>
                  <a:pt x="2651" y="183"/>
                </a:lnTo>
                <a:lnTo>
                  <a:pt x="2654" y="181"/>
                </a:lnTo>
                <a:lnTo>
                  <a:pt x="2656" y="178"/>
                </a:lnTo>
                <a:lnTo>
                  <a:pt x="2658" y="175"/>
                </a:lnTo>
                <a:lnTo>
                  <a:pt x="2660" y="170"/>
                </a:lnTo>
                <a:lnTo>
                  <a:pt x="2617" y="48"/>
                </a:lnTo>
                <a:lnTo>
                  <a:pt x="2652" y="48"/>
                </a:lnTo>
                <a:lnTo>
                  <a:pt x="2676" y="135"/>
                </a:lnTo>
                <a:lnTo>
                  <a:pt x="2702" y="48"/>
                </a:lnTo>
                <a:lnTo>
                  <a:pt x="2738" y="48"/>
                </a:lnTo>
                <a:lnTo>
                  <a:pt x="2691" y="179"/>
                </a:lnTo>
                <a:lnTo>
                  <a:pt x="2688" y="186"/>
                </a:lnTo>
                <a:lnTo>
                  <a:pt x="2685" y="192"/>
                </a:lnTo>
                <a:lnTo>
                  <a:pt x="2683" y="195"/>
                </a:lnTo>
                <a:lnTo>
                  <a:pt x="2680" y="197"/>
                </a:lnTo>
                <a:lnTo>
                  <a:pt x="2676" y="202"/>
                </a:lnTo>
                <a:lnTo>
                  <a:pt x="2673" y="204"/>
                </a:lnTo>
                <a:lnTo>
                  <a:pt x="2670" y="206"/>
                </a:lnTo>
                <a:lnTo>
                  <a:pt x="2663" y="208"/>
                </a:lnTo>
                <a:lnTo>
                  <a:pt x="2660" y="209"/>
                </a:lnTo>
                <a:lnTo>
                  <a:pt x="2656" y="210"/>
                </a:lnTo>
                <a:lnTo>
                  <a:pt x="2647" y="210"/>
                </a:lnTo>
                <a:close/>
                <a:moveTo>
                  <a:pt x="1135" y="279"/>
                </a:moveTo>
                <a:lnTo>
                  <a:pt x="1134" y="275"/>
                </a:lnTo>
                <a:lnTo>
                  <a:pt x="1132" y="271"/>
                </a:lnTo>
                <a:lnTo>
                  <a:pt x="1130" y="267"/>
                </a:lnTo>
                <a:lnTo>
                  <a:pt x="1127" y="265"/>
                </a:lnTo>
                <a:lnTo>
                  <a:pt x="1123" y="262"/>
                </a:lnTo>
                <a:lnTo>
                  <a:pt x="1121" y="261"/>
                </a:lnTo>
                <a:lnTo>
                  <a:pt x="1119" y="261"/>
                </a:lnTo>
                <a:lnTo>
                  <a:pt x="1114" y="260"/>
                </a:lnTo>
                <a:lnTo>
                  <a:pt x="1108" y="259"/>
                </a:lnTo>
                <a:lnTo>
                  <a:pt x="1102" y="260"/>
                </a:lnTo>
                <a:lnTo>
                  <a:pt x="1097" y="261"/>
                </a:lnTo>
                <a:lnTo>
                  <a:pt x="1093" y="262"/>
                </a:lnTo>
                <a:lnTo>
                  <a:pt x="1091" y="263"/>
                </a:lnTo>
                <a:lnTo>
                  <a:pt x="1089" y="264"/>
                </a:lnTo>
                <a:lnTo>
                  <a:pt x="1086" y="267"/>
                </a:lnTo>
                <a:lnTo>
                  <a:pt x="1084" y="270"/>
                </a:lnTo>
                <a:lnTo>
                  <a:pt x="1083" y="273"/>
                </a:lnTo>
                <a:lnTo>
                  <a:pt x="1083" y="277"/>
                </a:lnTo>
                <a:lnTo>
                  <a:pt x="1083" y="279"/>
                </a:lnTo>
                <a:lnTo>
                  <a:pt x="1083" y="281"/>
                </a:lnTo>
                <a:lnTo>
                  <a:pt x="1085" y="284"/>
                </a:lnTo>
                <a:lnTo>
                  <a:pt x="1087" y="287"/>
                </a:lnTo>
                <a:lnTo>
                  <a:pt x="1090" y="290"/>
                </a:lnTo>
                <a:lnTo>
                  <a:pt x="1094" y="292"/>
                </a:lnTo>
                <a:lnTo>
                  <a:pt x="1098" y="294"/>
                </a:lnTo>
                <a:lnTo>
                  <a:pt x="1108" y="296"/>
                </a:lnTo>
                <a:lnTo>
                  <a:pt x="1122" y="300"/>
                </a:lnTo>
                <a:lnTo>
                  <a:pt x="1128" y="302"/>
                </a:lnTo>
                <a:lnTo>
                  <a:pt x="1135" y="304"/>
                </a:lnTo>
                <a:lnTo>
                  <a:pt x="1146" y="309"/>
                </a:lnTo>
                <a:lnTo>
                  <a:pt x="1151" y="312"/>
                </a:lnTo>
                <a:lnTo>
                  <a:pt x="1156" y="315"/>
                </a:lnTo>
                <a:lnTo>
                  <a:pt x="1159" y="319"/>
                </a:lnTo>
                <a:lnTo>
                  <a:pt x="1163" y="324"/>
                </a:lnTo>
                <a:lnTo>
                  <a:pt x="1165" y="329"/>
                </a:lnTo>
                <a:lnTo>
                  <a:pt x="1167" y="334"/>
                </a:lnTo>
                <a:lnTo>
                  <a:pt x="1168" y="340"/>
                </a:lnTo>
                <a:lnTo>
                  <a:pt x="1169" y="346"/>
                </a:lnTo>
                <a:lnTo>
                  <a:pt x="1169" y="351"/>
                </a:lnTo>
                <a:lnTo>
                  <a:pt x="1168" y="356"/>
                </a:lnTo>
                <a:lnTo>
                  <a:pt x="1167" y="361"/>
                </a:lnTo>
                <a:lnTo>
                  <a:pt x="1165" y="365"/>
                </a:lnTo>
                <a:lnTo>
                  <a:pt x="1163" y="370"/>
                </a:lnTo>
                <a:lnTo>
                  <a:pt x="1160" y="373"/>
                </a:lnTo>
                <a:lnTo>
                  <a:pt x="1156" y="377"/>
                </a:lnTo>
                <a:lnTo>
                  <a:pt x="1153" y="380"/>
                </a:lnTo>
                <a:lnTo>
                  <a:pt x="1149" y="383"/>
                </a:lnTo>
                <a:lnTo>
                  <a:pt x="1144" y="386"/>
                </a:lnTo>
                <a:lnTo>
                  <a:pt x="1139" y="388"/>
                </a:lnTo>
                <a:lnTo>
                  <a:pt x="1133" y="390"/>
                </a:lnTo>
                <a:lnTo>
                  <a:pt x="1121" y="392"/>
                </a:lnTo>
                <a:lnTo>
                  <a:pt x="1115" y="393"/>
                </a:lnTo>
                <a:lnTo>
                  <a:pt x="1108" y="393"/>
                </a:lnTo>
                <a:lnTo>
                  <a:pt x="1101" y="393"/>
                </a:lnTo>
                <a:lnTo>
                  <a:pt x="1094" y="392"/>
                </a:lnTo>
                <a:lnTo>
                  <a:pt x="1088" y="391"/>
                </a:lnTo>
                <a:lnTo>
                  <a:pt x="1082" y="390"/>
                </a:lnTo>
                <a:lnTo>
                  <a:pt x="1077" y="388"/>
                </a:lnTo>
                <a:lnTo>
                  <a:pt x="1071" y="386"/>
                </a:lnTo>
                <a:lnTo>
                  <a:pt x="1067" y="383"/>
                </a:lnTo>
                <a:lnTo>
                  <a:pt x="1062" y="380"/>
                </a:lnTo>
                <a:lnTo>
                  <a:pt x="1058" y="377"/>
                </a:lnTo>
                <a:lnTo>
                  <a:pt x="1055" y="373"/>
                </a:lnTo>
                <a:lnTo>
                  <a:pt x="1052" y="369"/>
                </a:lnTo>
                <a:lnTo>
                  <a:pt x="1049" y="364"/>
                </a:lnTo>
                <a:lnTo>
                  <a:pt x="1047" y="359"/>
                </a:lnTo>
                <a:lnTo>
                  <a:pt x="1046" y="354"/>
                </a:lnTo>
                <a:lnTo>
                  <a:pt x="1044" y="348"/>
                </a:lnTo>
                <a:lnTo>
                  <a:pt x="1044" y="342"/>
                </a:lnTo>
                <a:lnTo>
                  <a:pt x="1077" y="342"/>
                </a:lnTo>
                <a:lnTo>
                  <a:pt x="1078" y="347"/>
                </a:lnTo>
                <a:lnTo>
                  <a:pt x="1080" y="352"/>
                </a:lnTo>
                <a:lnTo>
                  <a:pt x="1082" y="356"/>
                </a:lnTo>
                <a:lnTo>
                  <a:pt x="1084" y="358"/>
                </a:lnTo>
                <a:lnTo>
                  <a:pt x="1086" y="359"/>
                </a:lnTo>
                <a:lnTo>
                  <a:pt x="1091" y="362"/>
                </a:lnTo>
                <a:lnTo>
                  <a:pt x="1096" y="364"/>
                </a:lnTo>
                <a:lnTo>
                  <a:pt x="1101" y="365"/>
                </a:lnTo>
                <a:lnTo>
                  <a:pt x="1108" y="365"/>
                </a:lnTo>
                <a:lnTo>
                  <a:pt x="1114" y="365"/>
                </a:lnTo>
                <a:lnTo>
                  <a:pt x="1119" y="364"/>
                </a:lnTo>
                <a:lnTo>
                  <a:pt x="1124" y="362"/>
                </a:lnTo>
                <a:lnTo>
                  <a:pt x="1128" y="360"/>
                </a:lnTo>
                <a:lnTo>
                  <a:pt x="1131" y="357"/>
                </a:lnTo>
                <a:lnTo>
                  <a:pt x="1133" y="354"/>
                </a:lnTo>
                <a:lnTo>
                  <a:pt x="1135" y="350"/>
                </a:lnTo>
                <a:lnTo>
                  <a:pt x="1135" y="346"/>
                </a:lnTo>
                <a:lnTo>
                  <a:pt x="1135" y="342"/>
                </a:lnTo>
                <a:lnTo>
                  <a:pt x="1134" y="339"/>
                </a:lnTo>
                <a:lnTo>
                  <a:pt x="1133" y="337"/>
                </a:lnTo>
                <a:lnTo>
                  <a:pt x="1131" y="336"/>
                </a:lnTo>
                <a:lnTo>
                  <a:pt x="1128" y="334"/>
                </a:lnTo>
                <a:lnTo>
                  <a:pt x="1125" y="332"/>
                </a:lnTo>
                <a:lnTo>
                  <a:pt x="1120" y="330"/>
                </a:lnTo>
                <a:lnTo>
                  <a:pt x="1115" y="328"/>
                </a:lnTo>
                <a:lnTo>
                  <a:pt x="1109" y="326"/>
                </a:lnTo>
                <a:lnTo>
                  <a:pt x="1092" y="322"/>
                </a:lnTo>
                <a:lnTo>
                  <a:pt x="1082" y="319"/>
                </a:lnTo>
                <a:lnTo>
                  <a:pt x="1074" y="316"/>
                </a:lnTo>
                <a:lnTo>
                  <a:pt x="1066" y="312"/>
                </a:lnTo>
                <a:lnTo>
                  <a:pt x="1060" y="307"/>
                </a:lnTo>
                <a:lnTo>
                  <a:pt x="1057" y="304"/>
                </a:lnTo>
                <a:lnTo>
                  <a:pt x="1055" y="301"/>
                </a:lnTo>
                <a:lnTo>
                  <a:pt x="1053" y="298"/>
                </a:lnTo>
                <a:lnTo>
                  <a:pt x="1052" y="295"/>
                </a:lnTo>
                <a:lnTo>
                  <a:pt x="1050" y="291"/>
                </a:lnTo>
                <a:lnTo>
                  <a:pt x="1049" y="287"/>
                </a:lnTo>
                <a:lnTo>
                  <a:pt x="1049" y="283"/>
                </a:lnTo>
                <a:lnTo>
                  <a:pt x="1049" y="279"/>
                </a:lnTo>
                <a:lnTo>
                  <a:pt x="1049" y="272"/>
                </a:lnTo>
                <a:lnTo>
                  <a:pt x="1050" y="269"/>
                </a:lnTo>
                <a:lnTo>
                  <a:pt x="1051" y="266"/>
                </a:lnTo>
                <a:lnTo>
                  <a:pt x="1053" y="260"/>
                </a:lnTo>
                <a:lnTo>
                  <a:pt x="1056" y="254"/>
                </a:lnTo>
                <a:lnTo>
                  <a:pt x="1061" y="249"/>
                </a:lnTo>
                <a:lnTo>
                  <a:pt x="1066" y="245"/>
                </a:lnTo>
                <a:lnTo>
                  <a:pt x="1068" y="243"/>
                </a:lnTo>
                <a:lnTo>
                  <a:pt x="1071" y="241"/>
                </a:lnTo>
                <a:lnTo>
                  <a:pt x="1078" y="238"/>
                </a:lnTo>
                <a:lnTo>
                  <a:pt x="1085" y="235"/>
                </a:lnTo>
                <a:lnTo>
                  <a:pt x="1092" y="233"/>
                </a:lnTo>
                <a:lnTo>
                  <a:pt x="1100" y="232"/>
                </a:lnTo>
                <a:lnTo>
                  <a:pt x="1108" y="232"/>
                </a:lnTo>
                <a:lnTo>
                  <a:pt x="1117" y="232"/>
                </a:lnTo>
                <a:lnTo>
                  <a:pt x="1125" y="233"/>
                </a:lnTo>
                <a:lnTo>
                  <a:pt x="1132" y="235"/>
                </a:lnTo>
                <a:lnTo>
                  <a:pt x="1139" y="238"/>
                </a:lnTo>
                <a:lnTo>
                  <a:pt x="1145" y="241"/>
                </a:lnTo>
                <a:lnTo>
                  <a:pt x="1150" y="245"/>
                </a:lnTo>
                <a:lnTo>
                  <a:pt x="1155" y="249"/>
                </a:lnTo>
                <a:lnTo>
                  <a:pt x="1159" y="254"/>
                </a:lnTo>
                <a:lnTo>
                  <a:pt x="1162" y="260"/>
                </a:lnTo>
                <a:lnTo>
                  <a:pt x="1165" y="266"/>
                </a:lnTo>
                <a:lnTo>
                  <a:pt x="1166" y="269"/>
                </a:lnTo>
                <a:lnTo>
                  <a:pt x="1166" y="272"/>
                </a:lnTo>
                <a:lnTo>
                  <a:pt x="1167" y="279"/>
                </a:lnTo>
                <a:lnTo>
                  <a:pt x="1135" y="279"/>
                </a:lnTo>
                <a:close/>
                <a:moveTo>
                  <a:pt x="1245" y="393"/>
                </a:moveTo>
                <a:lnTo>
                  <a:pt x="1236" y="393"/>
                </a:lnTo>
                <a:lnTo>
                  <a:pt x="1232" y="392"/>
                </a:lnTo>
                <a:lnTo>
                  <a:pt x="1228" y="391"/>
                </a:lnTo>
                <a:lnTo>
                  <a:pt x="1221" y="389"/>
                </a:lnTo>
                <a:lnTo>
                  <a:pt x="1214" y="385"/>
                </a:lnTo>
                <a:lnTo>
                  <a:pt x="1208" y="381"/>
                </a:lnTo>
                <a:lnTo>
                  <a:pt x="1205" y="379"/>
                </a:lnTo>
                <a:lnTo>
                  <a:pt x="1202" y="376"/>
                </a:lnTo>
                <a:lnTo>
                  <a:pt x="1200" y="373"/>
                </a:lnTo>
                <a:lnTo>
                  <a:pt x="1198" y="371"/>
                </a:lnTo>
                <a:lnTo>
                  <a:pt x="1196" y="367"/>
                </a:lnTo>
                <a:lnTo>
                  <a:pt x="1194" y="364"/>
                </a:lnTo>
                <a:lnTo>
                  <a:pt x="1192" y="361"/>
                </a:lnTo>
                <a:lnTo>
                  <a:pt x="1191" y="357"/>
                </a:lnTo>
                <a:lnTo>
                  <a:pt x="1189" y="349"/>
                </a:lnTo>
                <a:lnTo>
                  <a:pt x="1187" y="341"/>
                </a:lnTo>
                <a:lnTo>
                  <a:pt x="1187" y="332"/>
                </a:lnTo>
                <a:lnTo>
                  <a:pt x="1187" y="324"/>
                </a:lnTo>
                <a:lnTo>
                  <a:pt x="1189" y="315"/>
                </a:lnTo>
                <a:lnTo>
                  <a:pt x="1190" y="312"/>
                </a:lnTo>
                <a:lnTo>
                  <a:pt x="1191" y="308"/>
                </a:lnTo>
                <a:lnTo>
                  <a:pt x="1194" y="301"/>
                </a:lnTo>
                <a:lnTo>
                  <a:pt x="1198" y="294"/>
                </a:lnTo>
                <a:lnTo>
                  <a:pt x="1202" y="288"/>
                </a:lnTo>
                <a:lnTo>
                  <a:pt x="1208" y="283"/>
                </a:lnTo>
                <a:lnTo>
                  <a:pt x="1214" y="279"/>
                </a:lnTo>
                <a:lnTo>
                  <a:pt x="1217" y="277"/>
                </a:lnTo>
                <a:lnTo>
                  <a:pt x="1221" y="276"/>
                </a:lnTo>
                <a:lnTo>
                  <a:pt x="1228" y="273"/>
                </a:lnTo>
                <a:lnTo>
                  <a:pt x="1232" y="273"/>
                </a:lnTo>
                <a:lnTo>
                  <a:pt x="1236" y="272"/>
                </a:lnTo>
                <a:lnTo>
                  <a:pt x="1245" y="272"/>
                </a:lnTo>
                <a:lnTo>
                  <a:pt x="1252" y="272"/>
                </a:lnTo>
                <a:lnTo>
                  <a:pt x="1259" y="273"/>
                </a:lnTo>
                <a:lnTo>
                  <a:pt x="1266" y="275"/>
                </a:lnTo>
                <a:lnTo>
                  <a:pt x="1272" y="277"/>
                </a:lnTo>
                <a:lnTo>
                  <a:pt x="1277" y="280"/>
                </a:lnTo>
                <a:lnTo>
                  <a:pt x="1282" y="284"/>
                </a:lnTo>
                <a:lnTo>
                  <a:pt x="1286" y="288"/>
                </a:lnTo>
                <a:lnTo>
                  <a:pt x="1290" y="293"/>
                </a:lnTo>
                <a:lnTo>
                  <a:pt x="1293" y="298"/>
                </a:lnTo>
                <a:lnTo>
                  <a:pt x="1295" y="304"/>
                </a:lnTo>
                <a:lnTo>
                  <a:pt x="1297" y="310"/>
                </a:lnTo>
                <a:lnTo>
                  <a:pt x="1297" y="317"/>
                </a:lnTo>
                <a:lnTo>
                  <a:pt x="1267" y="317"/>
                </a:lnTo>
                <a:lnTo>
                  <a:pt x="1266" y="312"/>
                </a:lnTo>
                <a:lnTo>
                  <a:pt x="1264" y="309"/>
                </a:lnTo>
                <a:lnTo>
                  <a:pt x="1262" y="305"/>
                </a:lnTo>
                <a:lnTo>
                  <a:pt x="1260" y="302"/>
                </a:lnTo>
                <a:lnTo>
                  <a:pt x="1257" y="300"/>
                </a:lnTo>
                <a:lnTo>
                  <a:pt x="1253" y="298"/>
                </a:lnTo>
                <a:lnTo>
                  <a:pt x="1249" y="297"/>
                </a:lnTo>
                <a:lnTo>
                  <a:pt x="1245" y="297"/>
                </a:lnTo>
                <a:lnTo>
                  <a:pt x="1240" y="298"/>
                </a:lnTo>
                <a:lnTo>
                  <a:pt x="1235" y="299"/>
                </a:lnTo>
                <a:lnTo>
                  <a:pt x="1231" y="302"/>
                </a:lnTo>
                <a:lnTo>
                  <a:pt x="1227" y="306"/>
                </a:lnTo>
                <a:lnTo>
                  <a:pt x="1225" y="309"/>
                </a:lnTo>
                <a:lnTo>
                  <a:pt x="1224" y="311"/>
                </a:lnTo>
                <a:lnTo>
                  <a:pt x="1222" y="317"/>
                </a:lnTo>
                <a:lnTo>
                  <a:pt x="1220" y="324"/>
                </a:lnTo>
                <a:lnTo>
                  <a:pt x="1220" y="332"/>
                </a:lnTo>
                <a:lnTo>
                  <a:pt x="1220" y="340"/>
                </a:lnTo>
                <a:lnTo>
                  <a:pt x="1222" y="347"/>
                </a:lnTo>
                <a:lnTo>
                  <a:pt x="1223" y="350"/>
                </a:lnTo>
                <a:lnTo>
                  <a:pt x="1224" y="353"/>
                </a:lnTo>
                <a:lnTo>
                  <a:pt x="1225" y="356"/>
                </a:lnTo>
                <a:lnTo>
                  <a:pt x="1227" y="358"/>
                </a:lnTo>
                <a:lnTo>
                  <a:pt x="1231" y="362"/>
                </a:lnTo>
                <a:lnTo>
                  <a:pt x="1233" y="364"/>
                </a:lnTo>
                <a:lnTo>
                  <a:pt x="1235" y="365"/>
                </a:lnTo>
                <a:lnTo>
                  <a:pt x="1240" y="367"/>
                </a:lnTo>
                <a:lnTo>
                  <a:pt x="1242" y="367"/>
                </a:lnTo>
                <a:lnTo>
                  <a:pt x="1245" y="367"/>
                </a:lnTo>
                <a:lnTo>
                  <a:pt x="1249" y="367"/>
                </a:lnTo>
                <a:lnTo>
                  <a:pt x="1253" y="366"/>
                </a:lnTo>
                <a:lnTo>
                  <a:pt x="1256" y="364"/>
                </a:lnTo>
                <a:lnTo>
                  <a:pt x="1259" y="362"/>
                </a:lnTo>
                <a:lnTo>
                  <a:pt x="1262" y="359"/>
                </a:lnTo>
                <a:lnTo>
                  <a:pt x="1264" y="356"/>
                </a:lnTo>
                <a:lnTo>
                  <a:pt x="1266" y="352"/>
                </a:lnTo>
                <a:lnTo>
                  <a:pt x="1267" y="348"/>
                </a:lnTo>
                <a:lnTo>
                  <a:pt x="1297" y="348"/>
                </a:lnTo>
                <a:lnTo>
                  <a:pt x="1297" y="354"/>
                </a:lnTo>
                <a:lnTo>
                  <a:pt x="1295" y="360"/>
                </a:lnTo>
                <a:lnTo>
                  <a:pt x="1294" y="363"/>
                </a:lnTo>
                <a:lnTo>
                  <a:pt x="1293" y="366"/>
                </a:lnTo>
                <a:lnTo>
                  <a:pt x="1292" y="369"/>
                </a:lnTo>
                <a:lnTo>
                  <a:pt x="1290" y="371"/>
                </a:lnTo>
                <a:lnTo>
                  <a:pt x="1287" y="376"/>
                </a:lnTo>
                <a:lnTo>
                  <a:pt x="1282" y="381"/>
                </a:lnTo>
                <a:lnTo>
                  <a:pt x="1277" y="384"/>
                </a:lnTo>
                <a:lnTo>
                  <a:pt x="1272" y="387"/>
                </a:lnTo>
                <a:lnTo>
                  <a:pt x="1266" y="390"/>
                </a:lnTo>
                <a:lnTo>
                  <a:pt x="1259" y="392"/>
                </a:lnTo>
                <a:lnTo>
                  <a:pt x="1252" y="393"/>
                </a:lnTo>
                <a:lnTo>
                  <a:pt x="1245" y="393"/>
                </a:lnTo>
                <a:close/>
                <a:moveTo>
                  <a:pt x="1352" y="323"/>
                </a:moveTo>
                <a:lnTo>
                  <a:pt x="1352" y="391"/>
                </a:lnTo>
                <a:lnTo>
                  <a:pt x="1319" y="391"/>
                </a:lnTo>
                <a:lnTo>
                  <a:pt x="1319" y="234"/>
                </a:lnTo>
                <a:lnTo>
                  <a:pt x="1351" y="234"/>
                </a:lnTo>
                <a:lnTo>
                  <a:pt x="1351" y="294"/>
                </a:lnTo>
                <a:lnTo>
                  <a:pt x="1354" y="289"/>
                </a:lnTo>
                <a:lnTo>
                  <a:pt x="1357" y="285"/>
                </a:lnTo>
                <a:lnTo>
                  <a:pt x="1361" y="281"/>
                </a:lnTo>
                <a:lnTo>
                  <a:pt x="1365" y="277"/>
                </a:lnTo>
                <a:lnTo>
                  <a:pt x="1370" y="275"/>
                </a:lnTo>
                <a:lnTo>
                  <a:pt x="1375" y="273"/>
                </a:lnTo>
                <a:lnTo>
                  <a:pt x="1381" y="272"/>
                </a:lnTo>
                <a:lnTo>
                  <a:pt x="1388" y="272"/>
                </a:lnTo>
                <a:lnTo>
                  <a:pt x="1396" y="272"/>
                </a:lnTo>
                <a:lnTo>
                  <a:pt x="1400" y="273"/>
                </a:lnTo>
                <a:lnTo>
                  <a:pt x="1404" y="274"/>
                </a:lnTo>
                <a:lnTo>
                  <a:pt x="1408" y="276"/>
                </a:lnTo>
                <a:lnTo>
                  <a:pt x="1411" y="278"/>
                </a:lnTo>
                <a:lnTo>
                  <a:pt x="1414" y="281"/>
                </a:lnTo>
                <a:lnTo>
                  <a:pt x="1417" y="283"/>
                </a:lnTo>
                <a:lnTo>
                  <a:pt x="1420" y="286"/>
                </a:lnTo>
                <a:lnTo>
                  <a:pt x="1422" y="290"/>
                </a:lnTo>
                <a:lnTo>
                  <a:pt x="1424" y="293"/>
                </a:lnTo>
                <a:lnTo>
                  <a:pt x="1426" y="297"/>
                </a:lnTo>
                <a:lnTo>
                  <a:pt x="1427" y="302"/>
                </a:lnTo>
                <a:lnTo>
                  <a:pt x="1428" y="306"/>
                </a:lnTo>
                <a:lnTo>
                  <a:pt x="1428" y="311"/>
                </a:lnTo>
                <a:lnTo>
                  <a:pt x="1428" y="316"/>
                </a:lnTo>
                <a:lnTo>
                  <a:pt x="1428" y="391"/>
                </a:lnTo>
                <a:lnTo>
                  <a:pt x="1396" y="391"/>
                </a:lnTo>
                <a:lnTo>
                  <a:pt x="1396" y="322"/>
                </a:lnTo>
                <a:lnTo>
                  <a:pt x="1395" y="317"/>
                </a:lnTo>
                <a:lnTo>
                  <a:pt x="1394" y="312"/>
                </a:lnTo>
                <a:lnTo>
                  <a:pt x="1393" y="308"/>
                </a:lnTo>
                <a:lnTo>
                  <a:pt x="1390" y="305"/>
                </a:lnTo>
                <a:lnTo>
                  <a:pt x="1387" y="302"/>
                </a:lnTo>
                <a:lnTo>
                  <a:pt x="1383" y="300"/>
                </a:lnTo>
                <a:lnTo>
                  <a:pt x="1379" y="299"/>
                </a:lnTo>
                <a:lnTo>
                  <a:pt x="1375" y="299"/>
                </a:lnTo>
                <a:lnTo>
                  <a:pt x="1370" y="299"/>
                </a:lnTo>
                <a:lnTo>
                  <a:pt x="1365" y="300"/>
                </a:lnTo>
                <a:lnTo>
                  <a:pt x="1362" y="302"/>
                </a:lnTo>
                <a:lnTo>
                  <a:pt x="1358" y="305"/>
                </a:lnTo>
                <a:lnTo>
                  <a:pt x="1355" y="308"/>
                </a:lnTo>
                <a:lnTo>
                  <a:pt x="1353" y="313"/>
                </a:lnTo>
                <a:lnTo>
                  <a:pt x="1352" y="317"/>
                </a:lnTo>
                <a:lnTo>
                  <a:pt x="1352" y="323"/>
                </a:lnTo>
                <a:close/>
                <a:moveTo>
                  <a:pt x="1509" y="393"/>
                </a:moveTo>
                <a:lnTo>
                  <a:pt x="1500" y="393"/>
                </a:lnTo>
                <a:lnTo>
                  <a:pt x="1496" y="392"/>
                </a:lnTo>
                <a:lnTo>
                  <a:pt x="1492" y="391"/>
                </a:lnTo>
                <a:lnTo>
                  <a:pt x="1485" y="389"/>
                </a:lnTo>
                <a:lnTo>
                  <a:pt x="1478" y="386"/>
                </a:lnTo>
                <a:lnTo>
                  <a:pt x="1472" y="381"/>
                </a:lnTo>
                <a:lnTo>
                  <a:pt x="1466" y="376"/>
                </a:lnTo>
                <a:lnTo>
                  <a:pt x="1461" y="371"/>
                </a:lnTo>
                <a:lnTo>
                  <a:pt x="1457" y="364"/>
                </a:lnTo>
                <a:lnTo>
                  <a:pt x="1454" y="357"/>
                </a:lnTo>
                <a:lnTo>
                  <a:pt x="1451" y="349"/>
                </a:lnTo>
                <a:lnTo>
                  <a:pt x="1450" y="341"/>
                </a:lnTo>
                <a:lnTo>
                  <a:pt x="1450" y="332"/>
                </a:lnTo>
                <a:lnTo>
                  <a:pt x="1450" y="324"/>
                </a:lnTo>
                <a:lnTo>
                  <a:pt x="1451" y="315"/>
                </a:lnTo>
                <a:lnTo>
                  <a:pt x="1452" y="311"/>
                </a:lnTo>
                <a:lnTo>
                  <a:pt x="1454" y="308"/>
                </a:lnTo>
                <a:lnTo>
                  <a:pt x="1457" y="300"/>
                </a:lnTo>
                <a:lnTo>
                  <a:pt x="1461" y="294"/>
                </a:lnTo>
                <a:lnTo>
                  <a:pt x="1466" y="288"/>
                </a:lnTo>
                <a:lnTo>
                  <a:pt x="1472" y="283"/>
                </a:lnTo>
                <a:lnTo>
                  <a:pt x="1478" y="279"/>
                </a:lnTo>
                <a:lnTo>
                  <a:pt x="1481" y="277"/>
                </a:lnTo>
                <a:lnTo>
                  <a:pt x="1485" y="276"/>
                </a:lnTo>
                <a:lnTo>
                  <a:pt x="1492" y="273"/>
                </a:lnTo>
                <a:lnTo>
                  <a:pt x="1496" y="273"/>
                </a:lnTo>
                <a:lnTo>
                  <a:pt x="1500" y="272"/>
                </a:lnTo>
                <a:lnTo>
                  <a:pt x="1509" y="272"/>
                </a:lnTo>
                <a:lnTo>
                  <a:pt x="1517" y="272"/>
                </a:lnTo>
                <a:lnTo>
                  <a:pt x="1521" y="273"/>
                </a:lnTo>
                <a:lnTo>
                  <a:pt x="1525" y="273"/>
                </a:lnTo>
                <a:lnTo>
                  <a:pt x="1533" y="276"/>
                </a:lnTo>
                <a:lnTo>
                  <a:pt x="1539" y="279"/>
                </a:lnTo>
                <a:lnTo>
                  <a:pt x="1546" y="283"/>
                </a:lnTo>
                <a:lnTo>
                  <a:pt x="1551" y="288"/>
                </a:lnTo>
                <a:lnTo>
                  <a:pt x="1556" y="294"/>
                </a:lnTo>
                <a:lnTo>
                  <a:pt x="1560" y="300"/>
                </a:lnTo>
                <a:lnTo>
                  <a:pt x="1561" y="304"/>
                </a:lnTo>
                <a:lnTo>
                  <a:pt x="1563" y="308"/>
                </a:lnTo>
                <a:lnTo>
                  <a:pt x="1565" y="315"/>
                </a:lnTo>
                <a:lnTo>
                  <a:pt x="1566" y="324"/>
                </a:lnTo>
                <a:lnTo>
                  <a:pt x="1567" y="332"/>
                </a:lnTo>
                <a:lnTo>
                  <a:pt x="1566" y="341"/>
                </a:lnTo>
                <a:lnTo>
                  <a:pt x="1565" y="349"/>
                </a:lnTo>
                <a:lnTo>
                  <a:pt x="1564" y="353"/>
                </a:lnTo>
                <a:lnTo>
                  <a:pt x="1563" y="357"/>
                </a:lnTo>
                <a:lnTo>
                  <a:pt x="1560" y="364"/>
                </a:lnTo>
                <a:lnTo>
                  <a:pt x="1556" y="371"/>
                </a:lnTo>
                <a:lnTo>
                  <a:pt x="1551" y="376"/>
                </a:lnTo>
                <a:lnTo>
                  <a:pt x="1546" y="381"/>
                </a:lnTo>
                <a:lnTo>
                  <a:pt x="1539" y="386"/>
                </a:lnTo>
                <a:lnTo>
                  <a:pt x="1536" y="387"/>
                </a:lnTo>
                <a:lnTo>
                  <a:pt x="1533" y="389"/>
                </a:lnTo>
                <a:lnTo>
                  <a:pt x="1525" y="391"/>
                </a:lnTo>
                <a:lnTo>
                  <a:pt x="1521" y="392"/>
                </a:lnTo>
                <a:lnTo>
                  <a:pt x="1517" y="393"/>
                </a:lnTo>
                <a:lnTo>
                  <a:pt x="1509" y="393"/>
                </a:lnTo>
                <a:close/>
                <a:moveTo>
                  <a:pt x="1509" y="368"/>
                </a:moveTo>
                <a:lnTo>
                  <a:pt x="1514" y="367"/>
                </a:lnTo>
                <a:lnTo>
                  <a:pt x="1517" y="366"/>
                </a:lnTo>
                <a:lnTo>
                  <a:pt x="1519" y="365"/>
                </a:lnTo>
                <a:lnTo>
                  <a:pt x="1522" y="364"/>
                </a:lnTo>
                <a:lnTo>
                  <a:pt x="1524" y="362"/>
                </a:lnTo>
                <a:lnTo>
                  <a:pt x="1525" y="360"/>
                </a:lnTo>
                <a:lnTo>
                  <a:pt x="1527" y="358"/>
                </a:lnTo>
                <a:lnTo>
                  <a:pt x="1530" y="352"/>
                </a:lnTo>
                <a:lnTo>
                  <a:pt x="1532" y="346"/>
                </a:lnTo>
                <a:lnTo>
                  <a:pt x="1533" y="340"/>
                </a:lnTo>
                <a:lnTo>
                  <a:pt x="1533" y="332"/>
                </a:lnTo>
                <a:lnTo>
                  <a:pt x="1533" y="325"/>
                </a:lnTo>
                <a:lnTo>
                  <a:pt x="1532" y="318"/>
                </a:lnTo>
                <a:lnTo>
                  <a:pt x="1530" y="312"/>
                </a:lnTo>
                <a:lnTo>
                  <a:pt x="1527" y="307"/>
                </a:lnTo>
                <a:lnTo>
                  <a:pt x="1525" y="304"/>
                </a:lnTo>
                <a:lnTo>
                  <a:pt x="1524" y="302"/>
                </a:lnTo>
                <a:lnTo>
                  <a:pt x="1519" y="299"/>
                </a:lnTo>
                <a:lnTo>
                  <a:pt x="1514" y="297"/>
                </a:lnTo>
                <a:lnTo>
                  <a:pt x="1509" y="296"/>
                </a:lnTo>
                <a:lnTo>
                  <a:pt x="1503" y="297"/>
                </a:lnTo>
                <a:lnTo>
                  <a:pt x="1500" y="298"/>
                </a:lnTo>
                <a:lnTo>
                  <a:pt x="1498" y="299"/>
                </a:lnTo>
                <a:lnTo>
                  <a:pt x="1496" y="300"/>
                </a:lnTo>
                <a:lnTo>
                  <a:pt x="1494" y="302"/>
                </a:lnTo>
                <a:lnTo>
                  <a:pt x="1492" y="304"/>
                </a:lnTo>
                <a:lnTo>
                  <a:pt x="1490" y="307"/>
                </a:lnTo>
                <a:lnTo>
                  <a:pt x="1487" y="312"/>
                </a:lnTo>
                <a:lnTo>
                  <a:pt x="1485" y="318"/>
                </a:lnTo>
                <a:lnTo>
                  <a:pt x="1484" y="325"/>
                </a:lnTo>
                <a:lnTo>
                  <a:pt x="1484" y="332"/>
                </a:lnTo>
                <a:lnTo>
                  <a:pt x="1484" y="340"/>
                </a:lnTo>
                <a:lnTo>
                  <a:pt x="1485" y="346"/>
                </a:lnTo>
                <a:lnTo>
                  <a:pt x="1487" y="352"/>
                </a:lnTo>
                <a:lnTo>
                  <a:pt x="1490" y="358"/>
                </a:lnTo>
                <a:lnTo>
                  <a:pt x="1491" y="359"/>
                </a:lnTo>
                <a:lnTo>
                  <a:pt x="1492" y="360"/>
                </a:lnTo>
                <a:lnTo>
                  <a:pt x="1494" y="362"/>
                </a:lnTo>
                <a:lnTo>
                  <a:pt x="1498" y="365"/>
                </a:lnTo>
                <a:lnTo>
                  <a:pt x="1503" y="367"/>
                </a:lnTo>
                <a:lnTo>
                  <a:pt x="1509" y="368"/>
                </a:lnTo>
                <a:close/>
                <a:moveTo>
                  <a:pt x="1641" y="393"/>
                </a:moveTo>
                <a:lnTo>
                  <a:pt x="1632" y="393"/>
                </a:lnTo>
                <a:lnTo>
                  <a:pt x="1628" y="392"/>
                </a:lnTo>
                <a:lnTo>
                  <a:pt x="1624" y="391"/>
                </a:lnTo>
                <a:lnTo>
                  <a:pt x="1617" y="389"/>
                </a:lnTo>
                <a:lnTo>
                  <a:pt x="1610" y="386"/>
                </a:lnTo>
                <a:lnTo>
                  <a:pt x="1604" y="381"/>
                </a:lnTo>
                <a:lnTo>
                  <a:pt x="1599" y="376"/>
                </a:lnTo>
                <a:lnTo>
                  <a:pt x="1594" y="371"/>
                </a:lnTo>
                <a:lnTo>
                  <a:pt x="1590" y="364"/>
                </a:lnTo>
                <a:lnTo>
                  <a:pt x="1587" y="357"/>
                </a:lnTo>
                <a:lnTo>
                  <a:pt x="1585" y="349"/>
                </a:lnTo>
                <a:lnTo>
                  <a:pt x="1583" y="341"/>
                </a:lnTo>
                <a:lnTo>
                  <a:pt x="1583" y="332"/>
                </a:lnTo>
                <a:lnTo>
                  <a:pt x="1583" y="324"/>
                </a:lnTo>
                <a:lnTo>
                  <a:pt x="1585" y="315"/>
                </a:lnTo>
                <a:lnTo>
                  <a:pt x="1586" y="311"/>
                </a:lnTo>
                <a:lnTo>
                  <a:pt x="1587" y="308"/>
                </a:lnTo>
                <a:lnTo>
                  <a:pt x="1590" y="300"/>
                </a:lnTo>
                <a:lnTo>
                  <a:pt x="1594" y="294"/>
                </a:lnTo>
                <a:lnTo>
                  <a:pt x="1599" y="288"/>
                </a:lnTo>
                <a:lnTo>
                  <a:pt x="1604" y="283"/>
                </a:lnTo>
                <a:lnTo>
                  <a:pt x="1610" y="279"/>
                </a:lnTo>
                <a:lnTo>
                  <a:pt x="1614" y="277"/>
                </a:lnTo>
                <a:lnTo>
                  <a:pt x="1617" y="276"/>
                </a:lnTo>
                <a:lnTo>
                  <a:pt x="1624" y="273"/>
                </a:lnTo>
                <a:lnTo>
                  <a:pt x="1628" y="273"/>
                </a:lnTo>
                <a:lnTo>
                  <a:pt x="1632" y="272"/>
                </a:lnTo>
                <a:lnTo>
                  <a:pt x="1641" y="272"/>
                </a:lnTo>
                <a:lnTo>
                  <a:pt x="1650" y="272"/>
                </a:lnTo>
                <a:lnTo>
                  <a:pt x="1654" y="273"/>
                </a:lnTo>
                <a:lnTo>
                  <a:pt x="1658" y="273"/>
                </a:lnTo>
                <a:lnTo>
                  <a:pt x="1665" y="276"/>
                </a:lnTo>
                <a:lnTo>
                  <a:pt x="1672" y="279"/>
                </a:lnTo>
                <a:lnTo>
                  <a:pt x="1678" y="283"/>
                </a:lnTo>
                <a:lnTo>
                  <a:pt x="1683" y="288"/>
                </a:lnTo>
                <a:lnTo>
                  <a:pt x="1688" y="294"/>
                </a:lnTo>
                <a:lnTo>
                  <a:pt x="1692" y="300"/>
                </a:lnTo>
                <a:lnTo>
                  <a:pt x="1694" y="304"/>
                </a:lnTo>
                <a:lnTo>
                  <a:pt x="1695" y="308"/>
                </a:lnTo>
                <a:lnTo>
                  <a:pt x="1697" y="315"/>
                </a:lnTo>
                <a:lnTo>
                  <a:pt x="1699" y="324"/>
                </a:lnTo>
                <a:lnTo>
                  <a:pt x="1699" y="332"/>
                </a:lnTo>
                <a:lnTo>
                  <a:pt x="1699" y="341"/>
                </a:lnTo>
                <a:lnTo>
                  <a:pt x="1697" y="349"/>
                </a:lnTo>
                <a:lnTo>
                  <a:pt x="1696" y="353"/>
                </a:lnTo>
                <a:lnTo>
                  <a:pt x="1695" y="357"/>
                </a:lnTo>
                <a:lnTo>
                  <a:pt x="1692" y="364"/>
                </a:lnTo>
                <a:lnTo>
                  <a:pt x="1688" y="371"/>
                </a:lnTo>
                <a:lnTo>
                  <a:pt x="1683" y="376"/>
                </a:lnTo>
                <a:lnTo>
                  <a:pt x="1678" y="381"/>
                </a:lnTo>
                <a:lnTo>
                  <a:pt x="1672" y="386"/>
                </a:lnTo>
                <a:lnTo>
                  <a:pt x="1669" y="387"/>
                </a:lnTo>
                <a:lnTo>
                  <a:pt x="1665" y="389"/>
                </a:lnTo>
                <a:lnTo>
                  <a:pt x="1658" y="391"/>
                </a:lnTo>
                <a:lnTo>
                  <a:pt x="1654" y="392"/>
                </a:lnTo>
                <a:lnTo>
                  <a:pt x="1650" y="393"/>
                </a:lnTo>
                <a:lnTo>
                  <a:pt x="1641" y="393"/>
                </a:lnTo>
                <a:close/>
                <a:moveTo>
                  <a:pt x="1641" y="368"/>
                </a:moveTo>
                <a:lnTo>
                  <a:pt x="1647" y="367"/>
                </a:lnTo>
                <a:lnTo>
                  <a:pt x="1649" y="366"/>
                </a:lnTo>
                <a:lnTo>
                  <a:pt x="1652" y="365"/>
                </a:lnTo>
                <a:lnTo>
                  <a:pt x="1654" y="364"/>
                </a:lnTo>
                <a:lnTo>
                  <a:pt x="1656" y="362"/>
                </a:lnTo>
                <a:lnTo>
                  <a:pt x="1658" y="360"/>
                </a:lnTo>
                <a:lnTo>
                  <a:pt x="1660" y="358"/>
                </a:lnTo>
                <a:lnTo>
                  <a:pt x="1662" y="352"/>
                </a:lnTo>
                <a:lnTo>
                  <a:pt x="1664" y="346"/>
                </a:lnTo>
                <a:lnTo>
                  <a:pt x="1665" y="340"/>
                </a:lnTo>
                <a:lnTo>
                  <a:pt x="1666" y="332"/>
                </a:lnTo>
                <a:lnTo>
                  <a:pt x="1665" y="325"/>
                </a:lnTo>
                <a:lnTo>
                  <a:pt x="1664" y="318"/>
                </a:lnTo>
                <a:lnTo>
                  <a:pt x="1662" y="312"/>
                </a:lnTo>
                <a:lnTo>
                  <a:pt x="1660" y="307"/>
                </a:lnTo>
                <a:lnTo>
                  <a:pt x="1658" y="304"/>
                </a:lnTo>
                <a:lnTo>
                  <a:pt x="1656" y="302"/>
                </a:lnTo>
                <a:lnTo>
                  <a:pt x="1652" y="299"/>
                </a:lnTo>
                <a:lnTo>
                  <a:pt x="1647" y="297"/>
                </a:lnTo>
                <a:lnTo>
                  <a:pt x="1641" y="296"/>
                </a:lnTo>
                <a:lnTo>
                  <a:pt x="1635" y="297"/>
                </a:lnTo>
                <a:lnTo>
                  <a:pt x="1633" y="298"/>
                </a:lnTo>
                <a:lnTo>
                  <a:pt x="1630" y="299"/>
                </a:lnTo>
                <a:lnTo>
                  <a:pt x="1628" y="300"/>
                </a:lnTo>
                <a:lnTo>
                  <a:pt x="1626" y="302"/>
                </a:lnTo>
                <a:lnTo>
                  <a:pt x="1624" y="304"/>
                </a:lnTo>
                <a:lnTo>
                  <a:pt x="1623" y="307"/>
                </a:lnTo>
                <a:lnTo>
                  <a:pt x="1620" y="312"/>
                </a:lnTo>
                <a:lnTo>
                  <a:pt x="1618" y="318"/>
                </a:lnTo>
                <a:lnTo>
                  <a:pt x="1617" y="325"/>
                </a:lnTo>
                <a:lnTo>
                  <a:pt x="1616" y="332"/>
                </a:lnTo>
                <a:lnTo>
                  <a:pt x="1617" y="340"/>
                </a:lnTo>
                <a:lnTo>
                  <a:pt x="1618" y="346"/>
                </a:lnTo>
                <a:lnTo>
                  <a:pt x="1620" y="352"/>
                </a:lnTo>
                <a:lnTo>
                  <a:pt x="1623" y="358"/>
                </a:lnTo>
                <a:lnTo>
                  <a:pt x="1623" y="359"/>
                </a:lnTo>
                <a:lnTo>
                  <a:pt x="1624" y="360"/>
                </a:lnTo>
                <a:lnTo>
                  <a:pt x="1626" y="362"/>
                </a:lnTo>
                <a:lnTo>
                  <a:pt x="1630" y="365"/>
                </a:lnTo>
                <a:lnTo>
                  <a:pt x="1635" y="367"/>
                </a:lnTo>
                <a:lnTo>
                  <a:pt x="1641" y="368"/>
                </a:lnTo>
                <a:close/>
                <a:moveTo>
                  <a:pt x="1754" y="391"/>
                </a:moveTo>
                <a:lnTo>
                  <a:pt x="1721" y="391"/>
                </a:lnTo>
                <a:lnTo>
                  <a:pt x="1721" y="234"/>
                </a:lnTo>
                <a:lnTo>
                  <a:pt x="1754" y="234"/>
                </a:lnTo>
                <a:lnTo>
                  <a:pt x="1754" y="391"/>
                </a:lnTo>
                <a:close/>
                <a:moveTo>
                  <a:pt x="1884" y="393"/>
                </a:moveTo>
                <a:lnTo>
                  <a:pt x="1875" y="393"/>
                </a:lnTo>
                <a:lnTo>
                  <a:pt x="1871" y="392"/>
                </a:lnTo>
                <a:lnTo>
                  <a:pt x="1867" y="391"/>
                </a:lnTo>
                <a:lnTo>
                  <a:pt x="1859" y="389"/>
                </a:lnTo>
                <a:lnTo>
                  <a:pt x="1852" y="386"/>
                </a:lnTo>
                <a:lnTo>
                  <a:pt x="1846" y="381"/>
                </a:lnTo>
                <a:lnTo>
                  <a:pt x="1841" y="376"/>
                </a:lnTo>
                <a:lnTo>
                  <a:pt x="1836" y="371"/>
                </a:lnTo>
                <a:lnTo>
                  <a:pt x="1832" y="364"/>
                </a:lnTo>
                <a:lnTo>
                  <a:pt x="1829" y="357"/>
                </a:lnTo>
                <a:lnTo>
                  <a:pt x="1827" y="349"/>
                </a:lnTo>
                <a:lnTo>
                  <a:pt x="1826" y="341"/>
                </a:lnTo>
                <a:lnTo>
                  <a:pt x="1825" y="332"/>
                </a:lnTo>
                <a:lnTo>
                  <a:pt x="1826" y="324"/>
                </a:lnTo>
                <a:lnTo>
                  <a:pt x="1827" y="315"/>
                </a:lnTo>
                <a:lnTo>
                  <a:pt x="1828" y="311"/>
                </a:lnTo>
                <a:lnTo>
                  <a:pt x="1829" y="308"/>
                </a:lnTo>
                <a:lnTo>
                  <a:pt x="1832" y="300"/>
                </a:lnTo>
                <a:lnTo>
                  <a:pt x="1836" y="294"/>
                </a:lnTo>
                <a:lnTo>
                  <a:pt x="1841" y="288"/>
                </a:lnTo>
                <a:lnTo>
                  <a:pt x="1846" y="283"/>
                </a:lnTo>
                <a:lnTo>
                  <a:pt x="1852" y="279"/>
                </a:lnTo>
                <a:lnTo>
                  <a:pt x="1856" y="277"/>
                </a:lnTo>
                <a:lnTo>
                  <a:pt x="1859" y="276"/>
                </a:lnTo>
                <a:lnTo>
                  <a:pt x="1867" y="273"/>
                </a:lnTo>
                <a:lnTo>
                  <a:pt x="1871" y="273"/>
                </a:lnTo>
                <a:lnTo>
                  <a:pt x="1875" y="272"/>
                </a:lnTo>
                <a:lnTo>
                  <a:pt x="1884" y="272"/>
                </a:lnTo>
                <a:lnTo>
                  <a:pt x="1893" y="272"/>
                </a:lnTo>
                <a:lnTo>
                  <a:pt x="1897" y="273"/>
                </a:lnTo>
                <a:lnTo>
                  <a:pt x="1901" y="273"/>
                </a:lnTo>
                <a:lnTo>
                  <a:pt x="1908" y="276"/>
                </a:lnTo>
                <a:lnTo>
                  <a:pt x="1915" y="279"/>
                </a:lnTo>
                <a:lnTo>
                  <a:pt x="1921" y="283"/>
                </a:lnTo>
                <a:lnTo>
                  <a:pt x="1927" y="288"/>
                </a:lnTo>
                <a:lnTo>
                  <a:pt x="1931" y="294"/>
                </a:lnTo>
                <a:lnTo>
                  <a:pt x="1935" y="300"/>
                </a:lnTo>
                <a:lnTo>
                  <a:pt x="1937" y="304"/>
                </a:lnTo>
                <a:lnTo>
                  <a:pt x="1938" y="308"/>
                </a:lnTo>
                <a:lnTo>
                  <a:pt x="1940" y="315"/>
                </a:lnTo>
                <a:lnTo>
                  <a:pt x="1942" y="324"/>
                </a:lnTo>
                <a:lnTo>
                  <a:pt x="1942" y="332"/>
                </a:lnTo>
                <a:lnTo>
                  <a:pt x="1942" y="341"/>
                </a:lnTo>
                <a:lnTo>
                  <a:pt x="1940" y="349"/>
                </a:lnTo>
                <a:lnTo>
                  <a:pt x="1939" y="353"/>
                </a:lnTo>
                <a:lnTo>
                  <a:pt x="1938" y="357"/>
                </a:lnTo>
                <a:lnTo>
                  <a:pt x="1935" y="364"/>
                </a:lnTo>
                <a:lnTo>
                  <a:pt x="1931" y="371"/>
                </a:lnTo>
                <a:lnTo>
                  <a:pt x="1927" y="376"/>
                </a:lnTo>
                <a:lnTo>
                  <a:pt x="1921" y="381"/>
                </a:lnTo>
                <a:lnTo>
                  <a:pt x="1915" y="386"/>
                </a:lnTo>
                <a:lnTo>
                  <a:pt x="1912" y="387"/>
                </a:lnTo>
                <a:lnTo>
                  <a:pt x="1908" y="389"/>
                </a:lnTo>
                <a:lnTo>
                  <a:pt x="1901" y="391"/>
                </a:lnTo>
                <a:lnTo>
                  <a:pt x="1897" y="392"/>
                </a:lnTo>
                <a:lnTo>
                  <a:pt x="1893" y="393"/>
                </a:lnTo>
                <a:lnTo>
                  <a:pt x="1884" y="393"/>
                </a:lnTo>
                <a:close/>
                <a:moveTo>
                  <a:pt x="1884" y="368"/>
                </a:moveTo>
                <a:lnTo>
                  <a:pt x="1890" y="367"/>
                </a:lnTo>
                <a:lnTo>
                  <a:pt x="1893" y="366"/>
                </a:lnTo>
                <a:lnTo>
                  <a:pt x="1895" y="365"/>
                </a:lnTo>
                <a:lnTo>
                  <a:pt x="1897" y="364"/>
                </a:lnTo>
                <a:lnTo>
                  <a:pt x="1899" y="362"/>
                </a:lnTo>
                <a:lnTo>
                  <a:pt x="1901" y="360"/>
                </a:lnTo>
                <a:lnTo>
                  <a:pt x="1903" y="358"/>
                </a:lnTo>
                <a:lnTo>
                  <a:pt x="1906" y="352"/>
                </a:lnTo>
                <a:lnTo>
                  <a:pt x="1907" y="346"/>
                </a:lnTo>
                <a:lnTo>
                  <a:pt x="1909" y="340"/>
                </a:lnTo>
                <a:lnTo>
                  <a:pt x="1909" y="332"/>
                </a:lnTo>
                <a:lnTo>
                  <a:pt x="1909" y="325"/>
                </a:lnTo>
                <a:lnTo>
                  <a:pt x="1907" y="318"/>
                </a:lnTo>
                <a:lnTo>
                  <a:pt x="1906" y="312"/>
                </a:lnTo>
                <a:lnTo>
                  <a:pt x="1903" y="307"/>
                </a:lnTo>
                <a:lnTo>
                  <a:pt x="1901" y="304"/>
                </a:lnTo>
                <a:lnTo>
                  <a:pt x="1899" y="302"/>
                </a:lnTo>
                <a:lnTo>
                  <a:pt x="1895" y="299"/>
                </a:lnTo>
                <a:lnTo>
                  <a:pt x="1890" y="297"/>
                </a:lnTo>
                <a:lnTo>
                  <a:pt x="1884" y="296"/>
                </a:lnTo>
                <a:lnTo>
                  <a:pt x="1878" y="297"/>
                </a:lnTo>
                <a:lnTo>
                  <a:pt x="1875" y="298"/>
                </a:lnTo>
                <a:lnTo>
                  <a:pt x="1873" y="299"/>
                </a:lnTo>
                <a:lnTo>
                  <a:pt x="1870" y="300"/>
                </a:lnTo>
                <a:lnTo>
                  <a:pt x="1868" y="302"/>
                </a:lnTo>
                <a:lnTo>
                  <a:pt x="1866" y="304"/>
                </a:lnTo>
                <a:lnTo>
                  <a:pt x="1865" y="307"/>
                </a:lnTo>
                <a:lnTo>
                  <a:pt x="1862" y="312"/>
                </a:lnTo>
                <a:lnTo>
                  <a:pt x="1860" y="318"/>
                </a:lnTo>
                <a:lnTo>
                  <a:pt x="1859" y="325"/>
                </a:lnTo>
                <a:lnTo>
                  <a:pt x="1858" y="332"/>
                </a:lnTo>
                <a:lnTo>
                  <a:pt x="1859" y="340"/>
                </a:lnTo>
                <a:lnTo>
                  <a:pt x="1860" y="346"/>
                </a:lnTo>
                <a:lnTo>
                  <a:pt x="1862" y="352"/>
                </a:lnTo>
                <a:lnTo>
                  <a:pt x="1865" y="358"/>
                </a:lnTo>
                <a:lnTo>
                  <a:pt x="1866" y="359"/>
                </a:lnTo>
                <a:lnTo>
                  <a:pt x="1866" y="360"/>
                </a:lnTo>
                <a:lnTo>
                  <a:pt x="1868" y="362"/>
                </a:lnTo>
                <a:lnTo>
                  <a:pt x="1873" y="365"/>
                </a:lnTo>
                <a:lnTo>
                  <a:pt x="1878" y="367"/>
                </a:lnTo>
                <a:lnTo>
                  <a:pt x="1884" y="368"/>
                </a:lnTo>
                <a:close/>
                <a:moveTo>
                  <a:pt x="2025" y="273"/>
                </a:moveTo>
                <a:lnTo>
                  <a:pt x="2025" y="298"/>
                </a:lnTo>
                <a:lnTo>
                  <a:pt x="2002" y="298"/>
                </a:lnTo>
                <a:lnTo>
                  <a:pt x="2002" y="391"/>
                </a:lnTo>
                <a:lnTo>
                  <a:pt x="1969" y="391"/>
                </a:lnTo>
                <a:lnTo>
                  <a:pt x="1969" y="298"/>
                </a:lnTo>
                <a:lnTo>
                  <a:pt x="1953" y="298"/>
                </a:lnTo>
                <a:lnTo>
                  <a:pt x="1953" y="273"/>
                </a:lnTo>
                <a:lnTo>
                  <a:pt x="1969" y="273"/>
                </a:lnTo>
                <a:lnTo>
                  <a:pt x="1969" y="265"/>
                </a:lnTo>
                <a:lnTo>
                  <a:pt x="1970" y="260"/>
                </a:lnTo>
                <a:lnTo>
                  <a:pt x="1970" y="256"/>
                </a:lnTo>
                <a:lnTo>
                  <a:pt x="1972" y="248"/>
                </a:lnTo>
                <a:lnTo>
                  <a:pt x="1974" y="244"/>
                </a:lnTo>
                <a:lnTo>
                  <a:pt x="1976" y="241"/>
                </a:lnTo>
                <a:lnTo>
                  <a:pt x="1978" y="238"/>
                </a:lnTo>
                <a:lnTo>
                  <a:pt x="1980" y="236"/>
                </a:lnTo>
                <a:lnTo>
                  <a:pt x="1986" y="232"/>
                </a:lnTo>
                <a:lnTo>
                  <a:pt x="1988" y="231"/>
                </a:lnTo>
                <a:lnTo>
                  <a:pt x="1989" y="230"/>
                </a:lnTo>
                <a:lnTo>
                  <a:pt x="1993" y="229"/>
                </a:lnTo>
                <a:lnTo>
                  <a:pt x="2000" y="227"/>
                </a:lnTo>
                <a:lnTo>
                  <a:pt x="2004" y="227"/>
                </a:lnTo>
                <a:lnTo>
                  <a:pt x="2008" y="226"/>
                </a:lnTo>
                <a:lnTo>
                  <a:pt x="2015" y="227"/>
                </a:lnTo>
                <a:lnTo>
                  <a:pt x="2022" y="228"/>
                </a:lnTo>
                <a:lnTo>
                  <a:pt x="2031" y="230"/>
                </a:lnTo>
                <a:lnTo>
                  <a:pt x="2025" y="254"/>
                </a:lnTo>
                <a:lnTo>
                  <a:pt x="2021" y="253"/>
                </a:lnTo>
                <a:lnTo>
                  <a:pt x="2015" y="253"/>
                </a:lnTo>
                <a:lnTo>
                  <a:pt x="2011" y="253"/>
                </a:lnTo>
                <a:lnTo>
                  <a:pt x="2009" y="253"/>
                </a:lnTo>
                <a:lnTo>
                  <a:pt x="2006" y="254"/>
                </a:lnTo>
                <a:lnTo>
                  <a:pt x="2005" y="256"/>
                </a:lnTo>
                <a:lnTo>
                  <a:pt x="2004" y="258"/>
                </a:lnTo>
                <a:lnTo>
                  <a:pt x="2003" y="260"/>
                </a:lnTo>
                <a:lnTo>
                  <a:pt x="2002" y="262"/>
                </a:lnTo>
                <a:lnTo>
                  <a:pt x="2002" y="265"/>
                </a:lnTo>
                <a:lnTo>
                  <a:pt x="2002" y="273"/>
                </a:lnTo>
                <a:lnTo>
                  <a:pt x="2025" y="273"/>
                </a:lnTo>
                <a:close/>
                <a:moveTo>
                  <a:pt x="2181" y="279"/>
                </a:moveTo>
                <a:lnTo>
                  <a:pt x="2180" y="275"/>
                </a:lnTo>
                <a:lnTo>
                  <a:pt x="2179" y="271"/>
                </a:lnTo>
                <a:lnTo>
                  <a:pt x="2176" y="267"/>
                </a:lnTo>
                <a:lnTo>
                  <a:pt x="2173" y="265"/>
                </a:lnTo>
                <a:lnTo>
                  <a:pt x="2170" y="262"/>
                </a:lnTo>
                <a:lnTo>
                  <a:pt x="2167" y="261"/>
                </a:lnTo>
                <a:lnTo>
                  <a:pt x="2165" y="261"/>
                </a:lnTo>
                <a:lnTo>
                  <a:pt x="2160" y="260"/>
                </a:lnTo>
                <a:lnTo>
                  <a:pt x="2154" y="259"/>
                </a:lnTo>
                <a:lnTo>
                  <a:pt x="2149" y="260"/>
                </a:lnTo>
                <a:lnTo>
                  <a:pt x="2144" y="261"/>
                </a:lnTo>
                <a:lnTo>
                  <a:pt x="2139" y="262"/>
                </a:lnTo>
                <a:lnTo>
                  <a:pt x="2137" y="263"/>
                </a:lnTo>
                <a:lnTo>
                  <a:pt x="2136" y="264"/>
                </a:lnTo>
                <a:lnTo>
                  <a:pt x="2133" y="267"/>
                </a:lnTo>
                <a:lnTo>
                  <a:pt x="2131" y="270"/>
                </a:lnTo>
                <a:lnTo>
                  <a:pt x="2130" y="273"/>
                </a:lnTo>
                <a:lnTo>
                  <a:pt x="2129" y="277"/>
                </a:lnTo>
                <a:lnTo>
                  <a:pt x="2129" y="279"/>
                </a:lnTo>
                <a:lnTo>
                  <a:pt x="2130" y="281"/>
                </a:lnTo>
                <a:lnTo>
                  <a:pt x="2131" y="284"/>
                </a:lnTo>
                <a:lnTo>
                  <a:pt x="2133" y="287"/>
                </a:lnTo>
                <a:lnTo>
                  <a:pt x="2136" y="290"/>
                </a:lnTo>
                <a:lnTo>
                  <a:pt x="2140" y="292"/>
                </a:lnTo>
                <a:lnTo>
                  <a:pt x="2145" y="294"/>
                </a:lnTo>
                <a:lnTo>
                  <a:pt x="2154" y="296"/>
                </a:lnTo>
                <a:lnTo>
                  <a:pt x="2168" y="300"/>
                </a:lnTo>
                <a:lnTo>
                  <a:pt x="2175" y="302"/>
                </a:lnTo>
                <a:lnTo>
                  <a:pt x="2181" y="304"/>
                </a:lnTo>
                <a:lnTo>
                  <a:pt x="2192" y="309"/>
                </a:lnTo>
                <a:lnTo>
                  <a:pt x="2197" y="312"/>
                </a:lnTo>
                <a:lnTo>
                  <a:pt x="2202" y="315"/>
                </a:lnTo>
                <a:lnTo>
                  <a:pt x="2206" y="319"/>
                </a:lnTo>
                <a:lnTo>
                  <a:pt x="2209" y="324"/>
                </a:lnTo>
                <a:lnTo>
                  <a:pt x="2212" y="329"/>
                </a:lnTo>
                <a:lnTo>
                  <a:pt x="2214" y="334"/>
                </a:lnTo>
                <a:lnTo>
                  <a:pt x="2215" y="340"/>
                </a:lnTo>
                <a:lnTo>
                  <a:pt x="2215" y="346"/>
                </a:lnTo>
                <a:lnTo>
                  <a:pt x="2215" y="351"/>
                </a:lnTo>
                <a:lnTo>
                  <a:pt x="2214" y="356"/>
                </a:lnTo>
                <a:lnTo>
                  <a:pt x="2213" y="361"/>
                </a:lnTo>
                <a:lnTo>
                  <a:pt x="2211" y="365"/>
                </a:lnTo>
                <a:lnTo>
                  <a:pt x="2209" y="370"/>
                </a:lnTo>
                <a:lnTo>
                  <a:pt x="2206" y="373"/>
                </a:lnTo>
                <a:lnTo>
                  <a:pt x="2203" y="377"/>
                </a:lnTo>
                <a:lnTo>
                  <a:pt x="2199" y="380"/>
                </a:lnTo>
                <a:lnTo>
                  <a:pt x="2195" y="383"/>
                </a:lnTo>
                <a:lnTo>
                  <a:pt x="2190" y="386"/>
                </a:lnTo>
                <a:lnTo>
                  <a:pt x="2185" y="388"/>
                </a:lnTo>
                <a:lnTo>
                  <a:pt x="2180" y="390"/>
                </a:lnTo>
                <a:lnTo>
                  <a:pt x="2168" y="392"/>
                </a:lnTo>
                <a:lnTo>
                  <a:pt x="2161" y="393"/>
                </a:lnTo>
                <a:lnTo>
                  <a:pt x="2154" y="393"/>
                </a:lnTo>
                <a:lnTo>
                  <a:pt x="2147" y="393"/>
                </a:lnTo>
                <a:lnTo>
                  <a:pt x="2141" y="392"/>
                </a:lnTo>
                <a:lnTo>
                  <a:pt x="2134" y="391"/>
                </a:lnTo>
                <a:lnTo>
                  <a:pt x="2129" y="390"/>
                </a:lnTo>
                <a:lnTo>
                  <a:pt x="2123" y="388"/>
                </a:lnTo>
                <a:lnTo>
                  <a:pt x="2118" y="386"/>
                </a:lnTo>
                <a:lnTo>
                  <a:pt x="2113" y="383"/>
                </a:lnTo>
                <a:lnTo>
                  <a:pt x="2109" y="380"/>
                </a:lnTo>
                <a:lnTo>
                  <a:pt x="2105" y="377"/>
                </a:lnTo>
                <a:lnTo>
                  <a:pt x="2101" y="373"/>
                </a:lnTo>
                <a:lnTo>
                  <a:pt x="2098" y="369"/>
                </a:lnTo>
                <a:lnTo>
                  <a:pt x="2096" y="364"/>
                </a:lnTo>
                <a:lnTo>
                  <a:pt x="2094" y="359"/>
                </a:lnTo>
                <a:lnTo>
                  <a:pt x="2092" y="354"/>
                </a:lnTo>
                <a:lnTo>
                  <a:pt x="2091" y="348"/>
                </a:lnTo>
                <a:lnTo>
                  <a:pt x="2091" y="342"/>
                </a:lnTo>
                <a:lnTo>
                  <a:pt x="2123" y="342"/>
                </a:lnTo>
                <a:lnTo>
                  <a:pt x="2124" y="347"/>
                </a:lnTo>
                <a:lnTo>
                  <a:pt x="2126" y="352"/>
                </a:lnTo>
                <a:lnTo>
                  <a:pt x="2129" y="356"/>
                </a:lnTo>
                <a:lnTo>
                  <a:pt x="2130" y="358"/>
                </a:lnTo>
                <a:lnTo>
                  <a:pt x="2132" y="359"/>
                </a:lnTo>
                <a:lnTo>
                  <a:pt x="2137" y="362"/>
                </a:lnTo>
                <a:lnTo>
                  <a:pt x="2142" y="364"/>
                </a:lnTo>
                <a:lnTo>
                  <a:pt x="2148" y="365"/>
                </a:lnTo>
                <a:lnTo>
                  <a:pt x="2154" y="365"/>
                </a:lnTo>
                <a:lnTo>
                  <a:pt x="2160" y="365"/>
                </a:lnTo>
                <a:lnTo>
                  <a:pt x="2165" y="364"/>
                </a:lnTo>
                <a:lnTo>
                  <a:pt x="2170" y="362"/>
                </a:lnTo>
                <a:lnTo>
                  <a:pt x="2174" y="360"/>
                </a:lnTo>
                <a:lnTo>
                  <a:pt x="2177" y="357"/>
                </a:lnTo>
                <a:lnTo>
                  <a:pt x="2180" y="354"/>
                </a:lnTo>
                <a:lnTo>
                  <a:pt x="2181" y="350"/>
                </a:lnTo>
                <a:lnTo>
                  <a:pt x="2182" y="346"/>
                </a:lnTo>
                <a:lnTo>
                  <a:pt x="2181" y="342"/>
                </a:lnTo>
                <a:lnTo>
                  <a:pt x="2180" y="339"/>
                </a:lnTo>
                <a:lnTo>
                  <a:pt x="2179" y="337"/>
                </a:lnTo>
                <a:lnTo>
                  <a:pt x="2178" y="336"/>
                </a:lnTo>
                <a:lnTo>
                  <a:pt x="2175" y="334"/>
                </a:lnTo>
                <a:lnTo>
                  <a:pt x="2171" y="332"/>
                </a:lnTo>
                <a:lnTo>
                  <a:pt x="2166" y="330"/>
                </a:lnTo>
                <a:lnTo>
                  <a:pt x="2161" y="328"/>
                </a:lnTo>
                <a:lnTo>
                  <a:pt x="2155" y="326"/>
                </a:lnTo>
                <a:lnTo>
                  <a:pt x="2138" y="322"/>
                </a:lnTo>
                <a:lnTo>
                  <a:pt x="2129" y="319"/>
                </a:lnTo>
                <a:lnTo>
                  <a:pt x="2120" y="316"/>
                </a:lnTo>
                <a:lnTo>
                  <a:pt x="2113" y="312"/>
                </a:lnTo>
                <a:lnTo>
                  <a:pt x="2107" y="307"/>
                </a:lnTo>
                <a:lnTo>
                  <a:pt x="2104" y="304"/>
                </a:lnTo>
                <a:lnTo>
                  <a:pt x="2102" y="301"/>
                </a:lnTo>
                <a:lnTo>
                  <a:pt x="2100" y="298"/>
                </a:lnTo>
                <a:lnTo>
                  <a:pt x="2098" y="295"/>
                </a:lnTo>
                <a:lnTo>
                  <a:pt x="2097" y="291"/>
                </a:lnTo>
                <a:lnTo>
                  <a:pt x="2096" y="287"/>
                </a:lnTo>
                <a:lnTo>
                  <a:pt x="2095" y="283"/>
                </a:lnTo>
                <a:lnTo>
                  <a:pt x="2095" y="279"/>
                </a:lnTo>
                <a:lnTo>
                  <a:pt x="2096" y="272"/>
                </a:lnTo>
                <a:lnTo>
                  <a:pt x="2096" y="269"/>
                </a:lnTo>
                <a:lnTo>
                  <a:pt x="2097" y="266"/>
                </a:lnTo>
                <a:lnTo>
                  <a:pt x="2099" y="260"/>
                </a:lnTo>
                <a:lnTo>
                  <a:pt x="2103" y="254"/>
                </a:lnTo>
                <a:lnTo>
                  <a:pt x="2107" y="249"/>
                </a:lnTo>
                <a:lnTo>
                  <a:pt x="2112" y="245"/>
                </a:lnTo>
                <a:lnTo>
                  <a:pt x="2115" y="243"/>
                </a:lnTo>
                <a:lnTo>
                  <a:pt x="2118" y="241"/>
                </a:lnTo>
                <a:lnTo>
                  <a:pt x="2124" y="238"/>
                </a:lnTo>
                <a:lnTo>
                  <a:pt x="2131" y="235"/>
                </a:lnTo>
                <a:lnTo>
                  <a:pt x="2138" y="233"/>
                </a:lnTo>
                <a:lnTo>
                  <a:pt x="2146" y="232"/>
                </a:lnTo>
                <a:lnTo>
                  <a:pt x="2155" y="232"/>
                </a:lnTo>
                <a:lnTo>
                  <a:pt x="2163" y="232"/>
                </a:lnTo>
                <a:lnTo>
                  <a:pt x="2171" y="233"/>
                </a:lnTo>
                <a:lnTo>
                  <a:pt x="2178" y="235"/>
                </a:lnTo>
                <a:lnTo>
                  <a:pt x="2185" y="238"/>
                </a:lnTo>
                <a:lnTo>
                  <a:pt x="2191" y="241"/>
                </a:lnTo>
                <a:lnTo>
                  <a:pt x="2197" y="245"/>
                </a:lnTo>
                <a:lnTo>
                  <a:pt x="2202" y="249"/>
                </a:lnTo>
                <a:lnTo>
                  <a:pt x="2206" y="254"/>
                </a:lnTo>
                <a:lnTo>
                  <a:pt x="2209" y="260"/>
                </a:lnTo>
                <a:lnTo>
                  <a:pt x="2211" y="266"/>
                </a:lnTo>
                <a:lnTo>
                  <a:pt x="2213" y="272"/>
                </a:lnTo>
                <a:lnTo>
                  <a:pt x="2213" y="279"/>
                </a:lnTo>
                <a:lnTo>
                  <a:pt x="2181" y="279"/>
                </a:lnTo>
                <a:close/>
                <a:moveTo>
                  <a:pt x="2291" y="393"/>
                </a:moveTo>
                <a:lnTo>
                  <a:pt x="2282" y="393"/>
                </a:lnTo>
                <a:lnTo>
                  <a:pt x="2278" y="392"/>
                </a:lnTo>
                <a:lnTo>
                  <a:pt x="2274" y="391"/>
                </a:lnTo>
                <a:lnTo>
                  <a:pt x="2267" y="389"/>
                </a:lnTo>
                <a:lnTo>
                  <a:pt x="2260" y="385"/>
                </a:lnTo>
                <a:lnTo>
                  <a:pt x="2254" y="381"/>
                </a:lnTo>
                <a:lnTo>
                  <a:pt x="2251" y="379"/>
                </a:lnTo>
                <a:lnTo>
                  <a:pt x="2249" y="376"/>
                </a:lnTo>
                <a:lnTo>
                  <a:pt x="2246" y="373"/>
                </a:lnTo>
                <a:lnTo>
                  <a:pt x="2244" y="371"/>
                </a:lnTo>
                <a:lnTo>
                  <a:pt x="2242" y="367"/>
                </a:lnTo>
                <a:lnTo>
                  <a:pt x="2240" y="364"/>
                </a:lnTo>
                <a:lnTo>
                  <a:pt x="2239" y="361"/>
                </a:lnTo>
                <a:lnTo>
                  <a:pt x="2237" y="357"/>
                </a:lnTo>
                <a:lnTo>
                  <a:pt x="2235" y="349"/>
                </a:lnTo>
                <a:lnTo>
                  <a:pt x="2234" y="341"/>
                </a:lnTo>
                <a:lnTo>
                  <a:pt x="2233" y="332"/>
                </a:lnTo>
                <a:lnTo>
                  <a:pt x="2234" y="324"/>
                </a:lnTo>
                <a:lnTo>
                  <a:pt x="2235" y="315"/>
                </a:lnTo>
                <a:lnTo>
                  <a:pt x="2236" y="312"/>
                </a:lnTo>
                <a:lnTo>
                  <a:pt x="2237" y="308"/>
                </a:lnTo>
                <a:lnTo>
                  <a:pt x="2240" y="301"/>
                </a:lnTo>
                <a:lnTo>
                  <a:pt x="2244" y="294"/>
                </a:lnTo>
                <a:lnTo>
                  <a:pt x="2249" y="288"/>
                </a:lnTo>
                <a:lnTo>
                  <a:pt x="2254" y="283"/>
                </a:lnTo>
                <a:lnTo>
                  <a:pt x="2260" y="279"/>
                </a:lnTo>
                <a:lnTo>
                  <a:pt x="2264" y="277"/>
                </a:lnTo>
                <a:lnTo>
                  <a:pt x="2267" y="276"/>
                </a:lnTo>
                <a:lnTo>
                  <a:pt x="2274" y="273"/>
                </a:lnTo>
                <a:lnTo>
                  <a:pt x="2278" y="273"/>
                </a:lnTo>
                <a:lnTo>
                  <a:pt x="2282" y="272"/>
                </a:lnTo>
                <a:lnTo>
                  <a:pt x="2291" y="272"/>
                </a:lnTo>
                <a:lnTo>
                  <a:pt x="2298" y="272"/>
                </a:lnTo>
                <a:lnTo>
                  <a:pt x="2306" y="273"/>
                </a:lnTo>
                <a:lnTo>
                  <a:pt x="2313" y="275"/>
                </a:lnTo>
                <a:lnTo>
                  <a:pt x="2319" y="277"/>
                </a:lnTo>
                <a:lnTo>
                  <a:pt x="2325" y="280"/>
                </a:lnTo>
                <a:lnTo>
                  <a:pt x="2329" y="284"/>
                </a:lnTo>
                <a:lnTo>
                  <a:pt x="2334" y="288"/>
                </a:lnTo>
                <a:lnTo>
                  <a:pt x="2337" y="293"/>
                </a:lnTo>
                <a:lnTo>
                  <a:pt x="2340" y="298"/>
                </a:lnTo>
                <a:lnTo>
                  <a:pt x="2343" y="304"/>
                </a:lnTo>
                <a:lnTo>
                  <a:pt x="2344" y="310"/>
                </a:lnTo>
                <a:lnTo>
                  <a:pt x="2345" y="317"/>
                </a:lnTo>
                <a:lnTo>
                  <a:pt x="2314" y="317"/>
                </a:lnTo>
                <a:lnTo>
                  <a:pt x="2313" y="312"/>
                </a:lnTo>
                <a:lnTo>
                  <a:pt x="2312" y="309"/>
                </a:lnTo>
                <a:lnTo>
                  <a:pt x="2310" y="305"/>
                </a:lnTo>
                <a:lnTo>
                  <a:pt x="2307" y="302"/>
                </a:lnTo>
                <a:lnTo>
                  <a:pt x="2304" y="300"/>
                </a:lnTo>
                <a:lnTo>
                  <a:pt x="2301" y="298"/>
                </a:lnTo>
                <a:lnTo>
                  <a:pt x="2296" y="297"/>
                </a:lnTo>
                <a:lnTo>
                  <a:pt x="2292" y="297"/>
                </a:lnTo>
                <a:lnTo>
                  <a:pt x="2286" y="298"/>
                </a:lnTo>
                <a:lnTo>
                  <a:pt x="2281" y="299"/>
                </a:lnTo>
                <a:lnTo>
                  <a:pt x="2277" y="302"/>
                </a:lnTo>
                <a:lnTo>
                  <a:pt x="2273" y="306"/>
                </a:lnTo>
                <a:lnTo>
                  <a:pt x="2272" y="309"/>
                </a:lnTo>
                <a:lnTo>
                  <a:pt x="2270" y="311"/>
                </a:lnTo>
                <a:lnTo>
                  <a:pt x="2268" y="317"/>
                </a:lnTo>
                <a:lnTo>
                  <a:pt x="2267" y="324"/>
                </a:lnTo>
                <a:lnTo>
                  <a:pt x="2266" y="332"/>
                </a:lnTo>
                <a:lnTo>
                  <a:pt x="2267" y="340"/>
                </a:lnTo>
                <a:lnTo>
                  <a:pt x="2268" y="347"/>
                </a:lnTo>
                <a:lnTo>
                  <a:pt x="2269" y="350"/>
                </a:lnTo>
                <a:lnTo>
                  <a:pt x="2270" y="353"/>
                </a:lnTo>
                <a:lnTo>
                  <a:pt x="2272" y="356"/>
                </a:lnTo>
                <a:lnTo>
                  <a:pt x="2273" y="358"/>
                </a:lnTo>
                <a:lnTo>
                  <a:pt x="2277" y="362"/>
                </a:lnTo>
                <a:lnTo>
                  <a:pt x="2279" y="364"/>
                </a:lnTo>
                <a:lnTo>
                  <a:pt x="2281" y="365"/>
                </a:lnTo>
                <a:lnTo>
                  <a:pt x="2286" y="367"/>
                </a:lnTo>
                <a:lnTo>
                  <a:pt x="2289" y="367"/>
                </a:lnTo>
                <a:lnTo>
                  <a:pt x="2292" y="367"/>
                </a:lnTo>
                <a:lnTo>
                  <a:pt x="2296" y="367"/>
                </a:lnTo>
                <a:lnTo>
                  <a:pt x="2299" y="366"/>
                </a:lnTo>
                <a:lnTo>
                  <a:pt x="2304" y="364"/>
                </a:lnTo>
                <a:lnTo>
                  <a:pt x="2307" y="362"/>
                </a:lnTo>
                <a:lnTo>
                  <a:pt x="2309" y="359"/>
                </a:lnTo>
                <a:lnTo>
                  <a:pt x="2311" y="356"/>
                </a:lnTo>
                <a:lnTo>
                  <a:pt x="2313" y="352"/>
                </a:lnTo>
                <a:lnTo>
                  <a:pt x="2314" y="348"/>
                </a:lnTo>
                <a:lnTo>
                  <a:pt x="2345" y="348"/>
                </a:lnTo>
                <a:lnTo>
                  <a:pt x="2344" y="354"/>
                </a:lnTo>
                <a:lnTo>
                  <a:pt x="2343" y="360"/>
                </a:lnTo>
                <a:lnTo>
                  <a:pt x="2342" y="363"/>
                </a:lnTo>
                <a:lnTo>
                  <a:pt x="2340" y="366"/>
                </a:lnTo>
                <a:lnTo>
                  <a:pt x="2339" y="369"/>
                </a:lnTo>
                <a:lnTo>
                  <a:pt x="2337" y="371"/>
                </a:lnTo>
                <a:lnTo>
                  <a:pt x="2334" y="376"/>
                </a:lnTo>
                <a:lnTo>
                  <a:pt x="2330" y="381"/>
                </a:lnTo>
                <a:lnTo>
                  <a:pt x="2325" y="384"/>
                </a:lnTo>
                <a:lnTo>
                  <a:pt x="2319" y="387"/>
                </a:lnTo>
                <a:lnTo>
                  <a:pt x="2313" y="390"/>
                </a:lnTo>
                <a:lnTo>
                  <a:pt x="2307" y="392"/>
                </a:lnTo>
                <a:lnTo>
                  <a:pt x="2299" y="393"/>
                </a:lnTo>
                <a:lnTo>
                  <a:pt x="2291" y="393"/>
                </a:lnTo>
                <a:close/>
                <a:moveTo>
                  <a:pt x="2383" y="258"/>
                </a:moveTo>
                <a:lnTo>
                  <a:pt x="2379" y="258"/>
                </a:lnTo>
                <a:lnTo>
                  <a:pt x="2376" y="257"/>
                </a:lnTo>
                <a:lnTo>
                  <a:pt x="2373" y="255"/>
                </a:lnTo>
                <a:lnTo>
                  <a:pt x="2370" y="253"/>
                </a:lnTo>
                <a:lnTo>
                  <a:pt x="2368" y="250"/>
                </a:lnTo>
                <a:lnTo>
                  <a:pt x="2367" y="248"/>
                </a:lnTo>
                <a:lnTo>
                  <a:pt x="2366" y="245"/>
                </a:lnTo>
                <a:lnTo>
                  <a:pt x="2365" y="241"/>
                </a:lnTo>
                <a:lnTo>
                  <a:pt x="2366" y="238"/>
                </a:lnTo>
                <a:lnTo>
                  <a:pt x="2367" y="235"/>
                </a:lnTo>
                <a:lnTo>
                  <a:pt x="2368" y="232"/>
                </a:lnTo>
                <a:lnTo>
                  <a:pt x="2370" y="230"/>
                </a:lnTo>
                <a:lnTo>
                  <a:pt x="2373" y="228"/>
                </a:lnTo>
                <a:lnTo>
                  <a:pt x="2376" y="226"/>
                </a:lnTo>
                <a:lnTo>
                  <a:pt x="2379" y="225"/>
                </a:lnTo>
                <a:lnTo>
                  <a:pt x="2383" y="225"/>
                </a:lnTo>
                <a:lnTo>
                  <a:pt x="2386" y="225"/>
                </a:lnTo>
                <a:lnTo>
                  <a:pt x="2390" y="226"/>
                </a:lnTo>
                <a:lnTo>
                  <a:pt x="2393" y="228"/>
                </a:lnTo>
                <a:lnTo>
                  <a:pt x="2395" y="230"/>
                </a:lnTo>
                <a:lnTo>
                  <a:pt x="2398" y="232"/>
                </a:lnTo>
                <a:lnTo>
                  <a:pt x="2399" y="235"/>
                </a:lnTo>
                <a:lnTo>
                  <a:pt x="2400" y="238"/>
                </a:lnTo>
                <a:lnTo>
                  <a:pt x="2401" y="241"/>
                </a:lnTo>
                <a:lnTo>
                  <a:pt x="2400" y="245"/>
                </a:lnTo>
                <a:lnTo>
                  <a:pt x="2399" y="248"/>
                </a:lnTo>
                <a:lnTo>
                  <a:pt x="2398" y="250"/>
                </a:lnTo>
                <a:lnTo>
                  <a:pt x="2395" y="253"/>
                </a:lnTo>
                <a:lnTo>
                  <a:pt x="2393" y="255"/>
                </a:lnTo>
                <a:lnTo>
                  <a:pt x="2390" y="257"/>
                </a:lnTo>
                <a:lnTo>
                  <a:pt x="2386" y="258"/>
                </a:lnTo>
                <a:lnTo>
                  <a:pt x="2383" y="258"/>
                </a:lnTo>
                <a:close/>
                <a:moveTo>
                  <a:pt x="2366" y="273"/>
                </a:moveTo>
                <a:lnTo>
                  <a:pt x="2399" y="273"/>
                </a:lnTo>
                <a:lnTo>
                  <a:pt x="2399" y="391"/>
                </a:lnTo>
                <a:lnTo>
                  <a:pt x="2366" y="391"/>
                </a:lnTo>
                <a:lnTo>
                  <a:pt x="2366" y="273"/>
                </a:lnTo>
                <a:close/>
                <a:moveTo>
                  <a:pt x="2479" y="393"/>
                </a:moveTo>
                <a:lnTo>
                  <a:pt x="2471" y="393"/>
                </a:lnTo>
                <a:lnTo>
                  <a:pt x="2467" y="392"/>
                </a:lnTo>
                <a:lnTo>
                  <a:pt x="2463" y="391"/>
                </a:lnTo>
                <a:lnTo>
                  <a:pt x="2455" y="389"/>
                </a:lnTo>
                <a:lnTo>
                  <a:pt x="2448" y="386"/>
                </a:lnTo>
                <a:lnTo>
                  <a:pt x="2442" y="382"/>
                </a:lnTo>
                <a:lnTo>
                  <a:pt x="2437" y="377"/>
                </a:lnTo>
                <a:lnTo>
                  <a:pt x="2432" y="371"/>
                </a:lnTo>
                <a:lnTo>
                  <a:pt x="2428" y="365"/>
                </a:lnTo>
                <a:lnTo>
                  <a:pt x="2425" y="358"/>
                </a:lnTo>
                <a:lnTo>
                  <a:pt x="2423" y="350"/>
                </a:lnTo>
                <a:lnTo>
                  <a:pt x="2421" y="342"/>
                </a:lnTo>
                <a:lnTo>
                  <a:pt x="2421" y="333"/>
                </a:lnTo>
                <a:lnTo>
                  <a:pt x="2421" y="324"/>
                </a:lnTo>
                <a:lnTo>
                  <a:pt x="2423" y="315"/>
                </a:lnTo>
                <a:lnTo>
                  <a:pt x="2424" y="312"/>
                </a:lnTo>
                <a:lnTo>
                  <a:pt x="2425" y="308"/>
                </a:lnTo>
                <a:lnTo>
                  <a:pt x="2428" y="301"/>
                </a:lnTo>
                <a:lnTo>
                  <a:pt x="2432" y="294"/>
                </a:lnTo>
                <a:lnTo>
                  <a:pt x="2437" y="288"/>
                </a:lnTo>
                <a:lnTo>
                  <a:pt x="2442" y="283"/>
                </a:lnTo>
                <a:lnTo>
                  <a:pt x="2448" y="279"/>
                </a:lnTo>
                <a:lnTo>
                  <a:pt x="2451" y="277"/>
                </a:lnTo>
                <a:lnTo>
                  <a:pt x="2455" y="276"/>
                </a:lnTo>
                <a:lnTo>
                  <a:pt x="2462" y="273"/>
                </a:lnTo>
                <a:lnTo>
                  <a:pt x="2470" y="272"/>
                </a:lnTo>
                <a:lnTo>
                  <a:pt x="2478" y="272"/>
                </a:lnTo>
                <a:lnTo>
                  <a:pt x="2486" y="272"/>
                </a:lnTo>
                <a:lnTo>
                  <a:pt x="2493" y="273"/>
                </a:lnTo>
                <a:lnTo>
                  <a:pt x="2500" y="275"/>
                </a:lnTo>
                <a:lnTo>
                  <a:pt x="2506" y="278"/>
                </a:lnTo>
                <a:lnTo>
                  <a:pt x="2512" y="282"/>
                </a:lnTo>
                <a:lnTo>
                  <a:pt x="2518" y="286"/>
                </a:lnTo>
                <a:lnTo>
                  <a:pt x="2522" y="292"/>
                </a:lnTo>
                <a:lnTo>
                  <a:pt x="2526" y="298"/>
                </a:lnTo>
                <a:lnTo>
                  <a:pt x="2529" y="305"/>
                </a:lnTo>
                <a:lnTo>
                  <a:pt x="2531" y="309"/>
                </a:lnTo>
                <a:lnTo>
                  <a:pt x="2532" y="313"/>
                </a:lnTo>
                <a:lnTo>
                  <a:pt x="2533" y="322"/>
                </a:lnTo>
                <a:lnTo>
                  <a:pt x="2534" y="331"/>
                </a:lnTo>
                <a:lnTo>
                  <a:pt x="2534" y="340"/>
                </a:lnTo>
                <a:lnTo>
                  <a:pt x="2453" y="340"/>
                </a:lnTo>
                <a:lnTo>
                  <a:pt x="2454" y="347"/>
                </a:lnTo>
                <a:lnTo>
                  <a:pt x="2455" y="352"/>
                </a:lnTo>
                <a:lnTo>
                  <a:pt x="2456" y="355"/>
                </a:lnTo>
                <a:lnTo>
                  <a:pt x="2457" y="357"/>
                </a:lnTo>
                <a:lnTo>
                  <a:pt x="2461" y="361"/>
                </a:lnTo>
                <a:lnTo>
                  <a:pt x="2462" y="363"/>
                </a:lnTo>
                <a:lnTo>
                  <a:pt x="2464" y="365"/>
                </a:lnTo>
                <a:lnTo>
                  <a:pt x="2469" y="367"/>
                </a:lnTo>
                <a:lnTo>
                  <a:pt x="2472" y="368"/>
                </a:lnTo>
                <a:lnTo>
                  <a:pt x="2474" y="368"/>
                </a:lnTo>
                <a:lnTo>
                  <a:pt x="2480" y="369"/>
                </a:lnTo>
                <a:lnTo>
                  <a:pt x="2488" y="368"/>
                </a:lnTo>
                <a:lnTo>
                  <a:pt x="2491" y="367"/>
                </a:lnTo>
                <a:lnTo>
                  <a:pt x="2494" y="365"/>
                </a:lnTo>
                <a:lnTo>
                  <a:pt x="2497" y="363"/>
                </a:lnTo>
                <a:lnTo>
                  <a:pt x="2499" y="361"/>
                </a:lnTo>
                <a:lnTo>
                  <a:pt x="2501" y="358"/>
                </a:lnTo>
                <a:lnTo>
                  <a:pt x="2503" y="355"/>
                </a:lnTo>
                <a:lnTo>
                  <a:pt x="2533" y="357"/>
                </a:lnTo>
                <a:lnTo>
                  <a:pt x="2532" y="361"/>
                </a:lnTo>
                <a:lnTo>
                  <a:pt x="2530" y="365"/>
                </a:lnTo>
                <a:lnTo>
                  <a:pt x="2529" y="369"/>
                </a:lnTo>
                <a:lnTo>
                  <a:pt x="2527" y="372"/>
                </a:lnTo>
                <a:lnTo>
                  <a:pt x="2522" y="378"/>
                </a:lnTo>
                <a:lnTo>
                  <a:pt x="2519" y="381"/>
                </a:lnTo>
                <a:lnTo>
                  <a:pt x="2515" y="383"/>
                </a:lnTo>
                <a:lnTo>
                  <a:pt x="2512" y="386"/>
                </a:lnTo>
                <a:lnTo>
                  <a:pt x="2508" y="388"/>
                </a:lnTo>
                <a:lnTo>
                  <a:pt x="2504" y="389"/>
                </a:lnTo>
                <a:lnTo>
                  <a:pt x="2499" y="391"/>
                </a:lnTo>
                <a:lnTo>
                  <a:pt x="2495" y="392"/>
                </a:lnTo>
                <a:lnTo>
                  <a:pt x="2490" y="393"/>
                </a:lnTo>
                <a:lnTo>
                  <a:pt x="2485" y="393"/>
                </a:lnTo>
                <a:lnTo>
                  <a:pt x="2479" y="393"/>
                </a:lnTo>
                <a:close/>
                <a:moveTo>
                  <a:pt x="2453" y="320"/>
                </a:moveTo>
                <a:lnTo>
                  <a:pt x="2503" y="320"/>
                </a:lnTo>
                <a:lnTo>
                  <a:pt x="2502" y="315"/>
                </a:lnTo>
                <a:lnTo>
                  <a:pt x="2501" y="311"/>
                </a:lnTo>
                <a:lnTo>
                  <a:pt x="2499" y="306"/>
                </a:lnTo>
                <a:lnTo>
                  <a:pt x="2496" y="303"/>
                </a:lnTo>
                <a:lnTo>
                  <a:pt x="2494" y="301"/>
                </a:lnTo>
                <a:lnTo>
                  <a:pt x="2492" y="300"/>
                </a:lnTo>
                <a:lnTo>
                  <a:pt x="2488" y="298"/>
                </a:lnTo>
                <a:lnTo>
                  <a:pt x="2484" y="296"/>
                </a:lnTo>
                <a:lnTo>
                  <a:pt x="2479" y="296"/>
                </a:lnTo>
                <a:lnTo>
                  <a:pt x="2474" y="296"/>
                </a:lnTo>
                <a:lnTo>
                  <a:pt x="2469" y="298"/>
                </a:lnTo>
                <a:lnTo>
                  <a:pt x="2467" y="299"/>
                </a:lnTo>
                <a:lnTo>
                  <a:pt x="2465" y="300"/>
                </a:lnTo>
                <a:lnTo>
                  <a:pt x="2461" y="303"/>
                </a:lnTo>
                <a:lnTo>
                  <a:pt x="2458" y="307"/>
                </a:lnTo>
                <a:lnTo>
                  <a:pt x="2455" y="311"/>
                </a:lnTo>
                <a:lnTo>
                  <a:pt x="2454" y="315"/>
                </a:lnTo>
                <a:lnTo>
                  <a:pt x="2453" y="320"/>
                </a:lnTo>
                <a:close/>
                <a:moveTo>
                  <a:pt x="2589" y="323"/>
                </a:moveTo>
                <a:lnTo>
                  <a:pt x="2589" y="391"/>
                </a:lnTo>
                <a:lnTo>
                  <a:pt x="2556" y="391"/>
                </a:lnTo>
                <a:lnTo>
                  <a:pt x="2556" y="273"/>
                </a:lnTo>
                <a:lnTo>
                  <a:pt x="2587" y="273"/>
                </a:lnTo>
                <a:lnTo>
                  <a:pt x="2587" y="294"/>
                </a:lnTo>
                <a:lnTo>
                  <a:pt x="2590" y="289"/>
                </a:lnTo>
                <a:lnTo>
                  <a:pt x="2594" y="285"/>
                </a:lnTo>
                <a:lnTo>
                  <a:pt x="2598" y="281"/>
                </a:lnTo>
                <a:lnTo>
                  <a:pt x="2602" y="278"/>
                </a:lnTo>
                <a:lnTo>
                  <a:pt x="2607" y="275"/>
                </a:lnTo>
                <a:lnTo>
                  <a:pt x="2612" y="273"/>
                </a:lnTo>
                <a:lnTo>
                  <a:pt x="2618" y="272"/>
                </a:lnTo>
                <a:lnTo>
                  <a:pt x="2624" y="272"/>
                </a:lnTo>
                <a:lnTo>
                  <a:pt x="2633" y="272"/>
                </a:lnTo>
                <a:lnTo>
                  <a:pt x="2637" y="273"/>
                </a:lnTo>
                <a:lnTo>
                  <a:pt x="2641" y="274"/>
                </a:lnTo>
                <a:lnTo>
                  <a:pt x="2644" y="276"/>
                </a:lnTo>
                <a:lnTo>
                  <a:pt x="2648" y="278"/>
                </a:lnTo>
                <a:lnTo>
                  <a:pt x="2651" y="281"/>
                </a:lnTo>
                <a:lnTo>
                  <a:pt x="2654" y="283"/>
                </a:lnTo>
                <a:lnTo>
                  <a:pt x="2656" y="286"/>
                </a:lnTo>
                <a:lnTo>
                  <a:pt x="2659" y="290"/>
                </a:lnTo>
                <a:lnTo>
                  <a:pt x="2660" y="294"/>
                </a:lnTo>
                <a:lnTo>
                  <a:pt x="2662" y="297"/>
                </a:lnTo>
                <a:lnTo>
                  <a:pt x="2663" y="302"/>
                </a:lnTo>
                <a:lnTo>
                  <a:pt x="2664" y="306"/>
                </a:lnTo>
                <a:lnTo>
                  <a:pt x="2665" y="311"/>
                </a:lnTo>
                <a:lnTo>
                  <a:pt x="2665" y="316"/>
                </a:lnTo>
                <a:lnTo>
                  <a:pt x="2665" y="391"/>
                </a:lnTo>
                <a:lnTo>
                  <a:pt x="2632" y="391"/>
                </a:lnTo>
                <a:lnTo>
                  <a:pt x="2632" y="322"/>
                </a:lnTo>
                <a:lnTo>
                  <a:pt x="2632" y="317"/>
                </a:lnTo>
                <a:lnTo>
                  <a:pt x="2631" y="312"/>
                </a:lnTo>
                <a:lnTo>
                  <a:pt x="2629" y="308"/>
                </a:lnTo>
                <a:lnTo>
                  <a:pt x="2627" y="305"/>
                </a:lnTo>
                <a:lnTo>
                  <a:pt x="2624" y="302"/>
                </a:lnTo>
                <a:lnTo>
                  <a:pt x="2620" y="300"/>
                </a:lnTo>
                <a:lnTo>
                  <a:pt x="2616" y="299"/>
                </a:lnTo>
                <a:lnTo>
                  <a:pt x="2611" y="299"/>
                </a:lnTo>
                <a:lnTo>
                  <a:pt x="2606" y="299"/>
                </a:lnTo>
                <a:lnTo>
                  <a:pt x="2602" y="300"/>
                </a:lnTo>
                <a:lnTo>
                  <a:pt x="2598" y="302"/>
                </a:lnTo>
                <a:lnTo>
                  <a:pt x="2595" y="305"/>
                </a:lnTo>
                <a:lnTo>
                  <a:pt x="2592" y="308"/>
                </a:lnTo>
                <a:lnTo>
                  <a:pt x="2590" y="313"/>
                </a:lnTo>
                <a:lnTo>
                  <a:pt x="2589" y="317"/>
                </a:lnTo>
                <a:lnTo>
                  <a:pt x="2589" y="323"/>
                </a:lnTo>
                <a:close/>
                <a:moveTo>
                  <a:pt x="2745" y="393"/>
                </a:moveTo>
                <a:lnTo>
                  <a:pt x="2736" y="393"/>
                </a:lnTo>
                <a:lnTo>
                  <a:pt x="2732" y="392"/>
                </a:lnTo>
                <a:lnTo>
                  <a:pt x="2728" y="391"/>
                </a:lnTo>
                <a:lnTo>
                  <a:pt x="2721" y="389"/>
                </a:lnTo>
                <a:lnTo>
                  <a:pt x="2713" y="385"/>
                </a:lnTo>
                <a:lnTo>
                  <a:pt x="2707" y="381"/>
                </a:lnTo>
                <a:lnTo>
                  <a:pt x="2704" y="379"/>
                </a:lnTo>
                <a:lnTo>
                  <a:pt x="2702" y="376"/>
                </a:lnTo>
                <a:lnTo>
                  <a:pt x="2699" y="373"/>
                </a:lnTo>
                <a:lnTo>
                  <a:pt x="2697" y="371"/>
                </a:lnTo>
                <a:lnTo>
                  <a:pt x="2695" y="367"/>
                </a:lnTo>
                <a:lnTo>
                  <a:pt x="2693" y="364"/>
                </a:lnTo>
                <a:lnTo>
                  <a:pt x="2691" y="361"/>
                </a:lnTo>
                <a:lnTo>
                  <a:pt x="2690" y="357"/>
                </a:lnTo>
                <a:lnTo>
                  <a:pt x="2688" y="349"/>
                </a:lnTo>
                <a:lnTo>
                  <a:pt x="2687" y="341"/>
                </a:lnTo>
                <a:lnTo>
                  <a:pt x="2686" y="332"/>
                </a:lnTo>
                <a:lnTo>
                  <a:pt x="2687" y="324"/>
                </a:lnTo>
                <a:lnTo>
                  <a:pt x="2688" y="315"/>
                </a:lnTo>
                <a:lnTo>
                  <a:pt x="2689" y="312"/>
                </a:lnTo>
                <a:lnTo>
                  <a:pt x="2690" y="308"/>
                </a:lnTo>
                <a:lnTo>
                  <a:pt x="2693" y="301"/>
                </a:lnTo>
                <a:lnTo>
                  <a:pt x="2697" y="294"/>
                </a:lnTo>
                <a:lnTo>
                  <a:pt x="2702" y="288"/>
                </a:lnTo>
                <a:lnTo>
                  <a:pt x="2707" y="283"/>
                </a:lnTo>
                <a:lnTo>
                  <a:pt x="2713" y="279"/>
                </a:lnTo>
                <a:lnTo>
                  <a:pt x="2716" y="277"/>
                </a:lnTo>
                <a:lnTo>
                  <a:pt x="2721" y="276"/>
                </a:lnTo>
                <a:lnTo>
                  <a:pt x="2728" y="273"/>
                </a:lnTo>
                <a:lnTo>
                  <a:pt x="2732" y="273"/>
                </a:lnTo>
                <a:lnTo>
                  <a:pt x="2736" y="272"/>
                </a:lnTo>
                <a:lnTo>
                  <a:pt x="2745" y="272"/>
                </a:lnTo>
                <a:lnTo>
                  <a:pt x="2752" y="272"/>
                </a:lnTo>
                <a:lnTo>
                  <a:pt x="2759" y="273"/>
                </a:lnTo>
                <a:lnTo>
                  <a:pt x="2766" y="275"/>
                </a:lnTo>
                <a:lnTo>
                  <a:pt x="2772" y="277"/>
                </a:lnTo>
                <a:lnTo>
                  <a:pt x="2778" y="280"/>
                </a:lnTo>
                <a:lnTo>
                  <a:pt x="2782" y="284"/>
                </a:lnTo>
                <a:lnTo>
                  <a:pt x="2787" y="288"/>
                </a:lnTo>
                <a:lnTo>
                  <a:pt x="2790" y="293"/>
                </a:lnTo>
                <a:lnTo>
                  <a:pt x="2793" y="298"/>
                </a:lnTo>
                <a:lnTo>
                  <a:pt x="2796" y="304"/>
                </a:lnTo>
                <a:lnTo>
                  <a:pt x="2797" y="310"/>
                </a:lnTo>
                <a:lnTo>
                  <a:pt x="2798" y="317"/>
                </a:lnTo>
                <a:lnTo>
                  <a:pt x="2767" y="317"/>
                </a:lnTo>
                <a:lnTo>
                  <a:pt x="2766" y="312"/>
                </a:lnTo>
                <a:lnTo>
                  <a:pt x="2765" y="309"/>
                </a:lnTo>
                <a:lnTo>
                  <a:pt x="2763" y="305"/>
                </a:lnTo>
                <a:lnTo>
                  <a:pt x="2760" y="302"/>
                </a:lnTo>
                <a:lnTo>
                  <a:pt x="2757" y="300"/>
                </a:lnTo>
                <a:lnTo>
                  <a:pt x="2754" y="298"/>
                </a:lnTo>
                <a:lnTo>
                  <a:pt x="2750" y="297"/>
                </a:lnTo>
                <a:lnTo>
                  <a:pt x="2746" y="297"/>
                </a:lnTo>
                <a:lnTo>
                  <a:pt x="2740" y="298"/>
                </a:lnTo>
                <a:lnTo>
                  <a:pt x="2735" y="299"/>
                </a:lnTo>
                <a:lnTo>
                  <a:pt x="2731" y="302"/>
                </a:lnTo>
                <a:lnTo>
                  <a:pt x="2727" y="306"/>
                </a:lnTo>
                <a:lnTo>
                  <a:pt x="2726" y="309"/>
                </a:lnTo>
                <a:lnTo>
                  <a:pt x="2724" y="311"/>
                </a:lnTo>
                <a:lnTo>
                  <a:pt x="2722" y="317"/>
                </a:lnTo>
                <a:lnTo>
                  <a:pt x="2721" y="324"/>
                </a:lnTo>
                <a:lnTo>
                  <a:pt x="2720" y="332"/>
                </a:lnTo>
                <a:lnTo>
                  <a:pt x="2721" y="340"/>
                </a:lnTo>
                <a:lnTo>
                  <a:pt x="2722" y="347"/>
                </a:lnTo>
                <a:lnTo>
                  <a:pt x="2723" y="350"/>
                </a:lnTo>
                <a:lnTo>
                  <a:pt x="2724" y="353"/>
                </a:lnTo>
                <a:lnTo>
                  <a:pt x="2726" y="356"/>
                </a:lnTo>
                <a:lnTo>
                  <a:pt x="2727" y="358"/>
                </a:lnTo>
                <a:lnTo>
                  <a:pt x="2731" y="362"/>
                </a:lnTo>
                <a:lnTo>
                  <a:pt x="2733" y="364"/>
                </a:lnTo>
                <a:lnTo>
                  <a:pt x="2735" y="365"/>
                </a:lnTo>
                <a:lnTo>
                  <a:pt x="2740" y="367"/>
                </a:lnTo>
                <a:lnTo>
                  <a:pt x="2743" y="367"/>
                </a:lnTo>
                <a:lnTo>
                  <a:pt x="2746" y="367"/>
                </a:lnTo>
                <a:lnTo>
                  <a:pt x="2750" y="367"/>
                </a:lnTo>
                <a:lnTo>
                  <a:pt x="2753" y="366"/>
                </a:lnTo>
                <a:lnTo>
                  <a:pt x="2757" y="364"/>
                </a:lnTo>
                <a:lnTo>
                  <a:pt x="2760" y="362"/>
                </a:lnTo>
                <a:lnTo>
                  <a:pt x="2762" y="359"/>
                </a:lnTo>
                <a:lnTo>
                  <a:pt x="2764" y="356"/>
                </a:lnTo>
                <a:lnTo>
                  <a:pt x="2766" y="352"/>
                </a:lnTo>
                <a:lnTo>
                  <a:pt x="2767" y="348"/>
                </a:lnTo>
                <a:lnTo>
                  <a:pt x="2798" y="348"/>
                </a:lnTo>
                <a:lnTo>
                  <a:pt x="2797" y="354"/>
                </a:lnTo>
                <a:lnTo>
                  <a:pt x="2796" y="360"/>
                </a:lnTo>
                <a:lnTo>
                  <a:pt x="2795" y="363"/>
                </a:lnTo>
                <a:lnTo>
                  <a:pt x="2793" y="366"/>
                </a:lnTo>
                <a:lnTo>
                  <a:pt x="2792" y="369"/>
                </a:lnTo>
                <a:lnTo>
                  <a:pt x="2790" y="371"/>
                </a:lnTo>
                <a:lnTo>
                  <a:pt x="2787" y="376"/>
                </a:lnTo>
                <a:lnTo>
                  <a:pt x="2783" y="381"/>
                </a:lnTo>
                <a:lnTo>
                  <a:pt x="2778" y="384"/>
                </a:lnTo>
                <a:lnTo>
                  <a:pt x="2772" y="387"/>
                </a:lnTo>
                <a:lnTo>
                  <a:pt x="2766" y="390"/>
                </a:lnTo>
                <a:lnTo>
                  <a:pt x="2760" y="392"/>
                </a:lnTo>
                <a:lnTo>
                  <a:pt x="2753" y="393"/>
                </a:lnTo>
                <a:lnTo>
                  <a:pt x="2745" y="39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D04DE328-80C3-109D-6AD2-FD857FBB83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9" y="4869160"/>
            <a:ext cx="9792468" cy="276999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18346350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2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3429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415498"/>
          </a:xfrm>
        </p:spPr>
        <p:txBody>
          <a:bodyPr>
            <a:spAutoFit/>
          </a:bodyPr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C9DCEB1-9C2B-0120-BA93-9B57D41B94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3429000"/>
            <a:ext cx="6096000" cy="3429000"/>
          </a:xfrm>
          <a:solidFill>
            <a:schemeClr val="tx1"/>
          </a:solidFill>
        </p:spPr>
        <p:txBody>
          <a:bodyPr lIns="360000" tIns="360000" rIns="360000" bIns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 marL="1076325" indent="0">
              <a:buNone/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50C619-D2A1-26CD-F8DE-1F1FC0A0EB1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0E0EFD-060F-4D8B-AF28-0AC9AF5D088A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E340A2-ADB0-C4DB-BEC4-741C5D2BFA9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F832BD1-9BBA-98CE-116F-05ABC6CBA93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830489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2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3429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415498"/>
          </a:xfrm>
        </p:spPr>
        <p:txBody>
          <a:bodyPr>
            <a:spAutoFit/>
          </a:bodyPr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C9DCEB1-9C2B-0120-BA93-9B57D41B94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3429000"/>
            <a:ext cx="6096000" cy="3429000"/>
          </a:xfrm>
          <a:solidFill>
            <a:schemeClr val="tx1"/>
          </a:solidFill>
        </p:spPr>
        <p:txBody>
          <a:bodyPr lIns="360000" tIns="360000" rIns="360000" bIns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 marL="1076325" indent="0">
              <a:buNone/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50C619-D2A1-26CD-F8DE-1F1FC0A0EB1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296DE9C-A6F3-47CD-A610-C44FA1D25BE5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E340A2-ADB0-C4DB-BEC4-741C5D2BFA9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F832BD1-9BBA-98CE-116F-05ABC6CBA93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054837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3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3429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415498"/>
          </a:xfrm>
        </p:spPr>
        <p:txBody>
          <a:bodyPr>
            <a:spAutoFit/>
          </a:bodyPr>
          <a:lstStyle>
            <a:lvl1pPr>
              <a:defRPr sz="3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C9DCEB1-9C2B-0120-BA93-9B57D41B94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3429000"/>
            <a:ext cx="6096000" cy="3429000"/>
          </a:xfrm>
          <a:solidFill>
            <a:schemeClr val="accent1"/>
          </a:solidFill>
        </p:spPr>
        <p:txBody>
          <a:bodyPr lIns="360000" tIns="360000" rIns="360000" bIns="36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F7FF4B69-C798-C3F1-7188-B925B03733A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DC4F0-F8C6-06CD-A34E-EF0D5D3EF4F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F9FDCA6-A193-46B3-99CC-BB07DFE8A1FC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F46D1C0-3FD0-2362-C159-BEADDB3EF46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6C20592-6442-81CE-E493-1241C6AC5F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068722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3 Whi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3429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415498"/>
          </a:xfrm>
        </p:spPr>
        <p:txBody>
          <a:bodyPr>
            <a:spAutoFit/>
          </a:bodyPr>
          <a:lstStyle>
            <a:lvl1pPr>
              <a:defRPr sz="3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C9DCEB1-9C2B-0120-BA93-9B57D41B94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3429000"/>
            <a:ext cx="6096000" cy="3429000"/>
          </a:xfrm>
          <a:solidFill>
            <a:schemeClr val="bg1"/>
          </a:solidFill>
        </p:spPr>
        <p:txBody>
          <a:bodyPr lIns="360000" tIns="360000" rIns="360000" bIns="36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F7FF4B69-C798-C3F1-7188-B925B03733A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0E494-A65E-1D78-DB63-3C5D959CBFE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F2551B7-CB37-4EBC-9838-07705C5041A9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7EEDB51-27D7-7F66-3869-56438094A3F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036D707-D9E0-5D34-60D5-E79DC688158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586776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image, Fit the image to frame by choosing: 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415498"/>
          </a:xfrm>
        </p:spPr>
        <p:txBody>
          <a:bodyPr>
            <a:spAutoFit/>
          </a:bodyPr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C31FA69-E208-B16D-749C-C889E904FF0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7988" y="6165336"/>
            <a:ext cx="385200" cy="28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B1E97D-067B-6A56-E3C1-E0B0E8237E33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CE604B55-A6CC-4338-80C8-F495F27972AB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DD562FA-3522-5D86-6B5D-D46C31407CA8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035D3F8-519A-BD10-B212-14EA8C3C6B26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093341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 N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image, Fit the image to frame by choosing: 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415498"/>
          </a:xfrm>
        </p:spPr>
        <p:txBody>
          <a:bodyPr>
            <a:spAutoFit/>
          </a:bodyPr>
          <a:lstStyle>
            <a:lvl1pPr>
              <a:defRPr sz="3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C31FA69-E208-B16D-749C-C889E904FF0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7988" y="6165336"/>
            <a:ext cx="385200" cy="28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08E6FE-529C-6F82-E69C-32498ED04633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7ADCFA-7A15-47B4-B294-C6A3B16F84CB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28CC8F0-0CF6-102F-F83A-926998C03342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5F946C-BD14-D558-2FBC-9358BC12A7B5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261057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99C5D-ADBA-4842-884C-209B69176A8A}" type="datetime1">
              <a:rPr lang="en-GB" smtClean="0"/>
              <a:t>23/03/2026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1E4B692-D8EE-2089-7427-A5399BE66F3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07988" y="1844674"/>
            <a:ext cx="2016119" cy="1296293"/>
          </a:xfrm>
        </p:spPr>
        <p:txBody>
          <a:bodyPr anchor="t" anchorCtr="0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#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DFA5604-DFA9-5599-E5FB-95F12FB285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7988" y="3284538"/>
            <a:ext cx="2015604" cy="2592387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827A3A4-CC58-367B-E36F-7AC44E8EC4DB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2711607" y="1844674"/>
            <a:ext cx="2088765" cy="1296293"/>
          </a:xfrm>
        </p:spPr>
        <p:txBody>
          <a:bodyPr anchor="t" anchorCtr="0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#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6A71658-2640-5820-00C0-A497E0475D02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087880" y="1844674"/>
            <a:ext cx="2016738" cy="1296293"/>
          </a:xfrm>
        </p:spPr>
        <p:txBody>
          <a:bodyPr anchor="t" anchorCtr="0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#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E507729F-3FC3-227F-5A8B-85517FBB16B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7392126" y="1844674"/>
            <a:ext cx="2088765" cy="1296293"/>
          </a:xfrm>
        </p:spPr>
        <p:txBody>
          <a:bodyPr anchor="t" anchorCtr="0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#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2B959ACE-C45A-F672-6EF3-2497A285A008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9768409" y="1844674"/>
            <a:ext cx="2016120" cy="1296293"/>
          </a:xfrm>
        </p:spPr>
        <p:txBody>
          <a:bodyPr anchor="t" anchorCtr="0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#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D9D79536-3D7F-7D6F-2BE3-5C618CB120D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711624" y="3284538"/>
            <a:ext cx="2088232" cy="2592387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E9B545D8-3555-6CE3-D8FD-D2E749B189F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88198" y="3284538"/>
            <a:ext cx="2015604" cy="2592387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6DB34C07-D845-0A71-7110-873D3E54FE6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392144" y="3284538"/>
            <a:ext cx="2088232" cy="2592387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812168A2-46B4-55B8-F41F-994C00D2483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769028" y="3284538"/>
            <a:ext cx="2015604" cy="2592387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1395700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89618-2193-4F25-BBFB-548C0982BD1C}" type="datetime1">
              <a:rPr lang="en-GB" smtClean="0"/>
              <a:t>23/03/2026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2909D46F-AC09-DECA-BACA-C1675FF98C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7988" y="3573016"/>
            <a:ext cx="2015604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687E3998-D801-6A68-FC17-6DEBC7159F7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711624" y="3573016"/>
            <a:ext cx="2088232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D97F3D4F-F6AB-ED14-9484-30FEA150613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088198" y="3573016"/>
            <a:ext cx="2015604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F5BB4B25-AFF9-AFEA-85BA-E387072E794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392144" y="3573016"/>
            <a:ext cx="2088232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ADB44BCB-11F4-E11F-6050-6499858CFA4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769028" y="3573016"/>
            <a:ext cx="2015604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0527BA6-8E7F-91F7-0FF5-EAFF7FBB237A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07988" y="1844673"/>
            <a:ext cx="1584000" cy="1584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None/>
              <a:defRPr sz="1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5B7FD09-6933-9B2C-E660-44271E46576A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2711607" y="1844673"/>
            <a:ext cx="1584000" cy="1584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None/>
              <a:defRPr sz="1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E9BC9FF-8079-A9F7-940B-AD180B5C7111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5087880" y="1844673"/>
            <a:ext cx="1584000" cy="1584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None/>
              <a:defRPr sz="1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BE256EA-AF3A-004E-60D5-EB46182584F3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392126" y="1844673"/>
            <a:ext cx="1584000" cy="1584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None/>
              <a:defRPr sz="1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C3F0EB54-3301-1385-D27F-5E7B2877AC9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9768409" y="1844673"/>
            <a:ext cx="1584000" cy="1584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None/>
              <a:defRPr sz="1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830468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BD9B1-2685-4F1C-AE45-BC68272299A5}" type="datetime1">
              <a:rPr lang="en-GB" smtClean="0"/>
              <a:t>23/03/2026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2909D46F-AC09-DECA-BACA-C1675FF98C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7988" y="3573016"/>
            <a:ext cx="2015604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687E3998-D801-6A68-FC17-6DEBC7159F7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711624" y="3573016"/>
            <a:ext cx="2088232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D97F3D4F-F6AB-ED14-9484-30FEA150613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088198" y="3573016"/>
            <a:ext cx="2015604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F5BB4B25-AFF9-AFEA-85BA-E387072E794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392144" y="3573016"/>
            <a:ext cx="2088232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ADB44BCB-11F4-E11F-6050-6499858CFA4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769028" y="3573016"/>
            <a:ext cx="2015604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0527BA6-8E7F-91F7-0FF5-EAFF7FBB237A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07988" y="1844673"/>
            <a:ext cx="1584000" cy="15840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/>
          <a:lstStyle>
            <a:lvl1pPr marL="0" indent="0" algn="ctr">
              <a:buNone/>
              <a:defRPr sz="12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5B7FD09-6933-9B2C-E660-44271E46576A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2711607" y="1844673"/>
            <a:ext cx="1584000" cy="15840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/>
          <a:lstStyle>
            <a:lvl1pPr marL="0" indent="0" algn="ctr">
              <a:buNone/>
              <a:defRPr sz="12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E9BC9FF-8079-A9F7-940B-AD180B5C7111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5087880" y="1844673"/>
            <a:ext cx="1584000" cy="15840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/>
          <a:lstStyle>
            <a:lvl1pPr marL="0" indent="0" algn="ctr">
              <a:buNone/>
              <a:defRPr sz="12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BE256EA-AF3A-004E-60D5-EB46182584F3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392126" y="1844673"/>
            <a:ext cx="1584000" cy="15840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/>
          <a:lstStyle>
            <a:lvl1pPr marL="0" indent="0" algn="ctr">
              <a:buNone/>
              <a:defRPr sz="12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C3F0EB54-3301-1385-D27F-5E7B2877AC9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9768409" y="1844673"/>
            <a:ext cx="1584000" cy="15840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/>
          <a:lstStyle>
            <a:lvl1pPr marL="0" indent="0" algn="ctr">
              <a:buNone/>
              <a:defRPr sz="12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39111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C96E9-BA5C-FE6D-29D4-7D5BDF67E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5A839-C462-B1DD-93DB-75C65FA03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32668-9F1A-4156-B916-C8363CC4C417}" type="datetime1">
              <a:rPr lang="en-GB" smtClean="0"/>
              <a:t>23/03/2026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323428-9C34-BE00-F14D-566DEEC4E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C2FB49-CD3A-1DDD-E564-703C4FE25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7908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CC-BY 4.0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936557"/>
            <a:ext cx="9792468" cy="492443"/>
          </a:xfrm>
        </p:spPr>
        <p:txBody>
          <a:bodyPr anchor="b" anchorCtr="0">
            <a:spAutoFit/>
          </a:bodyPr>
          <a:lstStyle>
            <a:lvl1pPr algn="l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3429000"/>
            <a:ext cx="9792468" cy="492443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407368" y="2674624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CA1682D5-9875-6DFE-B1FA-F20EE1301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C58E-CA61-49AC-B798-DADA8C554AD9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07BD9D2-D4DB-4F42-21C0-76A363F7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Footer Placeholder 23">
            <a:extLst>
              <a:ext uri="{FF2B5EF4-FFF2-40B4-BE49-F238E27FC236}">
                <a16:creationId xmlns:a16="http://schemas.microsoft.com/office/drawing/2014/main" id="{FCC3E25D-5FFA-8583-6320-58A891113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1664" y="6309320"/>
            <a:ext cx="7128792" cy="143869"/>
          </a:xfrm>
        </p:spPr>
        <p:txBody>
          <a:bodyPr/>
          <a:lstStyle/>
          <a:p>
            <a:r>
              <a:rPr lang="en-US"/>
              <a:t>Hermans, Begy &amp; Louppe (2022), TMLR</a:t>
            </a:r>
            <a:endParaRPr lang="fi-FI" dirty="0"/>
          </a:p>
        </p:txBody>
      </p:sp>
      <p:pic>
        <p:nvPicPr>
          <p:cNvPr id="8" name="Picture 7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F108979D-2C35-8DF7-C967-157BD0DD7FD6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9456" y="6093296"/>
            <a:ext cx="360000" cy="360000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C1BC6918-6C5B-C3AF-A51B-FB591F80BF0B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7988" y="6093296"/>
            <a:ext cx="360000" cy="36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85E044-ACE3-4A12-B709-E06CC826CC30}"/>
              </a:ext>
            </a:extLst>
          </p:cNvPr>
          <p:cNvSpPr txBox="1"/>
          <p:nvPr/>
        </p:nvSpPr>
        <p:spPr>
          <a:xfrm>
            <a:off x="1271696" y="6093296"/>
            <a:ext cx="1799968" cy="36004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en-GB" sz="800" dirty="0">
                <a:solidFill>
                  <a:schemeClr val="tx1"/>
                </a:solidFill>
                <a:effectLst/>
              </a:rPr>
              <a:t>Content is available under</a:t>
            </a:r>
          </a:p>
          <a:p>
            <a:pPr algn="l"/>
            <a:r>
              <a:rPr lang="en-GB" sz="800" dirty="0">
                <a:solidFill>
                  <a:schemeClr val="tx1"/>
                </a:solidFill>
                <a:effectLst/>
              </a:rPr>
              <a:t>CC BY 4.0 unless otherwise stated</a:t>
            </a:r>
          </a:p>
        </p:txBody>
      </p:sp>
      <p:sp>
        <p:nvSpPr>
          <p:cNvPr id="24" name="Freeform 57">
            <a:extLst>
              <a:ext uri="{FF2B5EF4-FFF2-40B4-BE49-F238E27FC236}">
                <a16:creationId xmlns:a16="http://schemas.microsoft.com/office/drawing/2014/main" id="{214CDE0F-C7F0-6DFA-1951-F248FAE3B6BF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44347" cy="540000"/>
          </a:xfrm>
          <a:custGeom>
            <a:avLst/>
            <a:gdLst>
              <a:gd name="T0" fmla="*/ 2814 w 2926"/>
              <a:gd name="T1" fmla="*/ 342 h 621"/>
              <a:gd name="T2" fmla="*/ 2849 w 2926"/>
              <a:gd name="T3" fmla="*/ 355 h 621"/>
              <a:gd name="T4" fmla="*/ 310 w 2926"/>
              <a:gd name="T5" fmla="*/ 172 h 621"/>
              <a:gd name="T6" fmla="*/ 1100 w 2926"/>
              <a:gd name="T7" fmla="*/ 105 h 621"/>
              <a:gd name="T8" fmla="*/ 1279 w 2926"/>
              <a:gd name="T9" fmla="*/ 91 h 621"/>
              <a:gd name="T10" fmla="*/ 1263 w 2926"/>
              <a:gd name="T11" fmla="*/ 47 h 621"/>
              <a:gd name="T12" fmla="*/ 1281 w 2926"/>
              <a:gd name="T13" fmla="*/ 129 h 621"/>
              <a:gd name="T14" fmla="*/ 1441 w 2926"/>
              <a:gd name="T15" fmla="*/ 136 h 621"/>
              <a:gd name="T16" fmla="*/ 1462 w 2926"/>
              <a:gd name="T17" fmla="*/ 48 h 621"/>
              <a:gd name="T18" fmla="*/ 1559 w 2926"/>
              <a:gd name="T19" fmla="*/ 51 h 621"/>
              <a:gd name="T20" fmla="*/ 1553 w 2926"/>
              <a:gd name="T21" fmla="*/ 133 h 621"/>
              <a:gd name="T22" fmla="*/ 1529 w 2926"/>
              <a:gd name="T23" fmla="*/ 143 h 621"/>
              <a:gd name="T24" fmla="*/ 1665 w 2926"/>
              <a:gd name="T25" fmla="*/ 9 h 621"/>
              <a:gd name="T26" fmla="*/ 1861 w 2926"/>
              <a:gd name="T27" fmla="*/ 60 h 621"/>
              <a:gd name="T28" fmla="*/ 1874 w 2926"/>
              <a:gd name="T29" fmla="*/ 74 h 621"/>
              <a:gd name="T30" fmla="*/ 1994 w 2926"/>
              <a:gd name="T31" fmla="*/ 20 h 621"/>
              <a:gd name="T32" fmla="*/ 2136 w 2926"/>
              <a:gd name="T33" fmla="*/ 117 h 621"/>
              <a:gd name="T34" fmla="*/ 2170 w 2926"/>
              <a:gd name="T35" fmla="*/ 130 h 621"/>
              <a:gd name="T36" fmla="*/ 2217 w 2926"/>
              <a:gd name="T37" fmla="*/ 95 h 621"/>
              <a:gd name="T38" fmla="*/ 2343 w 2926"/>
              <a:gd name="T39" fmla="*/ 77 h 621"/>
              <a:gd name="T40" fmla="*/ 2392 w 2926"/>
              <a:gd name="T41" fmla="*/ 86 h 621"/>
              <a:gd name="T42" fmla="*/ 2365 w 2926"/>
              <a:gd name="T43" fmla="*/ 153 h 621"/>
              <a:gd name="T44" fmla="*/ 2378 w 2926"/>
              <a:gd name="T45" fmla="*/ 113 h 621"/>
              <a:gd name="T46" fmla="*/ 2452 w 2926"/>
              <a:gd name="T47" fmla="*/ 64 h 621"/>
              <a:gd name="T48" fmla="*/ 2511 w 2926"/>
              <a:gd name="T49" fmla="*/ 28 h 621"/>
              <a:gd name="T50" fmla="*/ 2559 w 2926"/>
              <a:gd name="T51" fmla="*/ 160 h 621"/>
              <a:gd name="T52" fmla="*/ 2676 w 2926"/>
              <a:gd name="T53" fmla="*/ 135 h 621"/>
              <a:gd name="T54" fmla="*/ 1083 w 2926"/>
              <a:gd name="T55" fmla="*/ 277 h 621"/>
              <a:gd name="T56" fmla="*/ 1121 w 2926"/>
              <a:gd name="T57" fmla="*/ 392 h 621"/>
              <a:gd name="T58" fmla="*/ 1131 w 2926"/>
              <a:gd name="T59" fmla="*/ 357 h 621"/>
              <a:gd name="T60" fmla="*/ 1068 w 2926"/>
              <a:gd name="T61" fmla="*/ 243 h 621"/>
              <a:gd name="T62" fmla="*/ 1194 w 2926"/>
              <a:gd name="T63" fmla="*/ 364 h 621"/>
              <a:gd name="T64" fmla="*/ 1267 w 2926"/>
              <a:gd name="T65" fmla="*/ 317 h 621"/>
              <a:gd name="T66" fmla="*/ 1259 w 2926"/>
              <a:gd name="T67" fmla="*/ 362 h 621"/>
              <a:gd name="T68" fmla="*/ 1388 w 2926"/>
              <a:gd name="T69" fmla="*/ 272 h 621"/>
              <a:gd name="T70" fmla="*/ 1352 w 2926"/>
              <a:gd name="T71" fmla="*/ 317 h 621"/>
              <a:gd name="T72" fmla="*/ 1525 w 2926"/>
              <a:gd name="T73" fmla="*/ 273 h 621"/>
              <a:gd name="T74" fmla="*/ 1525 w 2926"/>
              <a:gd name="T75" fmla="*/ 360 h 621"/>
              <a:gd name="T76" fmla="*/ 1498 w 2926"/>
              <a:gd name="T77" fmla="*/ 365 h 621"/>
              <a:gd name="T78" fmla="*/ 1654 w 2926"/>
              <a:gd name="T79" fmla="*/ 273 h 621"/>
              <a:gd name="T80" fmla="*/ 1656 w 2926"/>
              <a:gd name="T81" fmla="*/ 362 h 621"/>
              <a:gd name="T82" fmla="*/ 1626 w 2926"/>
              <a:gd name="T83" fmla="*/ 362 h 621"/>
              <a:gd name="T84" fmla="*/ 1859 w 2926"/>
              <a:gd name="T85" fmla="*/ 276 h 621"/>
              <a:gd name="T86" fmla="*/ 1884 w 2926"/>
              <a:gd name="T87" fmla="*/ 393 h 621"/>
              <a:gd name="T88" fmla="*/ 1859 w 2926"/>
              <a:gd name="T89" fmla="*/ 340 h 621"/>
              <a:gd name="T90" fmla="*/ 2008 w 2926"/>
              <a:gd name="T91" fmla="*/ 226 h 621"/>
              <a:gd name="T92" fmla="*/ 2131 w 2926"/>
              <a:gd name="T93" fmla="*/ 270 h 621"/>
              <a:gd name="T94" fmla="*/ 2185 w 2926"/>
              <a:gd name="T95" fmla="*/ 388 h 621"/>
              <a:gd name="T96" fmla="*/ 2170 w 2926"/>
              <a:gd name="T97" fmla="*/ 362 h 621"/>
              <a:gd name="T98" fmla="*/ 2107 w 2926"/>
              <a:gd name="T99" fmla="*/ 249 h 621"/>
              <a:gd name="T100" fmla="*/ 2242 w 2926"/>
              <a:gd name="T101" fmla="*/ 367 h 621"/>
              <a:gd name="T102" fmla="*/ 2345 w 2926"/>
              <a:gd name="T103" fmla="*/ 317 h 621"/>
              <a:gd name="T104" fmla="*/ 2304 w 2926"/>
              <a:gd name="T105" fmla="*/ 364 h 621"/>
              <a:gd name="T106" fmla="*/ 2370 w 2926"/>
              <a:gd name="T107" fmla="*/ 230 h 621"/>
              <a:gd name="T108" fmla="*/ 2437 w 2926"/>
              <a:gd name="T109" fmla="*/ 377 h 621"/>
              <a:gd name="T110" fmla="*/ 2534 w 2926"/>
              <a:gd name="T111" fmla="*/ 331 h 621"/>
              <a:gd name="T112" fmla="*/ 2495 w 2926"/>
              <a:gd name="T113" fmla="*/ 392 h 621"/>
              <a:gd name="T114" fmla="*/ 2602 w 2926"/>
              <a:gd name="T115" fmla="*/ 278 h 621"/>
              <a:gd name="T116" fmla="*/ 2598 w 2926"/>
              <a:gd name="T117" fmla="*/ 302 h 621"/>
              <a:gd name="T118" fmla="*/ 2716 w 2926"/>
              <a:gd name="T119" fmla="*/ 277 h 621"/>
              <a:gd name="T120" fmla="*/ 2722 w 2926"/>
              <a:gd name="T121" fmla="*/ 317 h 621"/>
              <a:gd name="T122" fmla="*/ 2772 w 2926"/>
              <a:gd name="T123" fmla="*/ 387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926" h="621">
                <a:moveTo>
                  <a:pt x="2846" y="320"/>
                </a:moveTo>
                <a:lnTo>
                  <a:pt x="2895" y="320"/>
                </a:lnTo>
                <a:lnTo>
                  <a:pt x="2895" y="315"/>
                </a:lnTo>
                <a:lnTo>
                  <a:pt x="2894" y="311"/>
                </a:lnTo>
                <a:lnTo>
                  <a:pt x="2892" y="306"/>
                </a:lnTo>
                <a:lnTo>
                  <a:pt x="2889" y="303"/>
                </a:lnTo>
                <a:lnTo>
                  <a:pt x="2887" y="301"/>
                </a:lnTo>
                <a:lnTo>
                  <a:pt x="2885" y="300"/>
                </a:lnTo>
                <a:lnTo>
                  <a:pt x="2881" y="298"/>
                </a:lnTo>
                <a:lnTo>
                  <a:pt x="2876" y="296"/>
                </a:lnTo>
                <a:lnTo>
                  <a:pt x="2871" y="296"/>
                </a:lnTo>
                <a:lnTo>
                  <a:pt x="2866" y="296"/>
                </a:lnTo>
                <a:lnTo>
                  <a:pt x="2861" y="298"/>
                </a:lnTo>
                <a:lnTo>
                  <a:pt x="2859" y="299"/>
                </a:lnTo>
                <a:lnTo>
                  <a:pt x="2857" y="300"/>
                </a:lnTo>
                <a:lnTo>
                  <a:pt x="2853" y="303"/>
                </a:lnTo>
                <a:lnTo>
                  <a:pt x="2850" y="307"/>
                </a:lnTo>
                <a:lnTo>
                  <a:pt x="2848" y="311"/>
                </a:lnTo>
                <a:lnTo>
                  <a:pt x="2847" y="315"/>
                </a:lnTo>
                <a:lnTo>
                  <a:pt x="2846" y="320"/>
                </a:lnTo>
                <a:close/>
                <a:moveTo>
                  <a:pt x="2872" y="393"/>
                </a:moveTo>
                <a:lnTo>
                  <a:pt x="2863" y="393"/>
                </a:lnTo>
                <a:lnTo>
                  <a:pt x="2859" y="392"/>
                </a:lnTo>
                <a:lnTo>
                  <a:pt x="2855" y="391"/>
                </a:lnTo>
                <a:lnTo>
                  <a:pt x="2848" y="389"/>
                </a:lnTo>
                <a:lnTo>
                  <a:pt x="2841" y="386"/>
                </a:lnTo>
                <a:lnTo>
                  <a:pt x="2835" y="382"/>
                </a:lnTo>
                <a:lnTo>
                  <a:pt x="2829" y="377"/>
                </a:lnTo>
                <a:lnTo>
                  <a:pt x="2825" y="371"/>
                </a:lnTo>
                <a:lnTo>
                  <a:pt x="2821" y="365"/>
                </a:lnTo>
                <a:lnTo>
                  <a:pt x="2818" y="358"/>
                </a:lnTo>
                <a:lnTo>
                  <a:pt x="2815" y="350"/>
                </a:lnTo>
                <a:lnTo>
                  <a:pt x="2814" y="342"/>
                </a:lnTo>
                <a:lnTo>
                  <a:pt x="2814" y="333"/>
                </a:lnTo>
                <a:lnTo>
                  <a:pt x="2814" y="324"/>
                </a:lnTo>
                <a:lnTo>
                  <a:pt x="2815" y="315"/>
                </a:lnTo>
                <a:lnTo>
                  <a:pt x="2816" y="312"/>
                </a:lnTo>
                <a:lnTo>
                  <a:pt x="2818" y="308"/>
                </a:lnTo>
                <a:lnTo>
                  <a:pt x="2821" y="301"/>
                </a:lnTo>
                <a:lnTo>
                  <a:pt x="2825" y="294"/>
                </a:lnTo>
                <a:lnTo>
                  <a:pt x="2829" y="288"/>
                </a:lnTo>
                <a:lnTo>
                  <a:pt x="2835" y="283"/>
                </a:lnTo>
                <a:lnTo>
                  <a:pt x="2841" y="279"/>
                </a:lnTo>
                <a:lnTo>
                  <a:pt x="2844" y="277"/>
                </a:lnTo>
                <a:lnTo>
                  <a:pt x="2847" y="276"/>
                </a:lnTo>
                <a:lnTo>
                  <a:pt x="2855" y="273"/>
                </a:lnTo>
                <a:lnTo>
                  <a:pt x="2862" y="272"/>
                </a:lnTo>
                <a:lnTo>
                  <a:pt x="2871" y="272"/>
                </a:lnTo>
                <a:lnTo>
                  <a:pt x="2878" y="272"/>
                </a:lnTo>
                <a:lnTo>
                  <a:pt x="2886" y="273"/>
                </a:lnTo>
                <a:lnTo>
                  <a:pt x="2892" y="275"/>
                </a:lnTo>
                <a:lnTo>
                  <a:pt x="2899" y="278"/>
                </a:lnTo>
                <a:lnTo>
                  <a:pt x="2905" y="282"/>
                </a:lnTo>
                <a:lnTo>
                  <a:pt x="2910" y="286"/>
                </a:lnTo>
                <a:lnTo>
                  <a:pt x="2915" y="292"/>
                </a:lnTo>
                <a:lnTo>
                  <a:pt x="2919" y="298"/>
                </a:lnTo>
                <a:lnTo>
                  <a:pt x="2922" y="305"/>
                </a:lnTo>
                <a:lnTo>
                  <a:pt x="2923" y="309"/>
                </a:lnTo>
                <a:lnTo>
                  <a:pt x="2924" y="313"/>
                </a:lnTo>
                <a:lnTo>
                  <a:pt x="2926" y="322"/>
                </a:lnTo>
                <a:lnTo>
                  <a:pt x="2926" y="331"/>
                </a:lnTo>
                <a:lnTo>
                  <a:pt x="2926" y="340"/>
                </a:lnTo>
                <a:lnTo>
                  <a:pt x="2846" y="340"/>
                </a:lnTo>
                <a:lnTo>
                  <a:pt x="2846" y="347"/>
                </a:lnTo>
                <a:lnTo>
                  <a:pt x="2848" y="352"/>
                </a:lnTo>
                <a:lnTo>
                  <a:pt x="2849" y="355"/>
                </a:lnTo>
                <a:lnTo>
                  <a:pt x="2850" y="357"/>
                </a:lnTo>
                <a:lnTo>
                  <a:pt x="2853" y="361"/>
                </a:lnTo>
                <a:lnTo>
                  <a:pt x="2855" y="363"/>
                </a:lnTo>
                <a:lnTo>
                  <a:pt x="2857" y="365"/>
                </a:lnTo>
                <a:lnTo>
                  <a:pt x="2862" y="367"/>
                </a:lnTo>
                <a:lnTo>
                  <a:pt x="2864" y="368"/>
                </a:lnTo>
                <a:lnTo>
                  <a:pt x="2867" y="368"/>
                </a:lnTo>
                <a:lnTo>
                  <a:pt x="2873" y="369"/>
                </a:lnTo>
                <a:lnTo>
                  <a:pt x="2880" y="368"/>
                </a:lnTo>
                <a:lnTo>
                  <a:pt x="2884" y="367"/>
                </a:lnTo>
                <a:lnTo>
                  <a:pt x="2887" y="365"/>
                </a:lnTo>
                <a:lnTo>
                  <a:pt x="2890" y="363"/>
                </a:lnTo>
                <a:lnTo>
                  <a:pt x="2892" y="361"/>
                </a:lnTo>
                <a:lnTo>
                  <a:pt x="2894" y="358"/>
                </a:lnTo>
                <a:lnTo>
                  <a:pt x="2895" y="355"/>
                </a:lnTo>
                <a:lnTo>
                  <a:pt x="2925" y="357"/>
                </a:lnTo>
                <a:lnTo>
                  <a:pt x="2924" y="361"/>
                </a:lnTo>
                <a:lnTo>
                  <a:pt x="2923" y="365"/>
                </a:lnTo>
                <a:lnTo>
                  <a:pt x="2921" y="369"/>
                </a:lnTo>
                <a:lnTo>
                  <a:pt x="2919" y="372"/>
                </a:lnTo>
                <a:lnTo>
                  <a:pt x="2914" y="378"/>
                </a:lnTo>
                <a:lnTo>
                  <a:pt x="2911" y="381"/>
                </a:lnTo>
                <a:lnTo>
                  <a:pt x="2908" y="383"/>
                </a:lnTo>
                <a:lnTo>
                  <a:pt x="2904" y="386"/>
                </a:lnTo>
                <a:lnTo>
                  <a:pt x="2900" y="388"/>
                </a:lnTo>
                <a:lnTo>
                  <a:pt x="2896" y="389"/>
                </a:lnTo>
                <a:lnTo>
                  <a:pt x="2892" y="391"/>
                </a:lnTo>
                <a:lnTo>
                  <a:pt x="2887" y="392"/>
                </a:lnTo>
                <a:lnTo>
                  <a:pt x="2883" y="393"/>
                </a:lnTo>
                <a:lnTo>
                  <a:pt x="2877" y="393"/>
                </a:lnTo>
                <a:lnTo>
                  <a:pt x="2872" y="393"/>
                </a:lnTo>
                <a:close/>
                <a:moveTo>
                  <a:pt x="386" y="391"/>
                </a:moveTo>
                <a:lnTo>
                  <a:pt x="310" y="172"/>
                </a:lnTo>
                <a:lnTo>
                  <a:pt x="235" y="391"/>
                </a:lnTo>
                <a:lnTo>
                  <a:pt x="386" y="391"/>
                </a:lnTo>
                <a:close/>
                <a:moveTo>
                  <a:pt x="619" y="621"/>
                </a:moveTo>
                <a:lnTo>
                  <a:pt x="466" y="621"/>
                </a:lnTo>
                <a:lnTo>
                  <a:pt x="428" y="513"/>
                </a:lnTo>
                <a:lnTo>
                  <a:pt x="192" y="513"/>
                </a:lnTo>
                <a:lnTo>
                  <a:pt x="154" y="621"/>
                </a:lnTo>
                <a:lnTo>
                  <a:pt x="0" y="621"/>
                </a:lnTo>
                <a:lnTo>
                  <a:pt x="218" y="9"/>
                </a:lnTo>
                <a:lnTo>
                  <a:pt x="403" y="9"/>
                </a:lnTo>
                <a:lnTo>
                  <a:pt x="619" y="621"/>
                </a:lnTo>
                <a:close/>
                <a:moveTo>
                  <a:pt x="678" y="621"/>
                </a:moveTo>
                <a:lnTo>
                  <a:pt x="678" y="482"/>
                </a:lnTo>
                <a:lnTo>
                  <a:pt x="817" y="482"/>
                </a:lnTo>
                <a:lnTo>
                  <a:pt x="817" y="621"/>
                </a:lnTo>
                <a:lnTo>
                  <a:pt x="678" y="621"/>
                </a:lnTo>
                <a:close/>
                <a:moveTo>
                  <a:pt x="821" y="221"/>
                </a:moveTo>
                <a:lnTo>
                  <a:pt x="785" y="433"/>
                </a:lnTo>
                <a:lnTo>
                  <a:pt x="704" y="433"/>
                </a:lnTo>
                <a:lnTo>
                  <a:pt x="674" y="221"/>
                </a:lnTo>
                <a:lnTo>
                  <a:pt x="674" y="9"/>
                </a:lnTo>
                <a:lnTo>
                  <a:pt x="821" y="9"/>
                </a:lnTo>
                <a:lnTo>
                  <a:pt x="821" y="221"/>
                </a:lnTo>
                <a:close/>
                <a:moveTo>
                  <a:pt x="1080" y="166"/>
                </a:moveTo>
                <a:lnTo>
                  <a:pt x="1044" y="166"/>
                </a:lnTo>
                <a:lnTo>
                  <a:pt x="1099" y="9"/>
                </a:lnTo>
                <a:lnTo>
                  <a:pt x="1142" y="9"/>
                </a:lnTo>
                <a:lnTo>
                  <a:pt x="1196" y="166"/>
                </a:lnTo>
                <a:lnTo>
                  <a:pt x="1160" y="166"/>
                </a:lnTo>
                <a:lnTo>
                  <a:pt x="1149" y="130"/>
                </a:lnTo>
                <a:lnTo>
                  <a:pt x="1092" y="130"/>
                </a:lnTo>
                <a:lnTo>
                  <a:pt x="1080" y="166"/>
                </a:lnTo>
                <a:close/>
                <a:moveTo>
                  <a:pt x="1100" y="105"/>
                </a:moveTo>
                <a:lnTo>
                  <a:pt x="1140" y="105"/>
                </a:lnTo>
                <a:lnTo>
                  <a:pt x="1121" y="45"/>
                </a:lnTo>
                <a:lnTo>
                  <a:pt x="1100" y="105"/>
                </a:lnTo>
                <a:close/>
                <a:moveTo>
                  <a:pt x="1247" y="169"/>
                </a:moveTo>
                <a:lnTo>
                  <a:pt x="1239" y="168"/>
                </a:lnTo>
                <a:lnTo>
                  <a:pt x="1235" y="167"/>
                </a:lnTo>
                <a:lnTo>
                  <a:pt x="1232" y="166"/>
                </a:lnTo>
                <a:lnTo>
                  <a:pt x="1225" y="164"/>
                </a:lnTo>
                <a:lnTo>
                  <a:pt x="1219" y="160"/>
                </a:lnTo>
                <a:lnTo>
                  <a:pt x="1216" y="157"/>
                </a:lnTo>
                <a:lnTo>
                  <a:pt x="1214" y="155"/>
                </a:lnTo>
                <a:lnTo>
                  <a:pt x="1212" y="152"/>
                </a:lnTo>
                <a:lnTo>
                  <a:pt x="1211" y="149"/>
                </a:lnTo>
                <a:lnTo>
                  <a:pt x="1210" y="145"/>
                </a:lnTo>
                <a:lnTo>
                  <a:pt x="1209" y="142"/>
                </a:lnTo>
                <a:lnTo>
                  <a:pt x="1208" y="138"/>
                </a:lnTo>
                <a:lnTo>
                  <a:pt x="1208" y="133"/>
                </a:lnTo>
                <a:lnTo>
                  <a:pt x="1208" y="127"/>
                </a:lnTo>
                <a:lnTo>
                  <a:pt x="1210" y="122"/>
                </a:lnTo>
                <a:lnTo>
                  <a:pt x="1211" y="117"/>
                </a:lnTo>
                <a:lnTo>
                  <a:pt x="1214" y="113"/>
                </a:lnTo>
                <a:lnTo>
                  <a:pt x="1218" y="109"/>
                </a:lnTo>
                <a:lnTo>
                  <a:pt x="1221" y="106"/>
                </a:lnTo>
                <a:lnTo>
                  <a:pt x="1226" y="104"/>
                </a:lnTo>
                <a:lnTo>
                  <a:pt x="1230" y="102"/>
                </a:lnTo>
                <a:lnTo>
                  <a:pt x="1236" y="100"/>
                </a:lnTo>
                <a:lnTo>
                  <a:pt x="1241" y="99"/>
                </a:lnTo>
                <a:lnTo>
                  <a:pt x="1252" y="97"/>
                </a:lnTo>
                <a:lnTo>
                  <a:pt x="1265" y="96"/>
                </a:lnTo>
                <a:lnTo>
                  <a:pt x="1270" y="95"/>
                </a:lnTo>
                <a:lnTo>
                  <a:pt x="1274" y="94"/>
                </a:lnTo>
                <a:lnTo>
                  <a:pt x="1277" y="93"/>
                </a:lnTo>
                <a:lnTo>
                  <a:pt x="1279" y="91"/>
                </a:lnTo>
                <a:lnTo>
                  <a:pt x="1280" y="89"/>
                </a:lnTo>
                <a:lnTo>
                  <a:pt x="1281" y="87"/>
                </a:lnTo>
                <a:lnTo>
                  <a:pt x="1280" y="83"/>
                </a:lnTo>
                <a:lnTo>
                  <a:pt x="1280" y="80"/>
                </a:lnTo>
                <a:lnTo>
                  <a:pt x="1278" y="77"/>
                </a:lnTo>
                <a:lnTo>
                  <a:pt x="1276" y="75"/>
                </a:lnTo>
                <a:lnTo>
                  <a:pt x="1274" y="73"/>
                </a:lnTo>
                <a:lnTo>
                  <a:pt x="1271" y="72"/>
                </a:lnTo>
                <a:lnTo>
                  <a:pt x="1267" y="71"/>
                </a:lnTo>
                <a:lnTo>
                  <a:pt x="1263" y="71"/>
                </a:lnTo>
                <a:lnTo>
                  <a:pt x="1259" y="71"/>
                </a:lnTo>
                <a:lnTo>
                  <a:pt x="1255" y="72"/>
                </a:lnTo>
                <a:lnTo>
                  <a:pt x="1252" y="73"/>
                </a:lnTo>
                <a:lnTo>
                  <a:pt x="1249" y="75"/>
                </a:lnTo>
                <a:lnTo>
                  <a:pt x="1247" y="77"/>
                </a:lnTo>
                <a:lnTo>
                  <a:pt x="1245" y="79"/>
                </a:lnTo>
                <a:lnTo>
                  <a:pt x="1243" y="82"/>
                </a:lnTo>
                <a:lnTo>
                  <a:pt x="1242" y="84"/>
                </a:lnTo>
                <a:lnTo>
                  <a:pt x="1212" y="82"/>
                </a:lnTo>
                <a:lnTo>
                  <a:pt x="1213" y="78"/>
                </a:lnTo>
                <a:lnTo>
                  <a:pt x="1214" y="74"/>
                </a:lnTo>
                <a:lnTo>
                  <a:pt x="1218" y="67"/>
                </a:lnTo>
                <a:lnTo>
                  <a:pt x="1223" y="62"/>
                </a:lnTo>
                <a:lnTo>
                  <a:pt x="1229" y="56"/>
                </a:lnTo>
                <a:lnTo>
                  <a:pt x="1232" y="54"/>
                </a:lnTo>
                <a:lnTo>
                  <a:pt x="1236" y="52"/>
                </a:lnTo>
                <a:lnTo>
                  <a:pt x="1238" y="51"/>
                </a:lnTo>
                <a:lnTo>
                  <a:pt x="1240" y="51"/>
                </a:lnTo>
                <a:lnTo>
                  <a:pt x="1244" y="49"/>
                </a:lnTo>
                <a:lnTo>
                  <a:pt x="1249" y="48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70" y="47"/>
                </a:lnTo>
                <a:lnTo>
                  <a:pt x="1276" y="48"/>
                </a:lnTo>
                <a:lnTo>
                  <a:pt x="1282" y="49"/>
                </a:lnTo>
                <a:lnTo>
                  <a:pt x="1288" y="51"/>
                </a:lnTo>
                <a:lnTo>
                  <a:pt x="1293" y="53"/>
                </a:lnTo>
                <a:lnTo>
                  <a:pt x="1298" y="56"/>
                </a:lnTo>
                <a:lnTo>
                  <a:pt x="1303" y="60"/>
                </a:lnTo>
                <a:lnTo>
                  <a:pt x="1306" y="64"/>
                </a:lnTo>
                <a:lnTo>
                  <a:pt x="1308" y="66"/>
                </a:lnTo>
                <a:lnTo>
                  <a:pt x="1309" y="69"/>
                </a:lnTo>
                <a:lnTo>
                  <a:pt x="1312" y="74"/>
                </a:lnTo>
                <a:lnTo>
                  <a:pt x="1313" y="80"/>
                </a:lnTo>
                <a:lnTo>
                  <a:pt x="1313" y="87"/>
                </a:lnTo>
                <a:lnTo>
                  <a:pt x="1313" y="166"/>
                </a:lnTo>
                <a:lnTo>
                  <a:pt x="1282" y="166"/>
                </a:lnTo>
                <a:lnTo>
                  <a:pt x="1282" y="150"/>
                </a:lnTo>
                <a:lnTo>
                  <a:pt x="1280" y="154"/>
                </a:lnTo>
                <a:lnTo>
                  <a:pt x="1276" y="157"/>
                </a:lnTo>
                <a:lnTo>
                  <a:pt x="1273" y="161"/>
                </a:lnTo>
                <a:lnTo>
                  <a:pt x="1269" y="163"/>
                </a:lnTo>
                <a:lnTo>
                  <a:pt x="1264" y="166"/>
                </a:lnTo>
                <a:lnTo>
                  <a:pt x="1262" y="166"/>
                </a:lnTo>
                <a:lnTo>
                  <a:pt x="1259" y="167"/>
                </a:lnTo>
                <a:lnTo>
                  <a:pt x="1253" y="168"/>
                </a:lnTo>
                <a:lnTo>
                  <a:pt x="1247" y="169"/>
                </a:lnTo>
                <a:close/>
                <a:moveTo>
                  <a:pt x="1256" y="146"/>
                </a:moveTo>
                <a:lnTo>
                  <a:pt x="1262" y="146"/>
                </a:lnTo>
                <a:lnTo>
                  <a:pt x="1266" y="144"/>
                </a:lnTo>
                <a:lnTo>
                  <a:pt x="1270" y="142"/>
                </a:lnTo>
                <a:lnTo>
                  <a:pt x="1274" y="140"/>
                </a:lnTo>
                <a:lnTo>
                  <a:pt x="1277" y="136"/>
                </a:lnTo>
                <a:lnTo>
                  <a:pt x="1279" y="133"/>
                </a:lnTo>
                <a:lnTo>
                  <a:pt x="1281" y="129"/>
                </a:lnTo>
                <a:lnTo>
                  <a:pt x="1281" y="124"/>
                </a:lnTo>
                <a:lnTo>
                  <a:pt x="1281" y="112"/>
                </a:lnTo>
                <a:lnTo>
                  <a:pt x="1279" y="113"/>
                </a:lnTo>
                <a:lnTo>
                  <a:pt x="1275" y="114"/>
                </a:lnTo>
                <a:lnTo>
                  <a:pt x="1266" y="116"/>
                </a:lnTo>
                <a:lnTo>
                  <a:pt x="1258" y="117"/>
                </a:lnTo>
                <a:lnTo>
                  <a:pt x="1251" y="119"/>
                </a:lnTo>
                <a:lnTo>
                  <a:pt x="1247" y="120"/>
                </a:lnTo>
                <a:lnTo>
                  <a:pt x="1244" y="122"/>
                </a:lnTo>
                <a:lnTo>
                  <a:pt x="1243" y="123"/>
                </a:lnTo>
                <a:lnTo>
                  <a:pt x="1242" y="124"/>
                </a:lnTo>
                <a:lnTo>
                  <a:pt x="1240" y="126"/>
                </a:lnTo>
                <a:lnTo>
                  <a:pt x="1240" y="129"/>
                </a:lnTo>
                <a:lnTo>
                  <a:pt x="1239" y="132"/>
                </a:lnTo>
                <a:lnTo>
                  <a:pt x="1239" y="135"/>
                </a:lnTo>
                <a:lnTo>
                  <a:pt x="1240" y="138"/>
                </a:lnTo>
                <a:lnTo>
                  <a:pt x="1242" y="141"/>
                </a:lnTo>
                <a:lnTo>
                  <a:pt x="1244" y="143"/>
                </a:lnTo>
                <a:lnTo>
                  <a:pt x="1247" y="144"/>
                </a:lnTo>
                <a:lnTo>
                  <a:pt x="1250" y="145"/>
                </a:lnTo>
                <a:lnTo>
                  <a:pt x="1253" y="146"/>
                </a:lnTo>
                <a:lnTo>
                  <a:pt x="1256" y="146"/>
                </a:lnTo>
                <a:close/>
                <a:moveTo>
                  <a:pt x="1373" y="166"/>
                </a:moveTo>
                <a:lnTo>
                  <a:pt x="1340" y="166"/>
                </a:lnTo>
                <a:lnTo>
                  <a:pt x="1340" y="9"/>
                </a:lnTo>
                <a:lnTo>
                  <a:pt x="1373" y="9"/>
                </a:lnTo>
                <a:lnTo>
                  <a:pt x="1373" y="166"/>
                </a:lnTo>
                <a:close/>
                <a:moveTo>
                  <a:pt x="1462" y="48"/>
                </a:moveTo>
                <a:lnTo>
                  <a:pt x="1462" y="73"/>
                </a:lnTo>
                <a:lnTo>
                  <a:pt x="1440" y="73"/>
                </a:lnTo>
                <a:lnTo>
                  <a:pt x="1440" y="130"/>
                </a:lnTo>
                <a:lnTo>
                  <a:pt x="1440" y="133"/>
                </a:lnTo>
                <a:lnTo>
                  <a:pt x="1441" y="136"/>
                </a:lnTo>
                <a:lnTo>
                  <a:pt x="1442" y="138"/>
                </a:lnTo>
                <a:lnTo>
                  <a:pt x="1443" y="139"/>
                </a:lnTo>
                <a:lnTo>
                  <a:pt x="1445" y="140"/>
                </a:lnTo>
                <a:lnTo>
                  <a:pt x="1447" y="141"/>
                </a:lnTo>
                <a:lnTo>
                  <a:pt x="1449" y="141"/>
                </a:lnTo>
                <a:lnTo>
                  <a:pt x="1451" y="142"/>
                </a:lnTo>
                <a:lnTo>
                  <a:pt x="1456" y="141"/>
                </a:lnTo>
                <a:lnTo>
                  <a:pt x="1459" y="141"/>
                </a:lnTo>
                <a:lnTo>
                  <a:pt x="1466" y="165"/>
                </a:lnTo>
                <a:lnTo>
                  <a:pt x="1458" y="167"/>
                </a:lnTo>
                <a:lnTo>
                  <a:pt x="1453" y="167"/>
                </a:lnTo>
                <a:lnTo>
                  <a:pt x="1447" y="168"/>
                </a:lnTo>
                <a:lnTo>
                  <a:pt x="1442" y="168"/>
                </a:lnTo>
                <a:lnTo>
                  <a:pt x="1438" y="168"/>
                </a:lnTo>
                <a:lnTo>
                  <a:pt x="1431" y="166"/>
                </a:lnTo>
                <a:lnTo>
                  <a:pt x="1424" y="164"/>
                </a:lnTo>
                <a:lnTo>
                  <a:pt x="1421" y="162"/>
                </a:lnTo>
                <a:lnTo>
                  <a:pt x="1418" y="160"/>
                </a:lnTo>
                <a:lnTo>
                  <a:pt x="1414" y="155"/>
                </a:lnTo>
                <a:lnTo>
                  <a:pt x="1412" y="153"/>
                </a:lnTo>
                <a:lnTo>
                  <a:pt x="1410" y="150"/>
                </a:lnTo>
                <a:lnTo>
                  <a:pt x="1409" y="146"/>
                </a:lnTo>
                <a:lnTo>
                  <a:pt x="1408" y="142"/>
                </a:lnTo>
                <a:lnTo>
                  <a:pt x="1408" y="139"/>
                </a:lnTo>
                <a:lnTo>
                  <a:pt x="1408" y="134"/>
                </a:lnTo>
                <a:lnTo>
                  <a:pt x="1408" y="73"/>
                </a:lnTo>
                <a:lnTo>
                  <a:pt x="1391" y="73"/>
                </a:lnTo>
                <a:lnTo>
                  <a:pt x="1391" y="48"/>
                </a:lnTo>
                <a:lnTo>
                  <a:pt x="1408" y="48"/>
                </a:lnTo>
                <a:lnTo>
                  <a:pt x="1408" y="20"/>
                </a:lnTo>
                <a:lnTo>
                  <a:pt x="1440" y="20"/>
                </a:lnTo>
                <a:lnTo>
                  <a:pt x="1440" y="48"/>
                </a:lnTo>
                <a:lnTo>
                  <a:pt x="1462" y="48"/>
                </a:lnTo>
                <a:close/>
                <a:moveTo>
                  <a:pt x="1535" y="169"/>
                </a:moveTo>
                <a:lnTo>
                  <a:pt x="1526" y="168"/>
                </a:lnTo>
                <a:lnTo>
                  <a:pt x="1522" y="168"/>
                </a:lnTo>
                <a:lnTo>
                  <a:pt x="1518" y="167"/>
                </a:lnTo>
                <a:lnTo>
                  <a:pt x="1511" y="164"/>
                </a:lnTo>
                <a:lnTo>
                  <a:pt x="1504" y="161"/>
                </a:lnTo>
                <a:lnTo>
                  <a:pt x="1498" y="157"/>
                </a:lnTo>
                <a:lnTo>
                  <a:pt x="1492" y="152"/>
                </a:lnTo>
                <a:lnTo>
                  <a:pt x="1488" y="146"/>
                </a:lnTo>
                <a:lnTo>
                  <a:pt x="1484" y="140"/>
                </a:lnTo>
                <a:lnTo>
                  <a:pt x="1481" y="133"/>
                </a:lnTo>
                <a:lnTo>
                  <a:pt x="1478" y="125"/>
                </a:lnTo>
                <a:lnTo>
                  <a:pt x="1477" y="117"/>
                </a:lnTo>
                <a:lnTo>
                  <a:pt x="1477" y="108"/>
                </a:lnTo>
                <a:lnTo>
                  <a:pt x="1477" y="99"/>
                </a:lnTo>
                <a:lnTo>
                  <a:pt x="1478" y="91"/>
                </a:lnTo>
                <a:lnTo>
                  <a:pt x="1479" y="87"/>
                </a:lnTo>
                <a:lnTo>
                  <a:pt x="1481" y="83"/>
                </a:lnTo>
                <a:lnTo>
                  <a:pt x="1484" y="76"/>
                </a:lnTo>
                <a:lnTo>
                  <a:pt x="1488" y="69"/>
                </a:lnTo>
                <a:lnTo>
                  <a:pt x="1492" y="64"/>
                </a:lnTo>
                <a:lnTo>
                  <a:pt x="1498" y="59"/>
                </a:lnTo>
                <a:lnTo>
                  <a:pt x="1504" y="55"/>
                </a:lnTo>
                <a:lnTo>
                  <a:pt x="1507" y="53"/>
                </a:lnTo>
                <a:lnTo>
                  <a:pt x="1511" y="51"/>
                </a:lnTo>
                <a:lnTo>
                  <a:pt x="1518" y="49"/>
                </a:lnTo>
                <a:lnTo>
                  <a:pt x="1522" y="48"/>
                </a:lnTo>
                <a:lnTo>
                  <a:pt x="1526" y="47"/>
                </a:lnTo>
                <a:lnTo>
                  <a:pt x="1535" y="47"/>
                </a:lnTo>
                <a:lnTo>
                  <a:pt x="1543" y="47"/>
                </a:lnTo>
                <a:lnTo>
                  <a:pt x="1547" y="48"/>
                </a:lnTo>
                <a:lnTo>
                  <a:pt x="1551" y="49"/>
                </a:lnTo>
                <a:lnTo>
                  <a:pt x="1559" y="51"/>
                </a:lnTo>
                <a:lnTo>
                  <a:pt x="1566" y="55"/>
                </a:lnTo>
                <a:lnTo>
                  <a:pt x="1572" y="59"/>
                </a:lnTo>
                <a:lnTo>
                  <a:pt x="1577" y="64"/>
                </a:lnTo>
                <a:lnTo>
                  <a:pt x="1582" y="69"/>
                </a:lnTo>
                <a:lnTo>
                  <a:pt x="1586" y="76"/>
                </a:lnTo>
                <a:lnTo>
                  <a:pt x="1587" y="79"/>
                </a:lnTo>
                <a:lnTo>
                  <a:pt x="1589" y="83"/>
                </a:lnTo>
                <a:lnTo>
                  <a:pt x="1591" y="91"/>
                </a:lnTo>
                <a:lnTo>
                  <a:pt x="1592" y="99"/>
                </a:lnTo>
                <a:lnTo>
                  <a:pt x="1593" y="108"/>
                </a:lnTo>
                <a:lnTo>
                  <a:pt x="1592" y="117"/>
                </a:lnTo>
                <a:lnTo>
                  <a:pt x="1591" y="125"/>
                </a:lnTo>
                <a:lnTo>
                  <a:pt x="1590" y="129"/>
                </a:lnTo>
                <a:lnTo>
                  <a:pt x="1589" y="133"/>
                </a:lnTo>
                <a:lnTo>
                  <a:pt x="1586" y="140"/>
                </a:lnTo>
                <a:lnTo>
                  <a:pt x="1582" y="146"/>
                </a:lnTo>
                <a:lnTo>
                  <a:pt x="1577" y="152"/>
                </a:lnTo>
                <a:lnTo>
                  <a:pt x="1572" y="157"/>
                </a:lnTo>
                <a:lnTo>
                  <a:pt x="1566" y="161"/>
                </a:lnTo>
                <a:lnTo>
                  <a:pt x="1562" y="163"/>
                </a:lnTo>
                <a:lnTo>
                  <a:pt x="1559" y="164"/>
                </a:lnTo>
                <a:lnTo>
                  <a:pt x="1551" y="167"/>
                </a:lnTo>
                <a:lnTo>
                  <a:pt x="1547" y="168"/>
                </a:lnTo>
                <a:lnTo>
                  <a:pt x="1543" y="168"/>
                </a:lnTo>
                <a:lnTo>
                  <a:pt x="1535" y="169"/>
                </a:lnTo>
                <a:close/>
                <a:moveTo>
                  <a:pt x="1535" y="143"/>
                </a:moveTo>
                <a:lnTo>
                  <a:pt x="1540" y="143"/>
                </a:lnTo>
                <a:lnTo>
                  <a:pt x="1543" y="142"/>
                </a:lnTo>
                <a:lnTo>
                  <a:pt x="1545" y="141"/>
                </a:lnTo>
                <a:lnTo>
                  <a:pt x="1548" y="139"/>
                </a:lnTo>
                <a:lnTo>
                  <a:pt x="1550" y="138"/>
                </a:lnTo>
                <a:lnTo>
                  <a:pt x="1552" y="136"/>
                </a:lnTo>
                <a:lnTo>
                  <a:pt x="1553" y="133"/>
                </a:lnTo>
                <a:lnTo>
                  <a:pt x="1556" y="128"/>
                </a:lnTo>
                <a:lnTo>
                  <a:pt x="1558" y="122"/>
                </a:lnTo>
                <a:lnTo>
                  <a:pt x="1559" y="115"/>
                </a:lnTo>
                <a:lnTo>
                  <a:pt x="1559" y="108"/>
                </a:lnTo>
                <a:lnTo>
                  <a:pt x="1559" y="100"/>
                </a:lnTo>
                <a:lnTo>
                  <a:pt x="1558" y="94"/>
                </a:lnTo>
                <a:lnTo>
                  <a:pt x="1556" y="87"/>
                </a:lnTo>
                <a:lnTo>
                  <a:pt x="1553" y="82"/>
                </a:lnTo>
                <a:lnTo>
                  <a:pt x="1552" y="80"/>
                </a:lnTo>
                <a:lnTo>
                  <a:pt x="1550" y="78"/>
                </a:lnTo>
                <a:lnTo>
                  <a:pt x="1545" y="74"/>
                </a:lnTo>
                <a:lnTo>
                  <a:pt x="1540" y="73"/>
                </a:lnTo>
                <a:lnTo>
                  <a:pt x="1535" y="72"/>
                </a:lnTo>
                <a:lnTo>
                  <a:pt x="1529" y="73"/>
                </a:lnTo>
                <a:lnTo>
                  <a:pt x="1526" y="73"/>
                </a:lnTo>
                <a:lnTo>
                  <a:pt x="1524" y="74"/>
                </a:lnTo>
                <a:lnTo>
                  <a:pt x="1522" y="76"/>
                </a:lnTo>
                <a:lnTo>
                  <a:pt x="1520" y="78"/>
                </a:lnTo>
                <a:lnTo>
                  <a:pt x="1518" y="80"/>
                </a:lnTo>
                <a:lnTo>
                  <a:pt x="1516" y="82"/>
                </a:lnTo>
                <a:lnTo>
                  <a:pt x="1513" y="87"/>
                </a:lnTo>
                <a:lnTo>
                  <a:pt x="1511" y="94"/>
                </a:lnTo>
                <a:lnTo>
                  <a:pt x="1510" y="100"/>
                </a:lnTo>
                <a:lnTo>
                  <a:pt x="1510" y="108"/>
                </a:lnTo>
                <a:lnTo>
                  <a:pt x="1510" y="115"/>
                </a:lnTo>
                <a:lnTo>
                  <a:pt x="1511" y="122"/>
                </a:lnTo>
                <a:lnTo>
                  <a:pt x="1513" y="128"/>
                </a:lnTo>
                <a:lnTo>
                  <a:pt x="1516" y="133"/>
                </a:lnTo>
                <a:lnTo>
                  <a:pt x="1517" y="134"/>
                </a:lnTo>
                <a:lnTo>
                  <a:pt x="1518" y="136"/>
                </a:lnTo>
                <a:lnTo>
                  <a:pt x="1520" y="138"/>
                </a:lnTo>
                <a:lnTo>
                  <a:pt x="1524" y="141"/>
                </a:lnTo>
                <a:lnTo>
                  <a:pt x="1529" y="143"/>
                </a:lnTo>
                <a:lnTo>
                  <a:pt x="1535" y="143"/>
                </a:lnTo>
                <a:close/>
                <a:moveTo>
                  <a:pt x="1762" y="9"/>
                </a:moveTo>
                <a:lnTo>
                  <a:pt x="1795" y="9"/>
                </a:lnTo>
                <a:lnTo>
                  <a:pt x="1795" y="111"/>
                </a:lnTo>
                <a:lnTo>
                  <a:pt x="1794" y="120"/>
                </a:lnTo>
                <a:lnTo>
                  <a:pt x="1794" y="123"/>
                </a:lnTo>
                <a:lnTo>
                  <a:pt x="1793" y="127"/>
                </a:lnTo>
                <a:lnTo>
                  <a:pt x="1790" y="135"/>
                </a:lnTo>
                <a:lnTo>
                  <a:pt x="1787" y="141"/>
                </a:lnTo>
                <a:lnTo>
                  <a:pt x="1785" y="144"/>
                </a:lnTo>
                <a:lnTo>
                  <a:pt x="1782" y="147"/>
                </a:lnTo>
                <a:lnTo>
                  <a:pt x="1777" y="153"/>
                </a:lnTo>
                <a:lnTo>
                  <a:pt x="1771" y="157"/>
                </a:lnTo>
                <a:lnTo>
                  <a:pt x="1764" y="161"/>
                </a:lnTo>
                <a:lnTo>
                  <a:pt x="1756" y="164"/>
                </a:lnTo>
                <a:lnTo>
                  <a:pt x="1748" y="167"/>
                </a:lnTo>
                <a:lnTo>
                  <a:pt x="1739" y="168"/>
                </a:lnTo>
                <a:lnTo>
                  <a:pt x="1730" y="169"/>
                </a:lnTo>
                <a:lnTo>
                  <a:pt x="1720" y="168"/>
                </a:lnTo>
                <a:lnTo>
                  <a:pt x="1711" y="167"/>
                </a:lnTo>
                <a:lnTo>
                  <a:pt x="1703" y="164"/>
                </a:lnTo>
                <a:lnTo>
                  <a:pt x="1696" y="161"/>
                </a:lnTo>
                <a:lnTo>
                  <a:pt x="1689" y="157"/>
                </a:lnTo>
                <a:lnTo>
                  <a:pt x="1685" y="155"/>
                </a:lnTo>
                <a:lnTo>
                  <a:pt x="1683" y="153"/>
                </a:lnTo>
                <a:lnTo>
                  <a:pt x="1677" y="147"/>
                </a:lnTo>
                <a:lnTo>
                  <a:pt x="1673" y="141"/>
                </a:lnTo>
                <a:lnTo>
                  <a:pt x="1669" y="135"/>
                </a:lnTo>
                <a:lnTo>
                  <a:pt x="1667" y="127"/>
                </a:lnTo>
                <a:lnTo>
                  <a:pt x="1666" y="123"/>
                </a:lnTo>
                <a:lnTo>
                  <a:pt x="1665" y="120"/>
                </a:lnTo>
                <a:lnTo>
                  <a:pt x="1665" y="111"/>
                </a:lnTo>
                <a:lnTo>
                  <a:pt x="1665" y="9"/>
                </a:lnTo>
                <a:lnTo>
                  <a:pt x="1698" y="9"/>
                </a:lnTo>
                <a:lnTo>
                  <a:pt x="1698" y="108"/>
                </a:lnTo>
                <a:lnTo>
                  <a:pt x="1698" y="115"/>
                </a:lnTo>
                <a:lnTo>
                  <a:pt x="1699" y="118"/>
                </a:lnTo>
                <a:lnTo>
                  <a:pt x="1700" y="121"/>
                </a:lnTo>
                <a:lnTo>
                  <a:pt x="1703" y="126"/>
                </a:lnTo>
                <a:lnTo>
                  <a:pt x="1705" y="128"/>
                </a:lnTo>
                <a:lnTo>
                  <a:pt x="1707" y="131"/>
                </a:lnTo>
                <a:lnTo>
                  <a:pt x="1709" y="133"/>
                </a:lnTo>
                <a:lnTo>
                  <a:pt x="1711" y="134"/>
                </a:lnTo>
                <a:lnTo>
                  <a:pt x="1717" y="137"/>
                </a:lnTo>
                <a:lnTo>
                  <a:pt x="1723" y="139"/>
                </a:lnTo>
                <a:lnTo>
                  <a:pt x="1730" y="139"/>
                </a:lnTo>
                <a:lnTo>
                  <a:pt x="1737" y="139"/>
                </a:lnTo>
                <a:lnTo>
                  <a:pt x="1740" y="138"/>
                </a:lnTo>
                <a:lnTo>
                  <a:pt x="1743" y="137"/>
                </a:lnTo>
                <a:lnTo>
                  <a:pt x="1748" y="134"/>
                </a:lnTo>
                <a:lnTo>
                  <a:pt x="1751" y="133"/>
                </a:lnTo>
                <a:lnTo>
                  <a:pt x="1753" y="131"/>
                </a:lnTo>
                <a:lnTo>
                  <a:pt x="1755" y="128"/>
                </a:lnTo>
                <a:lnTo>
                  <a:pt x="1757" y="126"/>
                </a:lnTo>
                <a:lnTo>
                  <a:pt x="1760" y="121"/>
                </a:lnTo>
                <a:lnTo>
                  <a:pt x="1761" y="115"/>
                </a:lnTo>
                <a:lnTo>
                  <a:pt x="1762" y="108"/>
                </a:lnTo>
                <a:lnTo>
                  <a:pt x="1762" y="9"/>
                </a:lnTo>
                <a:close/>
                <a:moveTo>
                  <a:pt x="1856" y="98"/>
                </a:moveTo>
                <a:lnTo>
                  <a:pt x="1856" y="166"/>
                </a:lnTo>
                <a:lnTo>
                  <a:pt x="1824" y="166"/>
                </a:lnTo>
                <a:lnTo>
                  <a:pt x="1824" y="48"/>
                </a:lnTo>
                <a:lnTo>
                  <a:pt x="1855" y="48"/>
                </a:lnTo>
                <a:lnTo>
                  <a:pt x="1855" y="69"/>
                </a:lnTo>
                <a:lnTo>
                  <a:pt x="1858" y="64"/>
                </a:lnTo>
                <a:lnTo>
                  <a:pt x="1861" y="60"/>
                </a:lnTo>
                <a:lnTo>
                  <a:pt x="1865" y="56"/>
                </a:lnTo>
                <a:lnTo>
                  <a:pt x="1869" y="53"/>
                </a:lnTo>
                <a:lnTo>
                  <a:pt x="1874" y="50"/>
                </a:lnTo>
                <a:lnTo>
                  <a:pt x="1880" y="48"/>
                </a:lnTo>
                <a:lnTo>
                  <a:pt x="1886" y="47"/>
                </a:lnTo>
                <a:lnTo>
                  <a:pt x="1893" y="47"/>
                </a:lnTo>
                <a:lnTo>
                  <a:pt x="1902" y="48"/>
                </a:lnTo>
                <a:lnTo>
                  <a:pt x="1906" y="49"/>
                </a:lnTo>
                <a:lnTo>
                  <a:pt x="1909" y="50"/>
                </a:lnTo>
                <a:lnTo>
                  <a:pt x="1913" y="52"/>
                </a:lnTo>
                <a:lnTo>
                  <a:pt x="1916" y="54"/>
                </a:lnTo>
                <a:lnTo>
                  <a:pt x="1919" y="56"/>
                </a:lnTo>
                <a:lnTo>
                  <a:pt x="1922" y="59"/>
                </a:lnTo>
                <a:lnTo>
                  <a:pt x="1925" y="62"/>
                </a:lnTo>
                <a:lnTo>
                  <a:pt x="1927" y="65"/>
                </a:lnTo>
                <a:lnTo>
                  <a:pt x="1929" y="69"/>
                </a:lnTo>
                <a:lnTo>
                  <a:pt x="1931" y="73"/>
                </a:lnTo>
                <a:lnTo>
                  <a:pt x="1932" y="77"/>
                </a:lnTo>
                <a:lnTo>
                  <a:pt x="1933" y="82"/>
                </a:lnTo>
                <a:lnTo>
                  <a:pt x="1933" y="86"/>
                </a:lnTo>
                <a:lnTo>
                  <a:pt x="1933" y="91"/>
                </a:lnTo>
                <a:lnTo>
                  <a:pt x="1933" y="166"/>
                </a:lnTo>
                <a:lnTo>
                  <a:pt x="1901" y="166"/>
                </a:lnTo>
                <a:lnTo>
                  <a:pt x="1901" y="97"/>
                </a:lnTo>
                <a:lnTo>
                  <a:pt x="1900" y="92"/>
                </a:lnTo>
                <a:lnTo>
                  <a:pt x="1899" y="87"/>
                </a:lnTo>
                <a:lnTo>
                  <a:pt x="1898" y="84"/>
                </a:lnTo>
                <a:lnTo>
                  <a:pt x="1895" y="80"/>
                </a:lnTo>
                <a:lnTo>
                  <a:pt x="1892" y="78"/>
                </a:lnTo>
                <a:lnTo>
                  <a:pt x="1889" y="76"/>
                </a:lnTo>
                <a:lnTo>
                  <a:pt x="1884" y="74"/>
                </a:lnTo>
                <a:lnTo>
                  <a:pt x="1879" y="74"/>
                </a:lnTo>
                <a:lnTo>
                  <a:pt x="1874" y="74"/>
                </a:lnTo>
                <a:lnTo>
                  <a:pt x="1870" y="76"/>
                </a:lnTo>
                <a:lnTo>
                  <a:pt x="1866" y="78"/>
                </a:lnTo>
                <a:lnTo>
                  <a:pt x="1863" y="80"/>
                </a:lnTo>
                <a:lnTo>
                  <a:pt x="1860" y="84"/>
                </a:lnTo>
                <a:lnTo>
                  <a:pt x="1858" y="88"/>
                </a:lnTo>
                <a:lnTo>
                  <a:pt x="1857" y="93"/>
                </a:lnTo>
                <a:lnTo>
                  <a:pt x="1856" y="98"/>
                </a:lnTo>
                <a:close/>
                <a:moveTo>
                  <a:pt x="1976" y="33"/>
                </a:moveTo>
                <a:lnTo>
                  <a:pt x="1973" y="33"/>
                </a:lnTo>
                <a:lnTo>
                  <a:pt x="1970" y="32"/>
                </a:lnTo>
                <a:lnTo>
                  <a:pt x="1967" y="31"/>
                </a:lnTo>
                <a:lnTo>
                  <a:pt x="1964" y="28"/>
                </a:lnTo>
                <a:lnTo>
                  <a:pt x="1962" y="26"/>
                </a:lnTo>
                <a:lnTo>
                  <a:pt x="1960" y="23"/>
                </a:lnTo>
                <a:lnTo>
                  <a:pt x="1959" y="20"/>
                </a:lnTo>
                <a:lnTo>
                  <a:pt x="1959" y="17"/>
                </a:lnTo>
                <a:lnTo>
                  <a:pt x="1959" y="13"/>
                </a:lnTo>
                <a:lnTo>
                  <a:pt x="1960" y="10"/>
                </a:lnTo>
                <a:lnTo>
                  <a:pt x="1962" y="8"/>
                </a:lnTo>
                <a:lnTo>
                  <a:pt x="1964" y="5"/>
                </a:lnTo>
                <a:lnTo>
                  <a:pt x="1967" y="3"/>
                </a:lnTo>
                <a:lnTo>
                  <a:pt x="1970" y="1"/>
                </a:lnTo>
                <a:lnTo>
                  <a:pt x="1973" y="1"/>
                </a:lnTo>
                <a:lnTo>
                  <a:pt x="1976" y="0"/>
                </a:lnTo>
                <a:lnTo>
                  <a:pt x="1980" y="1"/>
                </a:lnTo>
                <a:lnTo>
                  <a:pt x="1983" y="1"/>
                </a:lnTo>
                <a:lnTo>
                  <a:pt x="1986" y="3"/>
                </a:lnTo>
                <a:lnTo>
                  <a:pt x="1989" y="5"/>
                </a:lnTo>
                <a:lnTo>
                  <a:pt x="1991" y="8"/>
                </a:lnTo>
                <a:lnTo>
                  <a:pt x="1993" y="10"/>
                </a:lnTo>
                <a:lnTo>
                  <a:pt x="1994" y="13"/>
                </a:lnTo>
                <a:lnTo>
                  <a:pt x="1994" y="17"/>
                </a:lnTo>
                <a:lnTo>
                  <a:pt x="1994" y="20"/>
                </a:lnTo>
                <a:lnTo>
                  <a:pt x="1993" y="23"/>
                </a:lnTo>
                <a:lnTo>
                  <a:pt x="1991" y="26"/>
                </a:lnTo>
                <a:lnTo>
                  <a:pt x="1989" y="28"/>
                </a:lnTo>
                <a:lnTo>
                  <a:pt x="1986" y="31"/>
                </a:lnTo>
                <a:lnTo>
                  <a:pt x="1983" y="32"/>
                </a:lnTo>
                <a:lnTo>
                  <a:pt x="1980" y="33"/>
                </a:lnTo>
                <a:lnTo>
                  <a:pt x="1976" y="33"/>
                </a:lnTo>
                <a:close/>
                <a:moveTo>
                  <a:pt x="1960" y="48"/>
                </a:moveTo>
                <a:lnTo>
                  <a:pt x="1993" y="48"/>
                </a:lnTo>
                <a:lnTo>
                  <a:pt x="1993" y="166"/>
                </a:lnTo>
                <a:lnTo>
                  <a:pt x="1960" y="166"/>
                </a:lnTo>
                <a:lnTo>
                  <a:pt x="1960" y="48"/>
                </a:lnTo>
                <a:close/>
                <a:moveTo>
                  <a:pt x="2128" y="48"/>
                </a:moveTo>
                <a:lnTo>
                  <a:pt x="2087" y="166"/>
                </a:lnTo>
                <a:lnTo>
                  <a:pt x="2050" y="166"/>
                </a:lnTo>
                <a:lnTo>
                  <a:pt x="2009" y="48"/>
                </a:lnTo>
                <a:lnTo>
                  <a:pt x="2044" y="48"/>
                </a:lnTo>
                <a:lnTo>
                  <a:pt x="2068" y="133"/>
                </a:lnTo>
                <a:lnTo>
                  <a:pt x="2094" y="48"/>
                </a:lnTo>
                <a:lnTo>
                  <a:pt x="2128" y="48"/>
                </a:lnTo>
                <a:close/>
                <a:moveTo>
                  <a:pt x="2194" y="169"/>
                </a:moveTo>
                <a:lnTo>
                  <a:pt x="2185" y="168"/>
                </a:lnTo>
                <a:lnTo>
                  <a:pt x="2181" y="168"/>
                </a:lnTo>
                <a:lnTo>
                  <a:pt x="2177" y="167"/>
                </a:lnTo>
                <a:lnTo>
                  <a:pt x="2169" y="164"/>
                </a:lnTo>
                <a:lnTo>
                  <a:pt x="2163" y="161"/>
                </a:lnTo>
                <a:lnTo>
                  <a:pt x="2156" y="157"/>
                </a:lnTo>
                <a:lnTo>
                  <a:pt x="2151" y="152"/>
                </a:lnTo>
                <a:lnTo>
                  <a:pt x="2146" y="147"/>
                </a:lnTo>
                <a:lnTo>
                  <a:pt x="2142" y="140"/>
                </a:lnTo>
                <a:lnTo>
                  <a:pt x="2139" y="133"/>
                </a:lnTo>
                <a:lnTo>
                  <a:pt x="2137" y="125"/>
                </a:lnTo>
                <a:lnTo>
                  <a:pt x="2136" y="117"/>
                </a:lnTo>
                <a:lnTo>
                  <a:pt x="2135" y="108"/>
                </a:lnTo>
                <a:lnTo>
                  <a:pt x="2136" y="99"/>
                </a:lnTo>
                <a:lnTo>
                  <a:pt x="2137" y="91"/>
                </a:lnTo>
                <a:lnTo>
                  <a:pt x="2138" y="87"/>
                </a:lnTo>
                <a:lnTo>
                  <a:pt x="2139" y="83"/>
                </a:lnTo>
                <a:lnTo>
                  <a:pt x="2142" y="76"/>
                </a:lnTo>
                <a:lnTo>
                  <a:pt x="2146" y="70"/>
                </a:lnTo>
                <a:lnTo>
                  <a:pt x="2151" y="64"/>
                </a:lnTo>
                <a:lnTo>
                  <a:pt x="2156" y="59"/>
                </a:lnTo>
                <a:lnTo>
                  <a:pt x="2162" y="55"/>
                </a:lnTo>
                <a:lnTo>
                  <a:pt x="2166" y="53"/>
                </a:lnTo>
                <a:lnTo>
                  <a:pt x="2169" y="51"/>
                </a:lnTo>
                <a:lnTo>
                  <a:pt x="2176" y="49"/>
                </a:lnTo>
                <a:lnTo>
                  <a:pt x="2184" y="47"/>
                </a:lnTo>
                <a:lnTo>
                  <a:pt x="2192" y="47"/>
                </a:lnTo>
                <a:lnTo>
                  <a:pt x="2200" y="47"/>
                </a:lnTo>
                <a:lnTo>
                  <a:pt x="2207" y="49"/>
                </a:lnTo>
                <a:lnTo>
                  <a:pt x="2214" y="51"/>
                </a:lnTo>
                <a:lnTo>
                  <a:pt x="2221" y="54"/>
                </a:lnTo>
                <a:lnTo>
                  <a:pt x="2227" y="57"/>
                </a:lnTo>
                <a:lnTo>
                  <a:pt x="2232" y="62"/>
                </a:lnTo>
                <a:lnTo>
                  <a:pt x="2236" y="67"/>
                </a:lnTo>
                <a:lnTo>
                  <a:pt x="2240" y="73"/>
                </a:lnTo>
                <a:lnTo>
                  <a:pt x="2244" y="81"/>
                </a:lnTo>
                <a:lnTo>
                  <a:pt x="2245" y="84"/>
                </a:lnTo>
                <a:lnTo>
                  <a:pt x="2246" y="88"/>
                </a:lnTo>
                <a:lnTo>
                  <a:pt x="2247" y="97"/>
                </a:lnTo>
                <a:lnTo>
                  <a:pt x="2248" y="107"/>
                </a:lnTo>
                <a:lnTo>
                  <a:pt x="2248" y="116"/>
                </a:lnTo>
                <a:lnTo>
                  <a:pt x="2168" y="116"/>
                </a:lnTo>
                <a:lnTo>
                  <a:pt x="2168" y="122"/>
                </a:lnTo>
                <a:lnTo>
                  <a:pt x="2169" y="128"/>
                </a:lnTo>
                <a:lnTo>
                  <a:pt x="2170" y="130"/>
                </a:lnTo>
                <a:lnTo>
                  <a:pt x="2172" y="132"/>
                </a:lnTo>
                <a:lnTo>
                  <a:pt x="2175" y="137"/>
                </a:lnTo>
                <a:lnTo>
                  <a:pt x="2177" y="138"/>
                </a:lnTo>
                <a:lnTo>
                  <a:pt x="2179" y="140"/>
                </a:lnTo>
                <a:lnTo>
                  <a:pt x="2183" y="142"/>
                </a:lnTo>
                <a:lnTo>
                  <a:pt x="2186" y="143"/>
                </a:lnTo>
                <a:lnTo>
                  <a:pt x="2188" y="144"/>
                </a:lnTo>
                <a:lnTo>
                  <a:pt x="2194" y="144"/>
                </a:lnTo>
                <a:lnTo>
                  <a:pt x="2202" y="143"/>
                </a:lnTo>
                <a:lnTo>
                  <a:pt x="2205" y="142"/>
                </a:lnTo>
                <a:lnTo>
                  <a:pt x="2208" y="141"/>
                </a:lnTo>
                <a:lnTo>
                  <a:pt x="2211" y="139"/>
                </a:lnTo>
                <a:lnTo>
                  <a:pt x="2214" y="136"/>
                </a:lnTo>
                <a:lnTo>
                  <a:pt x="2215" y="134"/>
                </a:lnTo>
                <a:lnTo>
                  <a:pt x="2217" y="131"/>
                </a:lnTo>
                <a:lnTo>
                  <a:pt x="2247" y="133"/>
                </a:lnTo>
                <a:lnTo>
                  <a:pt x="2246" y="137"/>
                </a:lnTo>
                <a:lnTo>
                  <a:pt x="2245" y="140"/>
                </a:lnTo>
                <a:lnTo>
                  <a:pt x="2243" y="144"/>
                </a:lnTo>
                <a:lnTo>
                  <a:pt x="2241" y="147"/>
                </a:lnTo>
                <a:lnTo>
                  <a:pt x="2236" y="153"/>
                </a:lnTo>
                <a:lnTo>
                  <a:pt x="2233" y="156"/>
                </a:lnTo>
                <a:lnTo>
                  <a:pt x="2230" y="159"/>
                </a:lnTo>
                <a:lnTo>
                  <a:pt x="2226" y="161"/>
                </a:lnTo>
                <a:lnTo>
                  <a:pt x="2222" y="163"/>
                </a:lnTo>
                <a:lnTo>
                  <a:pt x="2218" y="165"/>
                </a:lnTo>
                <a:lnTo>
                  <a:pt x="2214" y="166"/>
                </a:lnTo>
                <a:lnTo>
                  <a:pt x="2209" y="167"/>
                </a:lnTo>
                <a:lnTo>
                  <a:pt x="2204" y="168"/>
                </a:lnTo>
                <a:lnTo>
                  <a:pt x="2199" y="168"/>
                </a:lnTo>
                <a:lnTo>
                  <a:pt x="2194" y="169"/>
                </a:lnTo>
                <a:close/>
                <a:moveTo>
                  <a:pt x="2168" y="95"/>
                </a:moveTo>
                <a:lnTo>
                  <a:pt x="2217" y="95"/>
                </a:lnTo>
                <a:lnTo>
                  <a:pt x="2217" y="90"/>
                </a:lnTo>
                <a:lnTo>
                  <a:pt x="2215" y="86"/>
                </a:lnTo>
                <a:lnTo>
                  <a:pt x="2213" y="82"/>
                </a:lnTo>
                <a:lnTo>
                  <a:pt x="2210" y="78"/>
                </a:lnTo>
                <a:lnTo>
                  <a:pt x="2209" y="77"/>
                </a:lnTo>
                <a:lnTo>
                  <a:pt x="2207" y="75"/>
                </a:lnTo>
                <a:lnTo>
                  <a:pt x="2203" y="73"/>
                </a:lnTo>
                <a:lnTo>
                  <a:pt x="2198" y="72"/>
                </a:lnTo>
                <a:lnTo>
                  <a:pt x="2193" y="71"/>
                </a:lnTo>
                <a:lnTo>
                  <a:pt x="2188" y="72"/>
                </a:lnTo>
                <a:lnTo>
                  <a:pt x="2183" y="73"/>
                </a:lnTo>
                <a:lnTo>
                  <a:pt x="2181" y="74"/>
                </a:lnTo>
                <a:lnTo>
                  <a:pt x="2179" y="75"/>
                </a:lnTo>
                <a:lnTo>
                  <a:pt x="2175" y="78"/>
                </a:lnTo>
                <a:lnTo>
                  <a:pt x="2172" y="82"/>
                </a:lnTo>
                <a:lnTo>
                  <a:pt x="2170" y="86"/>
                </a:lnTo>
                <a:lnTo>
                  <a:pt x="2168" y="91"/>
                </a:lnTo>
                <a:lnTo>
                  <a:pt x="2168" y="95"/>
                </a:lnTo>
                <a:close/>
                <a:moveTo>
                  <a:pt x="2270" y="166"/>
                </a:moveTo>
                <a:lnTo>
                  <a:pt x="2270" y="48"/>
                </a:lnTo>
                <a:lnTo>
                  <a:pt x="2303" y="48"/>
                </a:lnTo>
                <a:lnTo>
                  <a:pt x="2303" y="69"/>
                </a:lnTo>
                <a:lnTo>
                  <a:pt x="2306" y="64"/>
                </a:lnTo>
                <a:lnTo>
                  <a:pt x="2309" y="59"/>
                </a:lnTo>
                <a:lnTo>
                  <a:pt x="2312" y="56"/>
                </a:lnTo>
                <a:lnTo>
                  <a:pt x="2315" y="52"/>
                </a:lnTo>
                <a:lnTo>
                  <a:pt x="2319" y="50"/>
                </a:lnTo>
                <a:lnTo>
                  <a:pt x="2323" y="48"/>
                </a:lnTo>
                <a:lnTo>
                  <a:pt x="2328" y="47"/>
                </a:lnTo>
                <a:lnTo>
                  <a:pt x="2333" y="47"/>
                </a:lnTo>
                <a:lnTo>
                  <a:pt x="2338" y="47"/>
                </a:lnTo>
                <a:lnTo>
                  <a:pt x="2343" y="48"/>
                </a:lnTo>
                <a:lnTo>
                  <a:pt x="2343" y="77"/>
                </a:lnTo>
                <a:lnTo>
                  <a:pt x="2337" y="76"/>
                </a:lnTo>
                <a:lnTo>
                  <a:pt x="2329" y="75"/>
                </a:lnTo>
                <a:lnTo>
                  <a:pt x="2324" y="76"/>
                </a:lnTo>
                <a:lnTo>
                  <a:pt x="2319" y="77"/>
                </a:lnTo>
                <a:lnTo>
                  <a:pt x="2315" y="79"/>
                </a:lnTo>
                <a:lnTo>
                  <a:pt x="2311" y="82"/>
                </a:lnTo>
                <a:lnTo>
                  <a:pt x="2310" y="84"/>
                </a:lnTo>
                <a:lnTo>
                  <a:pt x="2308" y="86"/>
                </a:lnTo>
                <a:lnTo>
                  <a:pt x="2307" y="88"/>
                </a:lnTo>
                <a:lnTo>
                  <a:pt x="2306" y="90"/>
                </a:lnTo>
                <a:lnTo>
                  <a:pt x="2305" y="94"/>
                </a:lnTo>
                <a:lnTo>
                  <a:pt x="2304" y="100"/>
                </a:lnTo>
                <a:lnTo>
                  <a:pt x="2304" y="166"/>
                </a:lnTo>
                <a:lnTo>
                  <a:pt x="2270" y="166"/>
                </a:lnTo>
                <a:close/>
                <a:moveTo>
                  <a:pt x="2459" y="82"/>
                </a:moveTo>
                <a:lnTo>
                  <a:pt x="2429" y="84"/>
                </a:lnTo>
                <a:lnTo>
                  <a:pt x="2428" y="81"/>
                </a:lnTo>
                <a:lnTo>
                  <a:pt x="2426" y="79"/>
                </a:lnTo>
                <a:lnTo>
                  <a:pt x="2422" y="74"/>
                </a:lnTo>
                <a:lnTo>
                  <a:pt x="2420" y="72"/>
                </a:lnTo>
                <a:lnTo>
                  <a:pt x="2417" y="71"/>
                </a:lnTo>
                <a:lnTo>
                  <a:pt x="2413" y="70"/>
                </a:lnTo>
                <a:lnTo>
                  <a:pt x="2409" y="70"/>
                </a:lnTo>
                <a:lnTo>
                  <a:pt x="2402" y="71"/>
                </a:lnTo>
                <a:lnTo>
                  <a:pt x="2399" y="72"/>
                </a:lnTo>
                <a:lnTo>
                  <a:pt x="2397" y="73"/>
                </a:lnTo>
                <a:lnTo>
                  <a:pt x="2396" y="73"/>
                </a:lnTo>
                <a:lnTo>
                  <a:pt x="2394" y="75"/>
                </a:lnTo>
                <a:lnTo>
                  <a:pt x="2392" y="77"/>
                </a:lnTo>
                <a:lnTo>
                  <a:pt x="2391" y="79"/>
                </a:lnTo>
                <a:lnTo>
                  <a:pt x="2391" y="82"/>
                </a:lnTo>
                <a:lnTo>
                  <a:pt x="2391" y="84"/>
                </a:lnTo>
                <a:lnTo>
                  <a:pt x="2392" y="86"/>
                </a:lnTo>
                <a:lnTo>
                  <a:pt x="2393" y="87"/>
                </a:lnTo>
                <a:lnTo>
                  <a:pt x="2394" y="89"/>
                </a:lnTo>
                <a:lnTo>
                  <a:pt x="2399" y="92"/>
                </a:lnTo>
                <a:lnTo>
                  <a:pt x="2406" y="94"/>
                </a:lnTo>
                <a:lnTo>
                  <a:pt x="2427" y="98"/>
                </a:lnTo>
                <a:lnTo>
                  <a:pt x="2435" y="100"/>
                </a:lnTo>
                <a:lnTo>
                  <a:pt x="2442" y="102"/>
                </a:lnTo>
                <a:lnTo>
                  <a:pt x="2448" y="106"/>
                </a:lnTo>
                <a:lnTo>
                  <a:pt x="2453" y="109"/>
                </a:lnTo>
                <a:lnTo>
                  <a:pt x="2455" y="111"/>
                </a:lnTo>
                <a:lnTo>
                  <a:pt x="2456" y="114"/>
                </a:lnTo>
                <a:lnTo>
                  <a:pt x="2459" y="118"/>
                </a:lnTo>
                <a:lnTo>
                  <a:pt x="2460" y="121"/>
                </a:lnTo>
                <a:lnTo>
                  <a:pt x="2461" y="124"/>
                </a:lnTo>
                <a:lnTo>
                  <a:pt x="2461" y="130"/>
                </a:lnTo>
                <a:lnTo>
                  <a:pt x="2461" y="135"/>
                </a:lnTo>
                <a:lnTo>
                  <a:pt x="2459" y="141"/>
                </a:lnTo>
                <a:lnTo>
                  <a:pt x="2457" y="146"/>
                </a:lnTo>
                <a:lnTo>
                  <a:pt x="2454" y="150"/>
                </a:lnTo>
                <a:lnTo>
                  <a:pt x="2451" y="154"/>
                </a:lnTo>
                <a:lnTo>
                  <a:pt x="2446" y="158"/>
                </a:lnTo>
                <a:lnTo>
                  <a:pt x="2441" y="161"/>
                </a:lnTo>
                <a:lnTo>
                  <a:pt x="2436" y="164"/>
                </a:lnTo>
                <a:lnTo>
                  <a:pt x="2430" y="166"/>
                </a:lnTo>
                <a:lnTo>
                  <a:pt x="2423" y="167"/>
                </a:lnTo>
                <a:lnTo>
                  <a:pt x="2416" y="168"/>
                </a:lnTo>
                <a:lnTo>
                  <a:pt x="2409" y="169"/>
                </a:lnTo>
                <a:lnTo>
                  <a:pt x="2398" y="168"/>
                </a:lnTo>
                <a:lnTo>
                  <a:pt x="2388" y="166"/>
                </a:lnTo>
                <a:lnTo>
                  <a:pt x="2383" y="165"/>
                </a:lnTo>
                <a:lnTo>
                  <a:pt x="2379" y="163"/>
                </a:lnTo>
                <a:lnTo>
                  <a:pt x="2371" y="159"/>
                </a:lnTo>
                <a:lnTo>
                  <a:pt x="2365" y="153"/>
                </a:lnTo>
                <a:lnTo>
                  <a:pt x="2363" y="150"/>
                </a:lnTo>
                <a:lnTo>
                  <a:pt x="2360" y="147"/>
                </a:lnTo>
                <a:lnTo>
                  <a:pt x="2359" y="144"/>
                </a:lnTo>
                <a:lnTo>
                  <a:pt x="2357" y="140"/>
                </a:lnTo>
                <a:lnTo>
                  <a:pt x="2356" y="136"/>
                </a:lnTo>
                <a:lnTo>
                  <a:pt x="2355" y="132"/>
                </a:lnTo>
                <a:lnTo>
                  <a:pt x="2387" y="130"/>
                </a:lnTo>
                <a:lnTo>
                  <a:pt x="2388" y="134"/>
                </a:lnTo>
                <a:lnTo>
                  <a:pt x="2390" y="137"/>
                </a:lnTo>
                <a:lnTo>
                  <a:pt x="2392" y="139"/>
                </a:lnTo>
                <a:lnTo>
                  <a:pt x="2395" y="141"/>
                </a:lnTo>
                <a:lnTo>
                  <a:pt x="2397" y="143"/>
                </a:lnTo>
                <a:lnTo>
                  <a:pt x="2401" y="144"/>
                </a:lnTo>
                <a:lnTo>
                  <a:pt x="2405" y="145"/>
                </a:lnTo>
                <a:lnTo>
                  <a:pt x="2409" y="145"/>
                </a:lnTo>
                <a:lnTo>
                  <a:pt x="2413" y="145"/>
                </a:lnTo>
                <a:lnTo>
                  <a:pt x="2417" y="144"/>
                </a:lnTo>
                <a:lnTo>
                  <a:pt x="2420" y="143"/>
                </a:lnTo>
                <a:lnTo>
                  <a:pt x="2423" y="142"/>
                </a:lnTo>
                <a:lnTo>
                  <a:pt x="2425" y="140"/>
                </a:lnTo>
                <a:lnTo>
                  <a:pt x="2427" y="138"/>
                </a:lnTo>
                <a:lnTo>
                  <a:pt x="2428" y="136"/>
                </a:lnTo>
                <a:lnTo>
                  <a:pt x="2428" y="133"/>
                </a:lnTo>
                <a:lnTo>
                  <a:pt x="2428" y="131"/>
                </a:lnTo>
                <a:lnTo>
                  <a:pt x="2427" y="129"/>
                </a:lnTo>
                <a:lnTo>
                  <a:pt x="2426" y="127"/>
                </a:lnTo>
                <a:lnTo>
                  <a:pt x="2424" y="126"/>
                </a:lnTo>
                <a:lnTo>
                  <a:pt x="2422" y="124"/>
                </a:lnTo>
                <a:lnTo>
                  <a:pt x="2419" y="123"/>
                </a:lnTo>
                <a:lnTo>
                  <a:pt x="2413" y="121"/>
                </a:lnTo>
                <a:lnTo>
                  <a:pt x="2392" y="117"/>
                </a:lnTo>
                <a:lnTo>
                  <a:pt x="2384" y="115"/>
                </a:lnTo>
                <a:lnTo>
                  <a:pt x="2378" y="113"/>
                </a:lnTo>
                <a:lnTo>
                  <a:pt x="2372" y="109"/>
                </a:lnTo>
                <a:lnTo>
                  <a:pt x="2369" y="107"/>
                </a:lnTo>
                <a:lnTo>
                  <a:pt x="2367" y="105"/>
                </a:lnTo>
                <a:lnTo>
                  <a:pt x="2363" y="101"/>
                </a:lnTo>
                <a:lnTo>
                  <a:pt x="2360" y="96"/>
                </a:lnTo>
                <a:lnTo>
                  <a:pt x="2360" y="93"/>
                </a:lnTo>
                <a:lnTo>
                  <a:pt x="2359" y="90"/>
                </a:lnTo>
                <a:lnTo>
                  <a:pt x="2358" y="84"/>
                </a:lnTo>
                <a:lnTo>
                  <a:pt x="2359" y="79"/>
                </a:lnTo>
                <a:lnTo>
                  <a:pt x="2359" y="76"/>
                </a:lnTo>
                <a:lnTo>
                  <a:pt x="2360" y="72"/>
                </a:lnTo>
                <a:lnTo>
                  <a:pt x="2362" y="68"/>
                </a:lnTo>
                <a:lnTo>
                  <a:pt x="2364" y="65"/>
                </a:lnTo>
                <a:lnTo>
                  <a:pt x="2366" y="62"/>
                </a:lnTo>
                <a:lnTo>
                  <a:pt x="2369" y="59"/>
                </a:lnTo>
                <a:lnTo>
                  <a:pt x="2372" y="57"/>
                </a:lnTo>
                <a:lnTo>
                  <a:pt x="2376" y="54"/>
                </a:lnTo>
                <a:lnTo>
                  <a:pt x="2379" y="52"/>
                </a:lnTo>
                <a:lnTo>
                  <a:pt x="2384" y="51"/>
                </a:lnTo>
                <a:lnTo>
                  <a:pt x="2388" y="49"/>
                </a:lnTo>
                <a:lnTo>
                  <a:pt x="2393" y="48"/>
                </a:lnTo>
                <a:lnTo>
                  <a:pt x="2398" y="48"/>
                </a:lnTo>
                <a:lnTo>
                  <a:pt x="2403" y="47"/>
                </a:lnTo>
                <a:lnTo>
                  <a:pt x="2408" y="47"/>
                </a:lnTo>
                <a:lnTo>
                  <a:pt x="2419" y="48"/>
                </a:lnTo>
                <a:lnTo>
                  <a:pt x="2428" y="49"/>
                </a:lnTo>
                <a:lnTo>
                  <a:pt x="2433" y="51"/>
                </a:lnTo>
                <a:lnTo>
                  <a:pt x="2436" y="52"/>
                </a:lnTo>
                <a:lnTo>
                  <a:pt x="2440" y="54"/>
                </a:lnTo>
                <a:lnTo>
                  <a:pt x="2444" y="56"/>
                </a:lnTo>
                <a:lnTo>
                  <a:pt x="2447" y="59"/>
                </a:lnTo>
                <a:lnTo>
                  <a:pt x="2449" y="62"/>
                </a:lnTo>
                <a:lnTo>
                  <a:pt x="2452" y="64"/>
                </a:lnTo>
                <a:lnTo>
                  <a:pt x="2454" y="68"/>
                </a:lnTo>
                <a:lnTo>
                  <a:pt x="2457" y="74"/>
                </a:lnTo>
                <a:lnTo>
                  <a:pt x="2458" y="78"/>
                </a:lnTo>
                <a:lnTo>
                  <a:pt x="2459" y="82"/>
                </a:lnTo>
                <a:close/>
                <a:moveTo>
                  <a:pt x="2499" y="33"/>
                </a:moveTo>
                <a:lnTo>
                  <a:pt x="2495" y="33"/>
                </a:lnTo>
                <a:lnTo>
                  <a:pt x="2492" y="32"/>
                </a:lnTo>
                <a:lnTo>
                  <a:pt x="2489" y="31"/>
                </a:lnTo>
                <a:lnTo>
                  <a:pt x="2487" y="28"/>
                </a:lnTo>
                <a:lnTo>
                  <a:pt x="2484" y="26"/>
                </a:lnTo>
                <a:lnTo>
                  <a:pt x="2483" y="23"/>
                </a:lnTo>
                <a:lnTo>
                  <a:pt x="2482" y="20"/>
                </a:lnTo>
                <a:lnTo>
                  <a:pt x="2481" y="17"/>
                </a:lnTo>
                <a:lnTo>
                  <a:pt x="2482" y="13"/>
                </a:lnTo>
                <a:lnTo>
                  <a:pt x="2483" y="10"/>
                </a:lnTo>
                <a:lnTo>
                  <a:pt x="2484" y="8"/>
                </a:lnTo>
                <a:lnTo>
                  <a:pt x="2487" y="5"/>
                </a:lnTo>
                <a:lnTo>
                  <a:pt x="2489" y="3"/>
                </a:lnTo>
                <a:lnTo>
                  <a:pt x="2492" y="1"/>
                </a:lnTo>
                <a:lnTo>
                  <a:pt x="2495" y="1"/>
                </a:lnTo>
                <a:lnTo>
                  <a:pt x="2499" y="0"/>
                </a:lnTo>
                <a:lnTo>
                  <a:pt x="2502" y="1"/>
                </a:lnTo>
                <a:lnTo>
                  <a:pt x="2506" y="1"/>
                </a:lnTo>
                <a:lnTo>
                  <a:pt x="2509" y="3"/>
                </a:lnTo>
                <a:lnTo>
                  <a:pt x="2511" y="5"/>
                </a:lnTo>
                <a:lnTo>
                  <a:pt x="2514" y="8"/>
                </a:lnTo>
                <a:lnTo>
                  <a:pt x="2515" y="10"/>
                </a:lnTo>
                <a:lnTo>
                  <a:pt x="2516" y="13"/>
                </a:lnTo>
                <a:lnTo>
                  <a:pt x="2517" y="17"/>
                </a:lnTo>
                <a:lnTo>
                  <a:pt x="2516" y="20"/>
                </a:lnTo>
                <a:lnTo>
                  <a:pt x="2515" y="23"/>
                </a:lnTo>
                <a:lnTo>
                  <a:pt x="2514" y="26"/>
                </a:lnTo>
                <a:lnTo>
                  <a:pt x="2511" y="28"/>
                </a:lnTo>
                <a:lnTo>
                  <a:pt x="2509" y="31"/>
                </a:lnTo>
                <a:lnTo>
                  <a:pt x="2506" y="32"/>
                </a:lnTo>
                <a:lnTo>
                  <a:pt x="2502" y="33"/>
                </a:lnTo>
                <a:lnTo>
                  <a:pt x="2499" y="33"/>
                </a:lnTo>
                <a:close/>
                <a:moveTo>
                  <a:pt x="2483" y="48"/>
                </a:moveTo>
                <a:lnTo>
                  <a:pt x="2515" y="48"/>
                </a:lnTo>
                <a:lnTo>
                  <a:pt x="2515" y="166"/>
                </a:lnTo>
                <a:lnTo>
                  <a:pt x="2483" y="166"/>
                </a:lnTo>
                <a:lnTo>
                  <a:pt x="2483" y="48"/>
                </a:lnTo>
                <a:close/>
                <a:moveTo>
                  <a:pt x="2603" y="48"/>
                </a:moveTo>
                <a:lnTo>
                  <a:pt x="2603" y="73"/>
                </a:lnTo>
                <a:lnTo>
                  <a:pt x="2581" y="73"/>
                </a:lnTo>
                <a:lnTo>
                  <a:pt x="2581" y="130"/>
                </a:lnTo>
                <a:lnTo>
                  <a:pt x="2581" y="133"/>
                </a:lnTo>
                <a:lnTo>
                  <a:pt x="2582" y="136"/>
                </a:lnTo>
                <a:lnTo>
                  <a:pt x="2583" y="138"/>
                </a:lnTo>
                <a:lnTo>
                  <a:pt x="2584" y="139"/>
                </a:lnTo>
                <a:lnTo>
                  <a:pt x="2586" y="140"/>
                </a:lnTo>
                <a:lnTo>
                  <a:pt x="2588" y="141"/>
                </a:lnTo>
                <a:lnTo>
                  <a:pt x="2590" y="141"/>
                </a:lnTo>
                <a:lnTo>
                  <a:pt x="2592" y="142"/>
                </a:lnTo>
                <a:lnTo>
                  <a:pt x="2597" y="141"/>
                </a:lnTo>
                <a:lnTo>
                  <a:pt x="2600" y="141"/>
                </a:lnTo>
                <a:lnTo>
                  <a:pt x="2606" y="165"/>
                </a:lnTo>
                <a:lnTo>
                  <a:pt x="2599" y="167"/>
                </a:lnTo>
                <a:lnTo>
                  <a:pt x="2594" y="167"/>
                </a:lnTo>
                <a:lnTo>
                  <a:pt x="2588" y="168"/>
                </a:lnTo>
                <a:lnTo>
                  <a:pt x="2583" y="168"/>
                </a:lnTo>
                <a:lnTo>
                  <a:pt x="2579" y="168"/>
                </a:lnTo>
                <a:lnTo>
                  <a:pt x="2572" y="166"/>
                </a:lnTo>
                <a:lnTo>
                  <a:pt x="2565" y="164"/>
                </a:lnTo>
                <a:lnTo>
                  <a:pt x="2562" y="162"/>
                </a:lnTo>
                <a:lnTo>
                  <a:pt x="2559" y="160"/>
                </a:lnTo>
                <a:lnTo>
                  <a:pt x="2555" y="155"/>
                </a:lnTo>
                <a:lnTo>
                  <a:pt x="2553" y="153"/>
                </a:lnTo>
                <a:lnTo>
                  <a:pt x="2551" y="150"/>
                </a:lnTo>
                <a:lnTo>
                  <a:pt x="2550" y="146"/>
                </a:lnTo>
                <a:lnTo>
                  <a:pt x="2549" y="142"/>
                </a:lnTo>
                <a:lnTo>
                  <a:pt x="2549" y="139"/>
                </a:lnTo>
                <a:lnTo>
                  <a:pt x="2549" y="134"/>
                </a:lnTo>
                <a:lnTo>
                  <a:pt x="2549" y="73"/>
                </a:lnTo>
                <a:lnTo>
                  <a:pt x="2532" y="73"/>
                </a:lnTo>
                <a:lnTo>
                  <a:pt x="2532" y="48"/>
                </a:lnTo>
                <a:lnTo>
                  <a:pt x="2549" y="48"/>
                </a:lnTo>
                <a:lnTo>
                  <a:pt x="2549" y="20"/>
                </a:lnTo>
                <a:lnTo>
                  <a:pt x="2581" y="20"/>
                </a:lnTo>
                <a:lnTo>
                  <a:pt x="2581" y="48"/>
                </a:lnTo>
                <a:lnTo>
                  <a:pt x="2603" y="48"/>
                </a:lnTo>
                <a:close/>
                <a:moveTo>
                  <a:pt x="2647" y="210"/>
                </a:moveTo>
                <a:lnTo>
                  <a:pt x="2641" y="210"/>
                </a:lnTo>
                <a:lnTo>
                  <a:pt x="2635" y="210"/>
                </a:lnTo>
                <a:lnTo>
                  <a:pt x="2630" y="208"/>
                </a:lnTo>
                <a:lnTo>
                  <a:pt x="2626" y="207"/>
                </a:lnTo>
                <a:lnTo>
                  <a:pt x="2634" y="183"/>
                </a:lnTo>
                <a:lnTo>
                  <a:pt x="2638" y="184"/>
                </a:lnTo>
                <a:lnTo>
                  <a:pt x="2642" y="184"/>
                </a:lnTo>
                <a:lnTo>
                  <a:pt x="2645" y="184"/>
                </a:lnTo>
                <a:lnTo>
                  <a:pt x="2648" y="184"/>
                </a:lnTo>
                <a:lnTo>
                  <a:pt x="2651" y="183"/>
                </a:lnTo>
                <a:lnTo>
                  <a:pt x="2654" y="181"/>
                </a:lnTo>
                <a:lnTo>
                  <a:pt x="2656" y="178"/>
                </a:lnTo>
                <a:lnTo>
                  <a:pt x="2658" y="175"/>
                </a:lnTo>
                <a:lnTo>
                  <a:pt x="2660" y="170"/>
                </a:lnTo>
                <a:lnTo>
                  <a:pt x="2617" y="48"/>
                </a:lnTo>
                <a:lnTo>
                  <a:pt x="2652" y="48"/>
                </a:lnTo>
                <a:lnTo>
                  <a:pt x="2676" y="135"/>
                </a:lnTo>
                <a:lnTo>
                  <a:pt x="2702" y="48"/>
                </a:lnTo>
                <a:lnTo>
                  <a:pt x="2738" y="48"/>
                </a:lnTo>
                <a:lnTo>
                  <a:pt x="2691" y="179"/>
                </a:lnTo>
                <a:lnTo>
                  <a:pt x="2688" y="186"/>
                </a:lnTo>
                <a:lnTo>
                  <a:pt x="2685" y="192"/>
                </a:lnTo>
                <a:lnTo>
                  <a:pt x="2683" y="195"/>
                </a:lnTo>
                <a:lnTo>
                  <a:pt x="2680" y="197"/>
                </a:lnTo>
                <a:lnTo>
                  <a:pt x="2676" y="202"/>
                </a:lnTo>
                <a:lnTo>
                  <a:pt x="2673" y="204"/>
                </a:lnTo>
                <a:lnTo>
                  <a:pt x="2670" y="206"/>
                </a:lnTo>
                <a:lnTo>
                  <a:pt x="2663" y="208"/>
                </a:lnTo>
                <a:lnTo>
                  <a:pt x="2660" y="209"/>
                </a:lnTo>
                <a:lnTo>
                  <a:pt x="2656" y="210"/>
                </a:lnTo>
                <a:lnTo>
                  <a:pt x="2647" y="210"/>
                </a:lnTo>
                <a:close/>
                <a:moveTo>
                  <a:pt x="1135" y="279"/>
                </a:moveTo>
                <a:lnTo>
                  <a:pt x="1134" y="275"/>
                </a:lnTo>
                <a:lnTo>
                  <a:pt x="1132" y="271"/>
                </a:lnTo>
                <a:lnTo>
                  <a:pt x="1130" y="267"/>
                </a:lnTo>
                <a:lnTo>
                  <a:pt x="1127" y="265"/>
                </a:lnTo>
                <a:lnTo>
                  <a:pt x="1123" y="262"/>
                </a:lnTo>
                <a:lnTo>
                  <a:pt x="1121" y="261"/>
                </a:lnTo>
                <a:lnTo>
                  <a:pt x="1119" y="261"/>
                </a:lnTo>
                <a:lnTo>
                  <a:pt x="1114" y="260"/>
                </a:lnTo>
                <a:lnTo>
                  <a:pt x="1108" y="259"/>
                </a:lnTo>
                <a:lnTo>
                  <a:pt x="1102" y="260"/>
                </a:lnTo>
                <a:lnTo>
                  <a:pt x="1097" y="261"/>
                </a:lnTo>
                <a:lnTo>
                  <a:pt x="1093" y="262"/>
                </a:lnTo>
                <a:lnTo>
                  <a:pt x="1091" y="263"/>
                </a:lnTo>
                <a:lnTo>
                  <a:pt x="1089" y="264"/>
                </a:lnTo>
                <a:lnTo>
                  <a:pt x="1086" y="267"/>
                </a:lnTo>
                <a:lnTo>
                  <a:pt x="1084" y="270"/>
                </a:lnTo>
                <a:lnTo>
                  <a:pt x="1083" y="273"/>
                </a:lnTo>
                <a:lnTo>
                  <a:pt x="1083" y="277"/>
                </a:lnTo>
                <a:lnTo>
                  <a:pt x="1083" y="279"/>
                </a:lnTo>
                <a:lnTo>
                  <a:pt x="1083" y="281"/>
                </a:lnTo>
                <a:lnTo>
                  <a:pt x="1085" y="284"/>
                </a:lnTo>
                <a:lnTo>
                  <a:pt x="1087" y="287"/>
                </a:lnTo>
                <a:lnTo>
                  <a:pt x="1090" y="290"/>
                </a:lnTo>
                <a:lnTo>
                  <a:pt x="1094" y="292"/>
                </a:lnTo>
                <a:lnTo>
                  <a:pt x="1098" y="294"/>
                </a:lnTo>
                <a:lnTo>
                  <a:pt x="1108" y="296"/>
                </a:lnTo>
                <a:lnTo>
                  <a:pt x="1122" y="300"/>
                </a:lnTo>
                <a:lnTo>
                  <a:pt x="1128" y="302"/>
                </a:lnTo>
                <a:lnTo>
                  <a:pt x="1135" y="304"/>
                </a:lnTo>
                <a:lnTo>
                  <a:pt x="1146" y="309"/>
                </a:lnTo>
                <a:lnTo>
                  <a:pt x="1151" y="312"/>
                </a:lnTo>
                <a:lnTo>
                  <a:pt x="1156" y="315"/>
                </a:lnTo>
                <a:lnTo>
                  <a:pt x="1159" y="319"/>
                </a:lnTo>
                <a:lnTo>
                  <a:pt x="1163" y="324"/>
                </a:lnTo>
                <a:lnTo>
                  <a:pt x="1165" y="329"/>
                </a:lnTo>
                <a:lnTo>
                  <a:pt x="1167" y="334"/>
                </a:lnTo>
                <a:lnTo>
                  <a:pt x="1168" y="340"/>
                </a:lnTo>
                <a:lnTo>
                  <a:pt x="1169" y="346"/>
                </a:lnTo>
                <a:lnTo>
                  <a:pt x="1169" y="351"/>
                </a:lnTo>
                <a:lnTo>
                  <a:pt x="1168" y="356"/>
                </a:lnTo>
                <a:lnTo>
                  <a:pt x="1167" y="361"/>
                </a:lnTo>
                <a:lnTo>
                  <a:pt x="1165" y="365"/>
                </a:lnTo>
                <a:lnTo>
                  <a:pt x="1163" y="370"/>
                </a:lnTo>
                <a:lnTo>
                  <a:pt x="1160" y="373"/>
                </a:lnTo>
                <a:lnTo>
                  <a:pt x="1156" y="377"/>
                </a:lnTo>
                <a:lnTo>
                  <a:pt x="1153" y="380"/>
                </a:lnTo>
                <a:lnTo>
                  <a:pt x="1149" y="383"/>
                </a:lnTo>
                <a:lnTo>
                  <a:pt x="1144" y="386"/>
                </a:lnTo>
                <a:lnTo>
                  <a:pt x="1139" y="388"/>
                </a:lnTo>
                <a:lnTo>
                  <a:pt x="1133" y="390"/>
                </a:lnTo>
                <a:lnTo>
                  <a:pt x="1121" y="392"/>
                </a:lnTo>
                <a:lnTo>
                  <a:pt x="1115" y="393"/>
                </a:lnTo>
                <a:lnTo>
                  <a:pt x="1108" y="393"/>
                </a:lnTo>
                <a:lnTo>
                  <a:pt x="1101" y="393"/>
                </a:lnTo>
                <a:lnTo>
                  <a:pt x="1094" y="392"/>
                </a:lnTo>
                <a:lnTo>
                  <a:pt x="1088" y="391"/>
                </a:lnTo>
                <a:lnTo>
                  <a:pt x="1082" y="390"/>
                </a:lnTo>
                <a:lnTo>
                  <a:pt x="1077" y="388"/>
                </a:lnTo>
                <a:lnTo>
                  <a:pt x="1071" y="386"/>
                </a:lnTo>
                <a:lnTo>
                  <a:pt x="1067" y="383"/>
                </a:lnTo>
                <a:lnTo>
                  <a:pt x="1062" y="380"/>
                </a:lnTo>
                <a:lnTo>
                  <a:pt x="1058" y="377"/>
                </a:lnTo>
                <a:lnTo>
                  <a:pt x="1055" y="373"/>
                </a:lnTo>
                <a:lnTo>
                  <a:pt x="1052" y="369"/>
                </a:lnTo>
                <a:lnTo>
                  <a:pt x="1049" y="364"/>
                </a:lnTo>
                <a:lnTo>
                  <a:pt x="1047" y="359"/>
                </a:lnTo>
                <a:lnTo>
                  <a:pt x="1046" y="354"/>
                </a:lnTo>
                <a:lnTo>
                  <a:pt x="1044" y="348"/>
                </a:lnTo>
                <a:lnTo>
                  <a:pt x="1044" y="342"/>
                </a:lnTo>
                <a:lnTo>
                  <a:pt x="1077" y="342"/>
                </a:lnTo>
                <a:lnTo>
                  <a:pt x="1078" y="347"/>
                </a:lnTo>
                <a:lnTo>
                  <a:pt x="1080" y="352"/>
                </a:lnTo>
                <a:lnTo>
                  <a:pt x="1082" y="356"/>
                </a:lnTo>
                <a:lnTo>
                  <a:pt x="1084" y="358"/>
                </a:lnTo>
                <a:lnTo>
                  <a:pt x="1086" y="359"/>
                </a:lnTo>
                <a:lnTo>
                  <a:pt x="1091" y="362"/>
                </a:lnTo>
                <a:lnTo>
                  <a:pt x="1096" y="364"/>
                </a:lnTo>
                <a:lnTo>
                  <a:pt x="1101" y="365"/>
                </a:lnTo>
                <a:lnTo>
                  <a:pt x="1108" y="365"/>
                </a:lnTo>
                <a:lnTo>
                  <a:pt x="1114" y="365"/>
                </a:lnTo>
                <a:lnTo>
                  <a:pt x="1119" y="364"/>
                </a:lnTo>
                <a:lnTo>
                  <a:pt x="1124" y="362"/>
                </a:lnTo>
                <a:lnTo>
                  <a:pt x="1128" y="360"/>
                </a:lnTo>
                <a:lnTo>
                  <a:pt x="1131" y="357"/>
                </a:lnTo>
                <a:lnTo>
                  <a:pt x="1133" y="354"/>
                </a:lnTo>
                <a:lnTo>
                  <a:pt x="1135" y="350"/>
                </a:lnTo>
                <a:lnTo>
                  <a:pt x="1135" y="346"/>
                </a:lnTo>
                <a:lnTo>
                  <a:pt x="1135" y="342"/>
                </a:lnTo>
                <a:lnTo>
                  <a:pt x="1134" y="339"/>
                </a:lnTo>
                <a:lnTo>
                  <a:pt x="1133" y="337"/>
                </a:lnTo>
                <a:lnTo>
                  <a:pt x="1131" y="336"/>
                </a:lnTo>
                <a:lnTo>
                  <a:pt x="1128" y="334"/>
                </a:lnTo>
                <a:lnTo>
                  <a:pt x="1125" y="332"/>
                </a:lnTo>
                <a:lnTo>
                  <a:pt x="1120" y="330"/>
                </a:lnTo>
                <a:lnTo>
                  <a:pt x="1115" y="328"/>
                </a:lnTo>
                <a:lnTo>
                  <a:pt x="1109" y="326"/>
                </a:lnTo>
                <a:lnTo>
                  <a:pt x="1092" y="322"/>
                </a:lnTo>
                <a:lnTo>
                  <a:pt x="1082" y="319"/>
                </a:lnTo>
                <a:lnTo>
                  <a:pt x="1074" y="316"/>
                </a:lnTo>
                <a:lnTo>
                  <a:pt x="1066" y="312"/>
                </a:lnTo>
                <a:lnTo>
                  <a:pt x="1060" y="307"/>
                </a:lnTo>
                <a:lnTo>
                  <a:pt x="1057" y="304"/>
                </a:lnTo>
                <a:lnTo>
                  <a:pt x="1055" y="301"/>
                </a:lnTo>
                <a:lnTo>
                  <a:pt x="1053" y="298"/>
                </a:lnTo>
                <a:lnTo>
                  <a:pt x="1052" y="295"/>
                </a:lnTo>
                <a:lnTo>
                  <a:pt x="1050" y="291"/>
                </a:lnTo>
                <a:lnTo>
                  <a:pt x="1049" y="287"/>
                </a:lnTo>
                <a:lnTo>
                  <a:pt x="1049" y="283"/>
                </a:lnTo>
                <a:lnTo>
                  <a:pt x="1049" y="279"/>
                </a:lnTo>
                <a:lnTo>
                  <a:pt x="1049" y="272"/>
                </a:lnTo>
                <a:lnTo>
                  <a:pt x="1050" y="269"/>
                </a:lnTo>
                <a:lnTo>
                  <a:pt x="1051" y="266"/>
                </a:lnTo>
                <a:lnTo>
                  <a:pt x="1053" y="260"/>
                </a:lnTo>
                <a:lnTo>
                  <a:pt x="1056" y="254"/>
                </a:lnTo>
                <a:lnTo>
                  <a:pt x="1061" y="249"/>
                </a:lnTo>
                <a:lnTo>
                  <a:pt x="1066" y="245"/>
                </a:lnTo>
                <a:lnTo>
                  <a:pt x="1068" y="243"/>
                </a:lnTo>
                <a:lnTo>
                  <a:pt x="1071" y="241"/>
                </a:lnTo>
                <a:lnTo>
                  <a:pt x="1078" y="238"/>
                </a:lnTo>
                <a:lnTo>
                  <a:pt x="1085" y="235"/>
                </a:lnTo>
                <a:lnTo>
                  <a:pt x="1092" y="233"/>
                </a:lnTo>
                <a:lnTo>
                  <a:pt x="1100" y="232"/>
                </a:lnTo>
                <a:lnTo>
                  <a:pt x="1108" y="232"/>
                </a:lnTo>
                <a:lnTo>
                  <a:pt x="1117" y="232"/>
                </a:lnTo>
                <a:lnTo>
                  <a:pt x="1125" y="233"/>
                </a:lnTo>
                <a:lnTo>
                  <a:pt x="1132" y="235"/>
                </a:lnTo>
                <a:lnTo>
                  <a:pt x="1139" y="238"/>
                </a:lnTo>
                <a:lnTo>
                  <a:pt x="1145" y="241"/>
                </a:lnTo>
                <a:lnTo>
                  <a:pt x="1150" y="245"/>
                </a:lnTo>
                <a:lnTo>
                  <a:pt x="1155" y="249"/>
                </a:lnTo>
                <a:lnTo>
                  <a:pt x="1159" y="254"/>
                </a:lnTo>
                <a:lnTo>
                  <a:pt x="1162" y="260"/>
                </a:lnTo>
                <a:lnTo>
                  <a:pt x="1165" y="266"/>
                </a:lnTo>
                <a:lnTo>
                  <a:pt x="1166" y="269"/>
                </a:lnTo>
                <a:lnTo>
                  <a:pt x="1166" y="272"/>
                </a:lnTo>
                <a:lnTo>
                  <a:pt x="1167" y="279"/>
                </a:lnTo>
                <a:lnTo>
                  <a:pt x="1135" y="279"/>
                </a:lnTo>
                <a:close/>
                <a:moveTo>
                  <a:pt x="1245" y="393"/>
                </a:moveTo>
                <a:lnTo>
                  <a:pt x="1236" y="393"/>
                </a:lnTo>
                <a:lnTo>
                  <a:pt x="1232" y="392"/>
                </a:lnTo>
                <a:lnTo>
                  <a:pt x="1228" y="391"/>
                </a:lnTo>
                <a:lnTo>
                  <a:pt x="1221" y="389"/>
                </a:lnTo>
                <a:lnTo>
                  <a:pt x="1214" y="385"/>
                </a:lnTo>
                <a:lnTo>
                  <a:pt x="1208" y="381"/>
                </a:lnTo>
                <a:lnTo>
                  <a:pt x="1205" y="379"/>
                </a:lnTo>
                <a:lnTo>
                  <a:pt x="1202" y="376"/>
                </a:lnTo>
                <a:lnTo>
                  <a:pt x="1200" y="373"/>
                </a:lnTo>
                <a:lnTo>
                  <a:pt x="1198" y="371"/>
                </a:lnTo>
                <a:lnTo>
                  <a:pt x="1196" y="367"/>
                </a:lnTo>
                <a:lnTo>
                  <a:pt x="1194" y="364"/>
                </a:lnTo>
                <a:lnTo>
                  <a:pt x="1192" y="361"/>
                </a:lnTo>
                <a:lnTo>
                  <a:pt x="1191" y="357"/>
                </a:lnTo>
                <a:lnTo>
                  <a:pt x="1189" y="349"/>
                </a:lnTo>
                <a:lnTo>
                  <a:pt x="1187" y="341"/>
                </a:lnTo>
                <a:lnTo>
                  <a:pt x="1187" y="332"/>
                </a:lnTo>
                <a:lnTo>
                  <a:pt x="1187" y="324"/>
                </a:lnTo>
                <a:lnTo>
                  <a:pt x="1189" y="315"/>
                </a:lnTo>
                <a:lnTo>
                  <a:pt x="1190" y="312"/>
                </a:lnTo>
                <a:lnTo>
                  <a:pt x="1191" y="308"/>
                </a:lnTo>
                <a:lnTo>
                  <a:pt x="1194" y="301"/>
                </a:lnTo>
                <a:lnTo>
                  <a:pt x="1198" y="294"/>
                </a:lnTo>
                <a:lnTo>
                  <a:pt x="1202" y="288"/>
                </a:lnTo>
                <a:lnTo>
                  <a:pt x="1208" y="283"/>
                </a:lnTo>
                <a:lnTo>
                  <a:pt x="1214" y="279"/>
                </a:lnTo>
                <a:lnTo>
                  <a:pt x="1217" y="277"/>
                </a:lnTo>
                <a:lnTo>
                  <a:pt x="1221" y="276"/>
                </a:lnTo>
                <a:lnTo>
                  <a:pt x="1228" y="273"/>
                </a:lnTo>
                <a:lnTo>
                  <a:pt x="1232" y="273"/>
                </a:lnTo>
                <a:lnTo>
                  <a:pt x="1236" y="272"/>
                </a:lnTo>
                <a:lnTo>
                  <a:pt x="1245" y="272"/>
                </a:lnTo>
                <a:lnTo>
                  <a:pt x="1252" y="272"/>
                </a:lnTo>
                <a:lnTo>
                  <a:pt x="1259" y="273"/>
                </a:lnTo>
                <a:lnTo>
                  <a:pt x="1266" y="275"/>
                </a:lnTo>
                <a:lnTo>
                  <a:pt x="1272" y="277"/>
                </a:lnTo>
                <a:lnTo>
                  <a:pt x="1277" y="280"/>
                </a:lnTo>
                <a:lnTo>
                  <a:pt x="1282" y="284"/>
                </a:lnTo>
                <a:lnTo>
                  <a:pt x="1286" y="288"/>
                </a:lnTo>
                <a:lnTo>
                  <a:pt x="1290" y="293"/>
                </a:lnTo>
                <a:lnTo>
                  <a:pt x="1293" y="298"/>
                </a:lnTo>
                <a:lnTo>
                  <a:pt x="1295" y="304"/>
                </a:lnTo>
                <a:lnTo>
                  <a:pt x="1297" y="310"/>
                </a:lnTo>
                <a:lnTo>
                  <a:pt x="1297" y="317"/>
                </a:lnTo>
                <a:lnTo>
                  <a:pt x="1267" y="317"/>
                </a:lnTo>
                <a:lnTo>
                  <a:pt x="1266" y="312"/>
                </a:lnTo>
                <a:lnTo>
                  <a:pt x="1264" y="309"/>
                </a:lnTo>
                <a:lnTo>
                  <a:pt x="1262" y="305"/>
                </a:lnTo>
                <a:lnTo>
                  <a:pt x="1260" y="302"/>
                </a:lnTo>
                <a:lnTo>
                  <a:pt x="1257" y="300"/>
                </a:lnTo>
                <a:lnTo>
                  <a:pt x="1253" y="298"/>
                </a:lnTo>
                <a:lnTo>
                  <a:pt x="1249" y="297"/>
                </a:lnTo>
                <a:lnTo>
                  <a:pt x="1245" y="297"/>
                </a:lnTo>
                <a:lnTo>
                  <a:pt x="1240" y="298"/>
                </a:lnTo>
                <a:lnTo>
                  <a:pt x="1235" y="299"/>
                </a:lnTo>
                <a:lnTo>
                  <a:pt x="1231" y="302"/>
                </a:lnTo>
                <a:lnTo>
                  <a:pt x="1227" y="306"/>
                </a:lnTo>
                <a:lnTo>
                  <a:pt x="1225" y="309"/>
                </a:lnTo>
                <a:lnTo>
                  <a:pt x="1224" y="311"/>
                </a:lnTo>
                <a:lnTo>
                  <a:pt x="1222" y="317"/>
                </a:lnTo>
                <a:lnTo>
                  <a:pt x="1220" y="324"/>
                </a:lnTo>
                <a:lnTo>
                  <a:pt x="1220" y="332"/>
                </a:lnTo>
                <a:lnTo>
                  <a:pt x="1220" y="340"/>
                </a:lnTo>
                <a:lnTo>
                  <a:pt x="1222" y="347"/>
                </a:lnTo>
                <a:lnTo>
                  <a:pt x="1223" y="350"/>
                </a:lnTo>
                <a:lnTo>
                  <a:pt x="1224" y="353"/>
                </a:lnTo>
                <a:lnTo>
                  <a:pt x="1225" y="356"/>
                </a:lnTo>
                <a:lnTo>
                  <a:pt x="1227" y="358"/>
                </a:lnTo>
                <a:lnTo>
                  <a:pt x="1231" y="362"/>
                </a:lnTo>
                <a:lnTo>
                  <a:pt x="1233" y="364"/>
                </a:lnTo>
                <a:lnTo>
                  <a:pt x="1235" y="365"/>
                </a:lnTo>
                <a:lnTo>
                  <a:pt x="1240" y="367"/>
                </a:lnTo>
                <a:lnTo>
                  <a:pt x="1242" y="367"/>
                </a:lnTo>
                <a:lnTo>
                  <a:pt x="1245" y="367"/>
                </a:lnTo>
                <a:lnTo>
                  <a:pt x="1249" y="367"/>
                </a:lnTo>
                <a:lnTo>
                  <a:pt x="1253" y="366"/>
                </a:lnTo>
                <a:lnTo>
                  <a:pt x="1256" y="364"/>
                </a:lnTo>
                <a:lnTo>
                  <a:pt x="1259" y="362"/>
                </a:lnTo>
                <a:lnTo>
                  <a:pt x="1262" y="359"/>
                </a:lnTo>
                <a:lnTo>
                  <a:pt x="1264" y="356"/>
                </a:lnTo>
                <a:lnTo>
                  <a:pt x="1266" y="352"/>
                </a:lnTo>
                <a:lnTo>
                  <a:pt x="1267" y="348"/>
                </a:lnTo>
                <a:lnTo>
                  <a:pt x="1297" y="348"/>
                </a:lnTo>
                <a:lnTo>
                  <a:pt x="1297" y="354"/>
                </a:lnTo>
                <a:lnTo>
                  <a:pt x="1295" y="360"/>
                </a:lnTo>
                <a:lnTo>
                  <a:pt x="1294" y="363"/>
                </a:lnTo>
                <a:lnTo>
                  <a:pt x="1293" y="366"/>
                </a:lnTo>
                <a:lnTo>
                  <a:pt x="1292" y="369"/>
                </a:lnTo>
                <a:lnTo>
                  <a:pt x="1290" y="371"/>
                </a:lnTo>
                <a:lnTo>
                  <a:pt x="1287" y="376"/>
                </a:lnTo>
                <a:lnTo>
                  <a:pt x="1282" y="381"/>
                </a:lnTo>
                <a:lnTo>
                  <a:pt x="1277" y="384"/>
                </a:lnTo>
                <a:lnTo>
                  <a:pt x="1272" y="387"/>
                </a:lnTo>
                <a:lnTo>
                  <a:pt x="1266" y="390"/>
                </a:lnTo>
                <a:lnTo>
                  <a:pt x="1259" y="392"/>
                </a:lnTo>
                <a:lnTo>
                  <a:pt x="1252" y="393"/>
                </a:lnTo>
                <a:lnTo>
                  <a:pt x="1245" y="393"/>
                </a:lnTo>
                <a:close/>
                <a:moveTo>
                  <a:pt x="1352" y="323"/>
                </a:moveTo>
                <a:lnTo>
                  <a:pt x="1352" y="391"/>
                </a:lnTo>
                <a:lnTo>
                  <a:pt x="1319" y="391"/>
                </a:lnTo>
                <a:lnTo>
                  <a:pt x="1319" y="234"/>
                </a:lnTo>
                <a:lnTo>
                  <a:pt x="1351" y="234"/>
                </a:lnTo>
                <a:lnTo>
                  <a:pt x="1351" y="294"/>
                </a:lnTo>
                <a:lnTo>
                  <a:pt x="1354" y="289"/>
                </a:lnTo>
                <a:lnTo>
                  <a:pt x="1357" y="285"/>
                </a:lnTo>
                <a:lnTo>
                  <a:pt x="1361" y="281"/>
                </a:lnTo>
                <a:lnTo>
                  <a:pt x="1365" y="277"/>
                </a:lnTo>
                <a:lnTo>
                  <a:pt x="1370" y="275"/>
                </a:lnTo>
                <a:lnTo>
                  <a:pt x="1375" y="273"/>
                </a:lnTo>
                <a:lnTo>
                  <a:pt x="1381" y="272"/>
                </a:lnTo>
                <a:lnTo>
                  <a:pt x="1388" y="272"/>
                </a:lnTo>
                <a:lnTo>
                  <a:pt x="1396" y="272"/>
                </a:lnTo>
                <a:lnTo>
                  <a:pt x="1400" y="273"/>
                </a:lnTo>
                <a:lnTo>
                  <a:pt x="1404" y="274"/>
                </a:lnTo>
                <a:lnTo>
                  <a:pt x="1408" y="276"/>
                </a:lnTo>
                <a:lnTo>
                  <a:pt x="1411" y="278"/>
                </a:lnTo>
                <a:lnTo>
                  <a:pt x="1414" y="281"/>
                </a:lnTo>
                <a:lnTo>
                  <a:pt x="1417" y="283"/>
                </a:lnTo>
                <a:lnTo>
                  <a:pt x="1420" y="286"/>
                </a:lnTo>
                <a:lnTo>
                  <a:pt x="1422" y="290"/>
                </a:lnTo>
                <a:lnTo>
                  <a:pt x="1424" y="293"/>
                </a:lnTo>
                <a:lnTo>
                  <a:pt x="1426" y="297"/>
                </a:lnTo>
                <a:lnTo>
                  <a:pt x="1427" y="302"/>
                </a:lnTo>
                <a:lnTo>
                  <a:pt x="1428" y="306"/>
                </a:lnTo>
                <a:lnTo>
                  <a:pt x="1428" y="311"/>
                </a:lnTo>
                <a:lnTo>
                  <a:pt x="1428" y="316"/>
                </a:lnTo>
                <a:lnTo>
                  <a:pt x="1428" y="391"/>
                </a:lnTo>
                <a:lnTo>
                  <a:pt x="1396" y="391"/>
                </a:lnTo>
                <a:lnTo>
                  <a:pt x="1396" y="322"/>
                </a:lnTo>
                <a:lnTo>
                  <a:pt x="1395" y="317"/>
                </a:lnTo>
                <a:lnTo>
                  <a:pt x="1394" y="312"/>
                </a:lnTo>
                <a:lnTo>
                  <a:pt x="1393" y="308"/>
                </a:lnTo>
                <a:lnTo>
                  <a:pt x="1390" y="305"/>
                </a:lnTo>
                <a:lnTo>
                  <a:pt x="1387" y="302"/>
                </a:lnTo>
                <a:lnTo>
                  <a:pt x="1383" y="300"/>
                </a:lnTo>
                <a:lnTo>
                  <a:pt x="1379" y="299"/>
                </a:lnTo>
                <a:lnTo>
                  <a:pt x="1375" y="299"/>
                </a:lnTo>
                <a:lnTo>
                  <a:pt x="1370" y="299"/>
                </a:lnTo>
                <a:lnTo>
                  <a:pt x="1365" y="300"/>
                </a:lnTo>
                <a:lnTo>
                  <a:pt x="1362" y="302"/>
                </a:lnTo>
                <a:lnTo>
                  <a:pt x="1358" y="305"/>
                </a:lnTo>
                <a:lnTo>
                  <a:pt x="1355" y="308"/>
                </a:lnTo>
                <a:lnTo>
                  <a:pt x="1353" y="313"/>
                </a:lnTo>
                <a:lnTo>
                  <a:pt x="1352" y="317"/>
                </a:lnTo>
                <a:lnTo>
                  <a:pt x="1352" y="323"/>
                </a:lnTo>
                <a:close/>
                <a:moveTo>
                  <a:pt x="1509" y="393"/>
                </a:moveTo>
                <a:lnTo>
                  <a:pt x="1500" y="393"/>
                </a:lnTo>
                <a:lnTo>
                  <a:pt x="1496" y="392"/>
                </a:lnTo>
                <a:lnTo>
                  <a:pt x="1492" y="391"/>
                </a:lnTo>
                <a:lnTo>
                  <a:pt x="1485" y="389"/>
                </a:lnTo>
                <a:lnTo>
                  <a:pt x="1478" y="386"/>
                </a:lnTo>
                <a:lnTo>
                  <a:pt x="1472" y="381"/>
                </a:lnTo>
                <a:lnTo>
                  <a:pt x="1466" y="376"/>
                </a:lnTo>
                <a:lnTo>
                  <a:pt x="1461" y="371"/>
                </a:lnTo>
                <a:lnTo>
                  <a:pt x="1457" y="364"/>
                </a:lnTo>
                <a:lnTo>
                  <a:pt x="1454" y="357"/>
                </a:lnTo>
                <a:lnTo>
                  <a:pt x="1451" y="349"/>
                </a:lnTo>
                <a:lnTo>
                  <a:pt x="1450" y="341"/>
                </a:lnTo>
                <a:lnTo>
                  <a:pt x="1450" y="332"/>
                </a:lnTo>
                <a:lnTo>
                  <a:pt x="1450" y="324"/>
                </a:lnTo>
                <a:lnTo>
                  <a:pt x="1451" y="315"/>
                </a:lnTo>
                <a:lnTo>
                  <a:pt x="1452" y="311"/>
                </a:lnTo>
                <a:lnTo>
                  <a:pt x="1454" y="308"/>
                </a:lnTo>
                <a:lnTo>
                  <a:pt x="1457" y="300"/>
                </a:lnTo>
                <a:lnTo>
                  <a:pt x="1461" y="294"/>
                </a:lnTo>
                <a:lnTo>
                  <a:pt x="1466" y="288"/>
                </a:lnTo>
                <a:lnTo>
                  <a:pt x="1472" y="283"/>
                </a:lnTo>
                <a:lnTo>
                  <a:pt x="1478" y="279"/>
                </a:lnTo>
                <a:lnTo>
                  <a:pt x="1481" y="277"/>
                </a:lnTo>
                <a:lnTo>
                  <a:pt x="1485" y="276"/>
                </a:lnTo>
                <a:lnTo>
                  <a:pt x="1492" y="273"/>
                </a:lnTo>
                <a:lnTo>
                  <a:pt x="1496" y="273"/>
                </a:lnTo>
                <a:lnTo>
                  <a:pt x="1500" y="272"/>
                </a:lnTo>
                <a:lnTo>
                  <a:pt x="1509" y="272"/>
                </a:lnTo>
                <a:lnTo>
                  <a:pt x="1517" y="272"/>
                </a:lnTo>
                <a:lnTo>
                  <a:pt x="1521" y="273"/>
                </a:lnTo>
                <a:lnTo>
                  <a:pt x="1525" y="273"/>
                </a:lnTo>
                <a:lnTo>
                  <a:pt x="1533" y="276"/>
                </a:lnTo>
                <a:lnTo>
                  <a:pt x="1539" y="279"/>
                </a:lnTo>
                <a:lnTo>
                  <a:pt x="1546" y="283"/>
                </a:lnTo>
                <a:lnTo>
                  <a:pt x="1551" y="288"/>
                </a:lnTo>
                <a:lnTo>
                  <a:pt x="1556" y="294"/>
                </a:lnTo>
                <a:lnTo>
                  <a:pt x="1560" y="300"/>
                </a:lnTo>
                <a:lnTo>
                  <a:pt x="1561" y="304"/>
                </a:lnTo>
                <a:lnTo>
                  <a:pt x="1563" y="308"/>
                </a:lnTo>
                <a:lnTo>
                  <a:pt x="1565" y="315"/>
                </a:lnTo>
                <a:lnTo>
                  <a:pt x="1566" y="324"/>
                </a:lnTo>
                <a:lnTo>
                  <a:pt x="1567" y="332"/>
                </a:lnTo>
                <a:lnTo>
                  <a:pt x="1566" y="341"/>
                </a:lnTo>
                <a:lnTo>
                  <a:pt x="1565" y="349"/>
                </a:lnTo>
                <a:lnTo>
                  <a:pt x="1564" y="353"/>
                </a:lnTo>
                <a:lnTo>
                  <a:pt x="1563" y="357"/>
                </a:lnTo>
                <a:lnTo>
                  <a:pt x="1560" y="364"/>
                </a:lnTo>
                <a:lnTo>
                  <a:pt x="1556" y="371"/>
                </a:lnTo>
                <a:lnTo>
                  <a:pt x="1551" y="376"/>
                </a:lnTo>
                <a:lnTo>
                  <a:pt x="1546" y="381"/>
                </a:lnTo>
                <a:lnTo>
                  <a:pt x="1539" y="386"/>
                </a:lnTo>
                <a:lnTo>
                  <a:pt x="1536" y="387"/>
                </a:lnTo>
                <a:lnTo>
                  <a:pt x="1533" y="389"/>
                </a:lnTo>
                <a:lnTo>
                  <a:pt x="1525" y="391"/>
                </a:lnTo>
                <a:lnTo>
                  <a:pt x="1521" y="392"/>
                </a:lnTo>
                <a:lnTo>
                  <a:pt x="1517" y="393"/>
                </a:lnTo>
                <a:lnTo>
                  <a:pt x="1509" y="393"/>
                </a:lnTo>
                <a:close/>
                <a:moveTo>
                  <a:pt x="1509" y="368"/>
                </a:moveTo>
                <a:lnTo>
                  <a:pt x="1514" y="367"/>
                </a:lnTo>
                <a:lnTo>
                  <a:pt x="1517" y="366"/>
                </a:lnTo>
                <a:lnTo>
                  <a:pt x="1519" y="365"/>
                </a:lnTo>
                <a:lnTo>
                  <a:pt x="1522" y="364"/>
                </a:lnTo>
                <a:lnTo>
                  <a:pt x="1524" y="362"/>
                </a:lnTo>
                <a:lnTo>
                  <a:pt x="1525" y="360"/>
                </a:lnTo>
                <a:lnTo>
                  <a:pt x="1527" y="358"/>
                </a:lnTo>
                <a:lnTo>
                  <a:pt x="1530" y="352"/>
                </a:lnTo>
                <a:lnTo>
                  <a:pt x="1532" y="346"/>
                </a:lnTo>
                <a:lnTo>
                  <a:pt x="1533" y="340"/>
                </a:lnTo>
                <a:lnTo>
                  <a:pt x="1533" y="332"/>
                </a:lnTo>
                <a:lnTo>
                  <a:pt x="1533" y="325"/>
                </a:lnTo>
                <a:lnTo>
                  <a:pt x="1532" y="318"/>
                </a:lnTo>
                <a:lnTo>
                  <a:pt x="1530" y="312"/>
                </a:lnTo>
                <a:lnTo>
                  <a:pt x="1527" y="307"/>
                </a:lnTo>
                <a:lnTo>
                  <a:pt x="1525" y="304"/>
                </a:lnTo>
                <a:lnTo>
                  <a:pt x="1524" y="302"/>
                </a:lnTo>
                <a:lnTo>
                  <a:pt x="1519" y="299"/>
                </a:lnTo>
                <a:lnTo>
                  <a:pt x="1514" y="297"/>
                </a:lnTo>
                <a:lnTo>
                  <a:pt x="1509" y="296"/>
                </a:lnTo>
                <a:lnTo>
                  <a:pt x="1503" y="297"/>
                </a:lnTo>
                <a:lnTo>
                  <a:pt x="1500" y="298"/>
                </a:lnTo>
                <a:lnTo>
                  <a:pt x="1498" y="299"/>
                </a:lnTo>
                <a:lnTo>
                  <a:pt x="1496" y="300"/>
                </a:lnTo>
                <a:lnTo>
                  <a:pt x="1494" y="302"/>
                </a:lnTo>
                <a:lnTo>
                  <a:pt x="1492" y="304"/>
                </a:lnTo>
                <a:lnTo>
                  <a:pt x="1490" y="307"/>
                </a:lnTo>
                <a:lnTo>
                  <a:pt x="1487" y="312"/>
                </a:lnTo>
                <a:lnTo>
                  <a:pt x="1485" y="318"/>
                </a:lnTo>
                <a:lnTo>
                  <a:pt x="1484" y="325"/>
                </a:lnTo>
                <a:lnTo>
                  <a:pt x="1484" y="332"/>
                </a:lnTo>
                <a:lnTo>
                  <a:pt x="1484" y="340"/>
                </a:lnTo>
                <a:lnTo>
                  <a:pt x="1485" y="346"/>
                </a:lnTo>
                <a:lnTo>
                  <a:pt x="1487" y="352"/>
                </a:lnTo>
                <a:lnTo>
                  <a:pt x="1490" y="358"/>
                </a:lnTo>
                <a:lnTo>
                  <a:pt x="1491" y="359"/>
                </a:lnTo>
                <a:lnTo>
                  <a:pt x="1492" y="360"/>
                </a:lnTo>
                <a:lnTo>
                  <a:pt x="1494" y="362"/>
                </a:lnTo>
                <a:lnTo>
                  <a:pt x="1498" y="365"/>
                </a:lnTo>
                <a:lnTo>
                  <a:pt x="1503" y="367"/>
                </a:lnTo>
                <a:lnTo>
                  <a:pt x="1509" y="368"/>
                </a:lnTo>
                <a:close/>
                <a:moveTo>
                  <a:pt x="1641" y="393"/>
                </a:moveTo>
                <a:lnTo>
                  <a:pt x="1632" y="393"/>
                </a:lnTo>
                <a:lnTo>
                  <a:pt x="1628" y="392"/>
                </a:lnTo>
                <a:lnTo>
                  <a:pt x="1624" y="391"/>
                </a:lnTo>
                <a:lnTo>
                  <a:pt x="1617" y="389"/>
                </a:lnTo>
                <a:lnTo>
                  <a:pt x="1610" y="386"/>
                </a:lnTo>
                <a:lnTo>
                  <a:pt x="1604" y="381"/>
                </a:lnTo>
                <a:lnTo>
                  <a:pt x="1599" y="376"/>
                </a:lnTo>
                <a:lnTo>
                  <a:pt x="1594" y="371"/>
                </a:lnTo>
                <a:lnTo>
                  <a:pt x="1590" y="364"/>
                </a:lnTo>
                <a:lnTo>
                  <a:pt x="1587" y="357"/>
                </a:lnTo>
                <a:lnTo>
                  <a:pt x="1585" y="349"/>
                </a:lnTo>
                <a:lnTo>
                  <a:pt x="1583" y="341"/>
                </a:lnTo>
                <a:lnTo>
                  <a:pt x="1583" y="332"/>
                </a:lnTo>
                <a:lnTo>
                  <a:pt x="1583" y="324"/>
                </a:lnTo>
                <a:lnTo>
                  <a:pt x="1585" y="315"/>
                </a:lnTo>
                <a:lnTo>
                  <a:pt x="1586" y="311"/>
                </a:lnTo>
                <a:lnTo>
                  <a:pt x="1587" y="308"/>
                </a:lnTo>
                <a:lnTo>
                  <a:pt x="1590" y="300"/>
                </a:lnTo>
                <a:lnTo>
                  <a:pt x="1594" y="294"/>
                </a:lnTo>
                <a:lnTo>
                  <a:pt x="1599" y="288"/>
                </a:lnTo>
                <a:lnTo>
                  <a:pt x="1604" y="283"/>
                </a:lnTo>
                <a:lnTo>
                  <a:pt x="1610" y="279"/>
                </a:lnTo>
                <a:lnTo>
                  <a:pt x="1614" y="277"/>
                </a:lnTo>
                <a:lnTo>
                  <a:pt x="1617" y="276"/>
                </a:lnTo>
                <a:lnTo>
                  <a:pt x="1624" y="273"/>
                </a:lnTo>
                <a:lnTo>
                  <a:pt x="1628" y="273"/>
                </a:lnTo>
                <a:lnTo>
                  <a:pt x="1632" y="272"/>
                </a:lnTo>
                <a:lnTo>
                  <a:pt x="1641" y="272"/>
                </a:lnTo>
                <a:lnTo>
                  <a:pt x="1650" y="272"/>
                </a:lnTo>
                <a:lnTo>
                  <a:pt x="1654" y="273"/>
                </a:lnTo>
                <a:lnTo>
                  <a:pt x="1658" y="273"/>
                </a:lnTo>
                <a:lnTo>
                  <a:pt x="1665" y="276"/>
                </a:lnTo>
                <a:lnTo>
                  <a:pt x="1672" y="279"/>
                </a:lnTo>
                <a:lnTo>
                  <a:pt x="1678" y="283"/>
                </a:lnTo>
                <a:lnTo>
                  <a:pt x="1683" y="288"/>
                </a:lnTo>
                <a:lnTo>
                  <a:pt x="1688" y="294"/>
                </a:lnTo>
                <a:lnTo>
                  <a:pt x="1692" y="300"/>
                </a:lnTo>
                <a:lnTo>
                  <a:pt x="1694" y="304"/>
                </a:lnTo>
                <a:lnTo>
                  <a:pt x="1695" y="308"/>
                </a:lnTo>
                <a:lnTo>
                  <a:pt x="1697" y="315"/>
                </a:lnTo>
                <a:lnTo>
                  <a:pt x="1699" y="324"/>
                </a:lnTo>
                <a:lnTo>
                  <a:pt x="1699" y="332"/>
                </a:lnTo>
                <a:lnTo>
                  <a:pt x="1699" y="341"/>
                </a:lnTo>
                <a:lnTo>
                  <a:pt x="1697" y="349"/>
                </a:lnTo>
                <a:lnTo>
                  <a:pt x="1696" y="353"/>
                </a:lnTo>
                <a:lnTo>
                  <a:pt x="1695" y="357"/>
                </a:lnTo>
                <a:lnTo>
                  <a:pt x="1692" y="364"/>
                </a:lnTo>
                <a:lnTo>
                  <a:pt x="1688" y="371"/>
                </a:lnTo>
                <a:lnTo>
                  <a:pt x="1683" y="376"/>
                </a:lnTo>
                <a:lnTo>
                  <a:pt x="1678" y="381"/>
                </a:lnTo>
                <a:lnTo>
                  <a:pt x="1672" y="386"/>
                </a:lnTo>
                <a:lnTo>
                  <a:pt x="1669" y="387"/>
                </a:lnTo>
                <a:lnTo>
                  <a:pt x="1665" y="389"/>
                </a:lnTo>
                <a:lnTo>
                  <a:pt x="1658" y="391"/>
                </a:lnTo>
                <a:lnTo>
                  <a:pt x="1654" y="392"/>
                </a:lnTo>
                <a:lnTo>
                  <a:pt x="1650" y="393"/>
                </a:lnTo>
                <a:lnTo>
                  <a:pt x="1641" y="393"/>
                </a:lnTo>
                <a:close/>
                <a:moveTo>
                  <a:pt x="1641" y="368"/>
                </a:moveTo>
                <a:lnTo>
                  <a:pt x="1647" y="367"/>
                </a:lnTo>
                <a:lnTo>
                  <a:pt x="1649" y="366"/>
                </a:lnTo>
                <a:lnTo>
                  <a:pt x="1652" y="365"/>
                </a:lnTo>
                <a:lnTo>
                  <a:pt x="1654" y="364"/>
                </a:lnTo>
                <a:lnTo>
                  <a:pt x="1656" y="362"/>
                </a:lnTo>
                <a:lnTo>
                  <a:pt x="1658" y="360"/>
                </a:lnTo>
                <a:lnTo>
                  <a:pt x="1660" y="358"/>
                </a:lnTo>
                <a:lnTo>
                  <a:pt x="1662" y="352"/>
                </a:lnTo>
                <a:lnTo>
                  <a:pt x="1664" y="346"/>
                </a:lnTo>
                <a:lnTo>
                  <a:pt x="1665" y="340"/>
                </a:lnTo>
                <a:lnTo>
                  <a:pt x="1666" y="332"/>
                </a:lnTo>
                <a:lnTo>
                  <a:pt x="1665" y="325"/>
                </a:lnTo>
                <a:lnTo>
                  <a:pt x="1664" y="318"/>
                </a:lnTo>
                <a:lnTo>
                  <a:pt x="1662" y="312"/>
                </a:lnTo>
                <a:lnTo>
                  <a:pt x="1660" y="307"/>
                </a:lnTo>
                <a:lnTo>
                  <a:pt x="1658" y="304"/>
                </a:lnTo>
                <a:lnTo>
                  <a:pt x="1656" y="302"/>
                </a:lnTo>
                <a:lnTo>
                  <a:pt x="1652" y="299"/>
                </a:lnTo>
                <a:lnTo>
                  <a:pt x="1647" y="297"/>
                </a:lnTo>
                <a:lnTo>
                  <a:pt x="1641" y="296"/>
                </a:lnTo>
                <a:lnTo>
                  <a:pt x="1635" y="297"/>
                </a:lnTo>
                <a:lnTo>
                  <a:pt x="1633" y="298"/>
                </a:lnTo>
                <a:lnTo>
                  <a:pt x="1630" y="299"/>
                </a:lnTo>
                <a:lnTo>
                  <a:pt x="1628" y="300"/>
                </a:lnTo>
                <a:lnTo>
                  <a:pt x="1626" y="302"/>
                </a:lnTo>
                <a:lnTo>
                  <a:pt x="1624" y="304"/>
                </a:lnTo>
                <a:lnTo>
                  <a:pt x="1623" y="307"/>
                </a:lnTo>
                <a:lnTo>
                  <a:pt x="1620" y="312"/>
                </a:lnTo>
                <a:lnTo>
                  <a:pt x="1618" y="318"/>
                </a:lnTo>
                <a:lnTo>
                  <a:pt x="1617" y="325"/>
                </a:lnTo>
                <a:lnTo>
                  <a:pt x="1616" y="332"/>
                </a:lnTo>
                <a:lnTo>
                  <a:pt x="1617" y="340"/>
                </a:lnTo>
                <a:lnTo>
                  <a:pt x="1618" y="346"/>
                </a:lnTo>
                <a:lnTo>
                  <a:pt x="1620" y="352"/>
                </a:lnTo>
                <a:lnTo>
                  <a:pt x="1623" y="358"/>
                </a:lnTo>
                <a:lnTo>
                  <a:pt x="1623" y="359"/>
                </a:lnTo>
                <a:lnTo>
                  <a:pt x="1624" y="360"/>
                </a:lnTo>
                <a:lnTo>
                  <a:pt x="1626" y="362"/>
                </a:lnTo>
                <a:lnTo>
                  <a:pt x="1630" y="365"/>
                </a:lnTo>
                <a:lnTo>
                  <a:pt x="1635" y="367"/>
                </a:lnTo>
                <a:lnTo>
                  <a:pt x="1641" y="368"/>
                </a:lnTo>
                <a:close/>
                <a:moveTo>
                  <a:pt x="1754" y="391"/>
                </a:moveTo>
                <a:lnTo>
                  <a:pt x="1721" y="391"/>
                </a:lnTo>
                <a:lnTo>
                  <a:pt x="1721" y="234"/>
                </a:lnTo>
                <a:lnTo>
                  <a:pt x="1754" y="234"/>
                </a:lnTo>
                <a:lnTo>
                  <a:pt x="1754" y="391"/>
                </a:lnTo>
                <a:close/>
                <a:moveTo>
                  <a:pt x="1884" y="393"/>
                </a:moveTo>
                <a:lnTo>
                  <a:pt x="1875" y="393"/>
                </a:lnTo>
                <a:lnTo>
                  <a:pt x="1871" y="392"/>
                </a:lnTo>
                <a:lnTo>
                  <a:pt x="1867" y="391"/>
                </a:lnTo>
                <a:lnTo>
                  <a:pt x="1859" y="389"/>
                </a:lnTo>
                <a:lnTo>
                  <a:pt x="1852" y="386"/>
                </a:lnTo>
                <a:lnTo>
                  <a:pt x="1846" y="381"/>
                </a:lnTo>
                <a:lnTo>
                  <a:pt x="1841" y="376"/>
                </a:lnTo>
                <a:lnTo>
                  <a:pt x="1836" y="371"/>
                </a:lnTo>
                <a:lnTo>
                  <a:pt x="1832" y="364"/>
                </a:lnTo>
                <a:lnTo>
                  <a:pt x="1829" y="357"/>
                </a:lnTo>
                <a:lnTo>
                  <a:pt x="1827" y="349"/>
                </a:lnTo>
                <a:lnTo>
                  <a:pt x="1826" y="341"/>
                </a:lnTo>
                <a:lnTo>
                  <a:pt x="1825" y="332"/>
                </a:lnTo>
                <a:lnTo>
                  <a:pt x="1826" y="324"/>
                </a:lnTo>
                <a:lnTo>
                  <a:pt x="1827" y="315"/>
                </a:lnTo>
                <a:lnTo>
                  <a:pt x="1828" y="311"/>
                </a:lnTo>
                <a:lnTo>
                  <a:pt x="1829" y="308"/>
                </a:lnTo>
                <a:lnTo>
                  <a:pt x="1832" y="300"/>
                </a:lnTo>
                <a:lnTo>
                  <a:pt x="1836" y="294"/>
                </a:lnTo>
                <a:lnTo>
                  <a:pt x="1841" y="288"/>
                </a:lnTo>
                <a:lnTo>
                  <a:pt x="1846" y="283"/>
                </a:lnTo>
                <a:lnTo>
                  <a:pt x="1852" y="279"/>
                </a:lnTo>
                <a:lnTo>
                  <a:pt x="1856" y="277"/>
                </a:lnTo>
                <a:lnTo>
                  <a:pt x="1859" y="276"/>
                </a:lnTo>
                <a:lnTo>
                  <a:pt x="1867" y="273"/>
                </a:lnTo>
                <a:lnTo>
                  <a:pt x="1871" y="273"/>
                </a:lnTo>
                <a:lnTo>
                  <a:pt x="1875" y="272"/>
                </a:lnTo>
                <a:lnTo>
                  <a:pt x="1884" y="272"/>
                </a:lnTo>
                <a:lnTo>
                  <a:pt x="1893" y="272"/>
                </a:lnTo>
                <a:lnTo>
                  <a:pt x="1897" y="273"/>
                </a:lnTo>
                <a:lnTo>
                  <a:pt x="1901" y="273"/>
                </a:lnTo>
                <a:lnTo>
                  <a:pt x="1908" y="276"/>
                </a:lnTo>
                <a:lnTo>
                  <a:pt x="1915" y="279"/>
                </a:lnTo>
                <a:lnTo>
                  <a:pt x="1921" y="283"/>
                </a:lnTo>
                <a:lnTo>
                  <a:pt x="1927" y="288"/>
                </a:lnTo>
                <a:lnTo>
                  <a:pt x="1931" y="294"/>
                </a:lnTo>
                <a:lnTo>
                  <a:pt x="1935" y="300"/>
                </a:lnTo>
                <a:lnTo>
                  <a:pt x="1937" y="304"/>
                </a:lnTo>
                <a:lnTo>
                  <a:pt x="1938" y="308"/>
                </a:lnTo>
                <a:lnTo>
                  <a:pt x="1940" y="315"/>
                </a:lnTo>
                <a:lnTo>
                  <a:pt x="1942" y="324"/>
                </a:lnTo>
                <a:lnTo>
                  <a:pt x="1942" y="332"/>
                </a:lnTo>
                <a:lnTo>
                  <a:pt x="1942" y="341"/>
                </a:lnTo>
                <a:lnTo>
                  <a:pt x="1940" y="349"/>
                </a:lnTo>
                <a:lnTo>
                  <a:pt x="1939" y="353"/>
                </a:lnTo>
                <a:lnTo>
                  <a:pt x="1938" y="357"/>
                </a:lnTo>
                <a:lnTo>
                  <a:pt x="1935" y="364"/>
                </a:lnTo>
                <a:lnTo>
                  <a:pt x="1931" y="371"/>
                </a:lnTo>
                <a:lnTo>
                  <a:pt x="1927" y="376"/>
                </a:lnTo>
                <a:lnTo>
                  <a:pt x="1921" y="381"/>
                </a:lnTo>
                <a:lnTo>
                  <a:pt x="1915" y="386"/>
                </a:lnTo>
                <a:lnTo>
                  <a:pt x="1912" y="387"/>
                </a:lnTo>
                <a:lnTo>
                  <a:pt x="1908" y="389"/>
                </a:lnTo>
                <a:lnTo>
                  <a:pt x="1901" y="391"/>
                </a:lnTo>
                <a:lnTo>
                  <a:pt x="1897" y="392"/>
                </a:lnTo>
                <a:lnTo>
                  <a:pt x="1893" y="393"/>
                </a:lnTo>
                <a:lnTo>
                  <a:pt x="1884" y="393"/>
                </a:lnTo>
                <a:close/>
                <a:moveTo>
                  <a:pt x="1884" y="368"/>
                </a:moveTo>
                <a:lnTo>
                  <a:pt x="1890" y="367"/>
                </a:lnTo>
                <a:lnTo>
                  <a:pt x="1893" y="366"/>
                </a:lnTo>
                <a:lnTo>
                  <a:pt x="1895" y="365"/>
                </a:lnTo>
                <a:lnTo>
                  <a:pt x="1897" y="364"/>
                </a:lnTo>
                <a:lnTo>
                  <a:pt x="1899" y="362"/>
                </a:lnTo>
                <a:lnTo>
                  <a:pt x="1901" y="360"/>
                </a:lnTo>
                <a:lnTo>
                  <a:pt x="1903" y="358"/>
                </a:lnTo>
                <a:lnTo>
                  <a:pt x="1906" y="352"/>
                </a:lnTo>
                <a:lnTo>
                  <a:pt x="1907" y="346"/>
                </a:lnTo>
                <a:lnTo>
                  <a:pt x="1909" y="340"/>
                </a:lnTo>
                <a:lnTo>
                  <a:pt x="1909" y="332"/>
                </a:lnTo>
                <a:lnTo>
                  <a:pt x="1909" y="325"/>
                </a:lnTo>
                <a:lnTo>
                  <a:pt x="1907" y="318"/>
                </a:lnTo>
                <a:lnTo>
                  <a:pt x="1906" y="312"/>
                </a:lnTo>
                <a:lnTo>
                  <a:pt x="1903" y="307"/>
                </a:lnTo>
                <a:lnTo>
                  <a:pt x="1901" y="304"/>
                </a:lnTo>
                <a:lnTo>
                  <a:pt x="1899" y="302"/>
                </a:lnTo>
                <a:lnTo>
                  <a:pt x="1895" y="299"/>
                </a:lnTo>
                <a:lnTo>
                  <a:pt x="1890" y="297"/>
                </a:lnTo>
                <a:lnTo>
                  <a:pt x="1884" y="296"/>
                </a:lnTo>
                <a:lnTo>
                  <a:pt x="1878" y="297"/>
                </a:lnTo>
                <a:lnTo>
                  <a:pt x="1875" y="298"/>
                </a:lnTo>
                <a:lnTo>
                  <a:pt x="1873" y="299"/>
                </a:lnTo>
                <a:lnTo>
                  <a:pt x="1870" y="300"/>
                </a:lnTo>
                <a:lnTo>
                  <a:pt x="1868" y="302"/>
                </a:lnTo>
                <a:lnTo>
                  <a:pt x="1866" y="304"/>
                </a:lnTo>
                <a:lnTo>
                  <a:pt x="1865" y="307"/>
                </a:lnTo>
                <a:lnTo>
                  <a:pt x="1862" y="312"/>
                </a:lnTo>
                <a:lnTo>
                  <a:pt x="1860" y="318"/>
                </a:lnTo>
                <a:lnTo>
                  <a:pt x="1859" y="325"/>
                </a:lnTo>
                <a:lnTo>
                  <a:pt x="1858" y="332"/>
                </a:lnTo>
                <a:lnTo>
                  <a:pt x="1859" y="340"/>
                </a:lnTo>
                <a:lnTo>
                  <a:pt x="1860" y="346"/>
                </a:lnTo>
                <a:lnTo>
                  <a:pt x="1862" y="352"/>
                </a:lnTo>
                <a:lnTo>
                  <a:pt x="1865" y="358"/>
                </a:lnTo>
                <a:lnTo>
                  <a:pt x="1866" y="359"/>
                </a:lnTo>
                <a:lnTo>
                  <a:pt x="1866" y="360"/>
                </a:lnTo>
                <a:lnTo>
                  <a:pt x="1868" y="362"/>
                </a:lnTo>
                <a:lnTo>
                  <a:pt x="1873" y="365"/>
                </a:lnTo>
                <a:lnTo>
                  <a:pt x="1878" y="367"/>
                </a:lnTo>
                <a:lnTo>
                  <a:pt x="1884" y="368"/>
                </a:lnTo>
                <a:close/>
                <a:moveTo>
                  <a:pt x="2025" y="273"/>
                </a:moveTo>
                <a:lnTo>
                  <a:pt x="2025" y="298"/>
                </a:lnTo>
                <a:lnTo>
                  <a:pt x="2002" y="298"/>
                </a:lnTo>
                <a:lnTo>
                  <a:pt x="2002" y="391"/>
                </a:lnTo>
                <a:lnTo>
                  <a:pt x="1969" y="391"/>
                </a:lnTo>
                <a:lnTo>
                  <a:pt x="1969" y="298"/>
                </a:lnTo>
                <a:lnTo>
                  <a:pt x="1953" y="298"/>
                </a:lnTo>
                <a:lnTo>
                  <a:pt x="1953" y="273"/>
                </a:lnTo>
                <a:lnTo>
                  <a:pt x="1969" y="273"/>
                </a:lnTo>
                <a:lnTo>
                  <a:pt x="1969" y="265"/>
                </a:lnTo>
                <a:lnTo>
                  <a:pt x="1970" y="260"/>
                </a:lnTo>
                <a:lnTo>
                  <a:pt x="1970" y="256"/>
                </a:lnTo>
                <a:lnTo>
                  <a:pt x="1972" y="248"/>
                </a:lnTo>
                <a:lnTo>
                  <a:pt x="1974" y="244"/>
                </a:lnTo>
                <a:lnTo>
                  <a:pt x="1976" y="241"/>
                </a:lnTo>
                <a:lnTo>
                  <a:pt x="1978" y="238"/>
                </a:lnTo>
                <a:lnTo>
                  <a:pt x="1980" y="236"/>
                </a:lnTo>
                <a:lnTo>
                  <a:pt x="1986" y="232"/>
                </a:lnTo>
                <a:lnTo>
                  <a:pt x="1988" y="231"/>
                </a:lnTo>
                <a:lnTo>
                  <a:pt x="1989" y="230"/>
                </a:lnTo>
                <a:lnTo>
                  <a:pt x="1993" y="229"/>
                </a:lnTo>
                <a:lnTo>
                  <a:pt x="2000" y="227"/>
                </a:lnTo>
                <a:lnTo>
                  <a:pt x="2004" y="227"/>
                </a:lnTo>
                <a:lnTo>
                  <a:pt x="2008" y="226"/>
                </a:lnTo>
                <a:lnTo>
                  <a:pt x="2015" y="227"/>
                </a:lnTo>
                <a:lnTo>
                  <a:pt x="2022" y="228"/>
                </a:lnTo>
                <a:lnTo>
                  <a:pt x="2031" y="230"/>
                </a:lnTo>
                <a:lnTo>
                  <a:pt x="2025" y="254"/>
                </a:lnTo>
                <a:lnTo>
                  <a:pt x="2021" y="253"/>
                </a:lnTo>
                <a:lnTo>
                  <a:pt x="2015" y="253"/>
                </a:lnTo>
                <a:lnTo>
                  <a:pt x="2011" y="253"/>
                </a:lnTo>
                <a:lnTo>
                  <a:pt x="2009" y="253"/>
                </a:lnTo>
                <a:lnTo>
                  <a:pt x="2006" y="254"/>
                </a:lnTo>
                <a:lnTo>
                  <a:pt x="2005" y="256"/>
                </a:lnTo>
                <a:lnTo>
                  <a:pt x="2004" y="258"/>
                </a:lnTo>
                <a:lnTo>
                  <a:pt x="2003" y="260"/>
                </a:lnTo>
                <a:lnTo>
                  <a:pt x="2002" y="262"/>
                </a:lnTo>
                <a:lnTo>
                  <a:pt x="2002" y="265"/>
                </a:lnTo>
                <a:lnTo>
                  <a:pt x="2002" y="273"/>
                </a:lnTo>
                <a:lnTo>
                  <a:pt x="2025" y="273"/>
                </a:lnTo>
                <a:close/>
                <a:moveTo>
                  <a:pt x="2181" y="279"/>
                </a:moveTo>
                <a:lnTo>
                  <a:pt x="2180" y="275"/>
                </a:lnTo>
                <a:lnTo>
                  <a:pt x="2179" y="271"/>
                </a:lnTo>
                <a:lnTo>
                  <a:pt x="2176" y="267"/>
                </a:lnTo>
                <a:lnTo>
                  <a:pt x="2173" y="265"/>
                </a:lnTo>
                <a:lnTo>
                  <a:pt x="2170" y="262"/>
                </a:lnTo>
                <a:lnTo>
                  <a:pt x="2167" y="261"/>
                </a:lnTo>
                <a:lnTo>
                  <a:pt x="2165" y="261"/>
                </a:lnTo>
                <a:lnTo>
                  <a:pt x="2160" y="260"/>
                </a:lnTo>
                <a:lnTo>
                  <a:pt x="2154" y="259"/>
                </a:lnTo>
                <a:lnTo>
                  <a:pt x="2149" y="260"/>
                </a:lnTo>
                <a:lnTo>
                  <a:pt x="2144" y="261"/>
                </a:lnTo>
                <a:lnTo>
                  <a:pt x="2139" y="262"/>
                </a:lnTo>
                <a:lnTo>
                  <a:pt x="2137" y="263"/>
                </a:lnTo>
                <a:lnTo>
                  <a:pt x="2136" y="264"/>
                </a:lnTo>
                <a:lnTo>
                  <a:pt x="2133" y="267"/>
                </a:lnTo>
                <a:lnTo>
                  <a:pt x="2131" y="270"/>
                </a:lnTo>
                <a:lnTo>
                  <a:pt x="2130" y="273"/>
                </a:lnTo>
                <a:lnTo>
                  <a:pt x="2129" y="277"/>
                </a:lnTo>
                <a:lnTo>
                  <a:pt x="2129" y="279"/>
                </a:lnTo>
                <a:lnTo>
                  <a:pt x="2130" y="281"/>
                </a:lnTo>
                <a:lnTo>
                  <a:pt x="2131" y="284"/>
                </a:lnTo>
                <a:lnTo>
                  <a:pt x="2133" y="287"/>
                </a:lnTo>
                <a:lnTo>
                  <a:pt x="2136" y="290"/>
                </a:lnTo>
                <a:lnTo>
                  <a:pt x="2140" y="292"/>
                </a:lnTo>
                <a:lnTo>
                  <a:pt x="2145" y="294"/>
                </a:lnTo>
                <a:lnTo>
                  <a:pt x="2154" y="296"/>
                </a:lnTo>
                <a:lnTo>
                  <a:pt x="2168" y="300"/>
                </a:lnTo>
                <a:lnTo>
                  <a:pt x="2175" y="302"/>
                </a:lnTo>
                <a:lnTo>
                  <a:pt x="2181" y="304"/>
                </a:lnTo>
                <a:lnTo>
                  <a:pt x="2192" y="309"/>
                </a:lnTo>
                <a:lnTo>
                  <a:pt x="2197" y="312"/>
                </a:lnTo>
                <a:lnTo>
                  <a:pt x="2202" y="315"/>
                </a:lnTo>
                <a:lnTo>
                  <a:pt x="2206" y="319"/>
                </a:lnTo>
                <a:lnTo>
                  <a:pt x="2209" y="324"/>
                </a:lnTo>
                <a:lnTo>
                  <a:pt x="2212" y="329"/>
                </a:lnTo>
                <a:lnTo>
                  <a:pt x="2214" y="334"/>
                </a:lnTo>
                <a:lnTo>
                  <a:pt x="2215" y="340"/>
                </a:lnTo>
                <a:lnTo>
                  <a:pt x="2215" y="346"/>
                </a:lnTo>
                <a:lnTo>
                  <a:pt x="2215" y="351"/>
                </a:lnTo>
                <a:lnTo>
                  <a:pt x="2214" y="356"/>
                </a:lnTo>
                <a:lnTo>
                  <a:pt x="2213" y="361"/>
                </a:lnTo>
                <a:lnTo>
                  <a:pt x="2211" y="365"/>
                </a:lnTo>
                <a:lnTo>
                  <a:pt x="2209" y="370"/>
                </a:lnTo>
                <a:lnTo>
                  <a:pt x="2206" y="373"/>
                </a:lnTo>
                <a:lnTo>
                  <a:pt x="2203" y="377"/>
                </a:lnTo>
                <a:lnTo>
                  <a:pt x="2199" y="380"/>
                </a:lnTo>
                <a:lnTo>
                  <a:pt x="2195" y="383"/>
                </a:lnTo>
                <a:lnTo>
                  <a:pt x="2190" y="386"/>
                </a:lnTo>
                <a:lnTo>
                  <a:pt x="2185" y="388"/>
                </a:lnTo>
                <a:lnTo>
                  <a:pt x="2180" y="390"/>
                </a:lnTo>
                <a:lnTo>
                  <a:pt x="2168" y="392"/>
                </a:lnTo>
                <a:lnTo>
                  <a:pt x="2161" y="393"/>
                </a:lnTo>
                <a:lnTo>
                  <a:pt x="2154" y="393"/>
                </a:lnTo>
                <a:lnTo>
                  <a:pt x="2147" y="393"/>
                </a:lnTo>
                <a:lnTo>
                  <a:pt x="2141" y="392"/>
                </a:lnTo>
                <a:lnTo>
                  <a:pt x="2134" y="391"/>
                </a:lnTo>
                <a:lnTo>
                  <a:pt x="2129" y="390"/>
                </a:lnTo>
                <a:lnTo>
                  <a:pt x="2123" y="388"/>
                </a:lnTo>
                <a:lnTo>
                  <a:pt x="2118" y="386"/>
                </a:lnTo>
                <a:lnTo>
                  <a:pt x="2113" y="383"/>
                </a:lnTo>
                <a:lnTo>
                  <a:pt x="2109" y="380"/>
                </a:lnTo>
                <a:lnTo>
                  <a:pt x="2105" y="377"/>
                </a:lnTo>
                <a:lnTo>
                  <a:pt x="2101" y="373"/>
                </a:lnTo>
                <a:lnTo>
                  <a:pt x="2098" y="369"/>
                </a:lnTo>
                <a:lnTo>
                  <a:pt x="2096" y="364"/>
                </a:lnTo>
                <a:lnTo>
                  <a:pt x="2094" y="359"/>
                </a:lnTo>
                <a:lnTo>
                  <a:pt x="2092" y="354"/>
                </a:lnTo>
                <a:lnTo>
                  <a:pt x="2091" y="348"/>
                </a:lnTo>
                <a:lnTo>
                  <a:pt x="2091" y="342"/>
                </a:lnTo>
                <a:lnTo>
                  <a:pt x="2123" y="342"/>
                </a:lnTo>
                <a:lnTo>
                  <a:pt x="2124" y="347"/>
                </a:lnTo>
                <a:lnTo>
                  <a:pt x="2126" y="352"/>
                </a:lnTo>
                <a:lnTo>
                  <a:pt x="2129" y="356"/>
                </a:lnTo>
                <a:lnTo>
                  <a:pt x="2130" y="358"/>
                </a:lnTo>
                <a:lnTo>
                  <a:pt x="2132" y="359"/>
                </a:lnTo>
                <a:lnTo>
                  <a:pt x="2137" y="362"/>
                </a:lnTo>
                <a:lnTo>
                  <a:pt x="2142" y="364"/>
                </a:lnTo>
                <a:lnTo>
                  <a:pt x="2148" y="365"/>
                </a:lnTo>
                <a:lnTo>
                  <a:pt x="2154" y="365"/>
                </a:lnTo>
                <a:lnTo>
                  <a:pt x="2160" y="365"/>
                </a:lnTo>
                <a:lnTo>
                  <a:pt x="2165" y="364"/>
                </a:lnTo>
                <a:lnTo>
                  <a:pt x="2170" y="362"/>
                </a:lnTo>
                <a:lnTo>
                  <a:pt x="2174" y="360"/>
                </a:lnTo>
                <a:lnTo>
                  <a:pt x="2177" y="357"/>
                </a:lnTo>
                <a:lnTo>
                  <a:pt x="2180" y="354"/>
                </a:lnTo>
                <a:lnTo>
                  <a:pt x="2181" y="350"/>
                </a:lnTo>
                <a:lnTo>
                  <a:pt x="2182" y="346"/>
                </a:lnTo>
                <a:lnTo>
                  <a:pt x="2181" y="342"/>
                </a:lnTo>
                <a:lnTo>
                  <a:pt x="2180" y="339"/>
                </a:lnTo>
                <a:lnTo>
                  <a:pt x="2179" y="337"/>
                </a:lnTo>
                <a:lnTo>
                  <a:pt x="2178" y="336"/>
                </a:lnTo>
                <a:lnTo>
                  <a:pt x="2175" y="334"/>
                </a:lnTo>
                <a:lnTo>
                  <a:pt x="2171" y="332"/>
                </a:lnTo>
                <a:lnTo>
                  <a:pt x="2166" y="330"/>
                </a:lnTo>
                <a:lnTo>
                  <a:pt x="2161" y="328"/>
                </a:lnTo>
                <a:lnTo>
                  <a:pt x="2155" y="326"/>
                </a:lnTo>
                <a:lnTo>
                  <a:pt x="2138" y="322"/>
                </a:lnTo>
                <a:lnTo>
                  <a:pt x="2129" y="319"/>
                </a:lnTo>
                <a:lnTo>
                  <a:pt x="2120" y="316"/>
                </a:lnTo>
                <a:lnTo>
                  <a:pt x="2113" y="312"/>
                </a:lnTo>
                <a:lnTo>
                  <a:pt x="2107" y="307"/>
                </a:lnTo>
                <a:lnTo>
                  <a:pt x="2104" y="304"/>
                </a:lnTo>
                <a:lnTo>
                  <a:pt x="2102" y="301"/>
                </a:lnTo>
                <a:lnTo>
                  <a:pt x="2100" y="298"/>
                </a:lnTo>
                <a:lnTo>
                  <a:pt x="2098" y="295"/>
                </a:lnTo>
                <a:lnTo>
                  <a:pt x="2097" y="291"/>
                </a:lnTo>
                <a:lnTo>
                  <a:pt x="2096" y="287"/>
                </a:lnTo>
                <a:lnTo>
                  <a:pt x="2095" y="283"/>
                </a:lnTo>
                <a:lnTo>
                  <a:pt x="2095" y="279"/>
                </a:lnTo>
                <a:lnTo>
                  <a:pt x="2096" y="272"/>
                </a:lnTo>
                <a:lnTo>
                  <a:pt x="2096" y="269"/>
                </a:lnTo>
                <a:lnTo>
                  <a:pt x="2097" y="266"/>
                </a:lnTo>
                <a:lnTo>
                  <a:pt x="2099" y="260"/>
                </a:lnTo>
                <a:lnTo>
                  <a:pt x="2103" y="254"/>
                </a:lnTo>
                <a:lnTo>
                  <a:pt x="2107" y="249"/>
                </a:lnTo>
                <a:lnTo>
                  <a:pt x="2112" y="245"/>
                </a:lnTo>
                <a:lnTo>
                  <a:pt x="2115" y="243"/>
                </a:lnTo>
                <a:lnTo>
                  <a:pt x="2118" y="241"/>
                </a:lnTo>
                <a:lnTo>
                  <a:pt x="2124" y="238"/>
                </a:lnTo>
                <a:lnTo>
                  <a:pt x="2131" y="235"/>
                </a:lnTo>
                <a:lnTo>
                  <a:pt x="2138" y="233"/>
                </a:lnTo>
                <a:lnTo>
                  <a:pt x="2146" y="232"/>
                </a:lnTo>
                <a:lnTo>
                  <a:pt x="2155" y="232"/>
                </a:lnTo>
                <a:lnTo>
                  <a:pt x="2163" y="232"/>
                </a:lnTo>
                <a:lnTo>
                  <a:pt x="2171" y="233"/>
                </a:lnTo>
                <a:lnTo>
                  <a:pt x="2178" y="235"/>
                </a:lnTo>
                <a:lnTo>
                  <a:pt x="2185" y="238"/>
                </a:lnTo>
                <a:lnTo>
                  <a:pt x="2191" y="241"/>
                </a:lnTo>
                <a:lnTo>
                  <a:pt x="2197" y="245"/>
                </a:lnTo>
                <a:lnTo>
                  <a:pt x="2202" y="249"/>
                </a:lnTo>
                <a:lnTo>
                  <a:pt x="2206" y="254"/>
                </a:lnTo>
                <a:lnTo>
                  <a:pt x="2209" y="260"/>
                </a:lnTo>
                <a:lnTo>
                  <a:pt x="2211" y="266"/>
                </a:lnTo>
                <a:lnTo>
                  <a:pt x="2213" y="272"/>
                </a:lnTo>
                <a:lnTo>
                  <a:pt x="2213" y="279"/>
                </a:lnTo>
                <a:lnTo>
                  <a:pt x="2181" y="279"/>
                </a:lnTo>
                <a:close/>
                <a:moveTo>
                  <a:pt x="2291" y="393"/>
                </a:moveTo>
                <a:lnTo>
                  <a:pt x="2282" y="393"/>
                </a:lnTo>
                <a:lnTo>
                  <a:pt x="2278" y="392"/>
                </a:lnTo>
                <a:lnTo>
                  <a:pt x="2274" y="391"/>
                </a:lnTo>
                <a:lnTo>
                  <a:pt x="2267" y="389"/>
                </a:lnTo>
                <a:lnTo>
                  <a:pt x="2260" y="385"/>
                </a:lnTo>
                <a:lnTo>
                  <a:pt x="2254" y="381"/>
                </a:lnTo>
                <a:lnTo>
                  <a:pt x="2251" y="379"/>
                </a:lnTo>
                <a:lnTo>
                  <a:pt x="2249" y="376"/>
                </a:lnTo>
                <a:lnTo>
                  <a:pt x="2246" y="373"/>
                </a:lnTo>
                <a:lnTo>
                  <a:pt x="2244" y="371"/>
                </a:lnTo>
                <a:lnTo>
                  <a:pt x="2242" y="367"/>
                </a:lnTo>
                <a:lnTo>
                  <a:pt x="2240" y="364"/>
                </a:lnTo>
                <a:lnTo>
                  <a:pt x="2239" y="361"/>
                </a:lnTo>
                <a:lnTo>
                  <a:pt x="2237" y="357"/>
                </a:lnTo>
                <a:lnTo>
                  <a:pt x="2235" y="349"/>
                </a:lnTo>
                <a:lnTo>
                  <a:pt x="2234" y="341"/>
                </a:lnTo>
                <a:lnTo>
                  <a:pt x="2233" y="332"/>
                </a:lnTo>
                <a:lnTo>
                  <a:pt x="2234" y="324"/>
                </a:lnTo>
                <a:lnTo>
                  <a:pt x="2235" y="315"/>
                </a:lnTo>
                <a:lnTo>
                  <a:pt x="2236" y="312"/>
                </a:lnTo>
                <a:lnTo>
                  <a:pt x="2237" y="308"/>
                </a:lnTo>
                <a:lnTo>
                  <a:pt x="2240" y="301"/>
                </a:lnTo>
                <a:lnTo>
                  <a:pt x="2244" y="294"/>
                </a:lnTo>
                <a:lnTo>
                  <a:pt x="2249" y="288"/>
                </a:lnTo>
                <a:lnTo>
                  <a:pt x="2254" y="283"/>
                </a:lnTo>
                <a:lnTo>
                  <a:pt x="2260" y="279"/>
                </a:lnTo>
                <a:lnTo>
                  <a:pt x="2264" y="277"/>
                </a:lnTo>
                <a:lnTo>
                  <a:pt x="2267" y="276"/>
                </a:lnTo>
                <a:lnTo>
                  <a:pt x="2274" y="273"/>
                </a:lnTo>
                <a:lnTo>
                  <a:pt x="2278" y="273"/>
                </a:lnTo>
                <a:lnTo>
                  <a:pt x="2282" y="272"/>
                </a:lnTo>
                <a:lnTo>
                  <a:pt x="2291" y="272"/>
                </a:lnTo>
                <a:lnTo>
                  <a:pt x="2298" y="272"/>
                </a:lnTo>
                <a:lnTo>
                  <a:pt x="2306" y="273"/>
                </a:lnTo>
                <a:lnTo>
                  <a:pt x="2313" y="275"/>
                </a:lnTo>
                <a:lnTo>
                  <a:pt x="2319" y="277"/>
                </a:lnTo>
                <a:lnTo>
                  <a:pt x="2325" y="280"/>
                </a:lnTo>
                <a:lnTo>
                  <a:pt x="2329" y="284"/>
                </a:lnTo>
                <a:lnTo>
                  <a:pt x="2334" y="288"/>
                </a:lnTo>
                <a:lnTo>
                  <a:pt x="2337" y="293"/>
                </a:lnTo>
                <a:lnTo>
                  <a:pt x="2340" y="298"/>
                </a:lnTo>
                <a:lnTo>
                  <a:pt x="2343" y="304"/>
                </a:lnTo>
                <a:lnTo>
                  <a:pt x="2344" y="310"/>
                </a:lnTo>
                <a:lnTo>
                  <a:pt x="2345" y="317"/>
                </a:lnTo>
                <a:lnTo>
                  <a:pt x="2314" y="317"/>
                </a:lnTo>
                <a:lnTo>
                  <a:pt x="2313" y="312"/>
                </a:lnTo>
                <a:lnTo>
                  <a:pt x="2312" y="309"/>
                </a:lnTo>
                <a:lnTo>
                  <a:pt x="2310" y="305"/>
                </a:lnTo>
                <a:lnTo>
                  <a:pt x="2307" y="302"/>
                </a:lnTo>
                <a:lnTo>
                  <a:pt x="2304" y="300"/>
                </a:lnTo>
                <a:lnTo>
                  <a:pt x="2301" y="298"/>
                </a:lnTo>
                <a:lnTo>
                  <a:pt x="2296" y="297"/>
                </a:lnTo>
                <a:lnTo>
                  <a:pt x="2292" y="297"/>
                </a:lnTo>
                <a:lnTo>
                  <a:pt x="2286" y="298"/>
                </a:lnTo>
                <a:lnTo>
                  <a:pt x="2281" y="299"/>
                </a:lnTo>
                <a:lnTo>
                  <a:pt x="2277" y="302"/>
                </a:lnTo>
                <a:lnTo>
                  <a:pt x="2273" y="306"/>
                </a:lnTo>
                <a:lnTo>
                  <a:pt x="2272" y="309"/>
                </a:lnTo>
                <a:lnTo>
                  <a:pt x="2270" y="311"/>
                </a:lnTo>
                <a:lnTo>
                  <a:pt x="2268" y="317"/>
                </a:lnTo>
                <a:lnTo>
                  <a:pt x="2267" y="324"/>
                </a:lnTo>
                <a:lnTo>
                  <a:pt x="2266" y="332"/>
                </a:lnTo>
                <a:lnTo>
                  <a:pt x="2267" y="340"/>
                </a:lnTo>
                <a:lnTo>
                  <a:pt x="2268" y="347"/>
                </a:lnTo>
                <a:lnTo>
                  <a:pt x="2269" y="350"/>
                </a:lnTo>
                <a:lnTo>
                  <a:pt x="2270" y="353"/>
                </a:lnTo>
                <a:lnTo>
                  <a:pt x="2272" y="356"/>
                </a:lnTo>
                <a:lnTo>
                  <a:pt x="2273" y="358"/>
                </a:lnTo>
                <a:lnTo>
                  <a:pt x="2277" y="362"/>
                </a:lnTo>
                <a:lnTo>
                  <a:pt x="2279" y="364"/>
                </a:lnTo>
                <a:lnTo>
                  <a:pt x="2281" y="365"/>
                </a:lnTo>
                <a:lnTo>
                  <a:pt x="2286" y="367"/>
                </a:lnTo>
                <a:lnTo>
                  <a:pt x="2289" y="367"/>
                </a:lnTo>
                <a:lnTo>
                  <a:pt x="2292" y="367"/>
                </a:lnTo>
                <a:lnTo>
                  <a:pt x="2296" y="367"/>
                </a:lnTo>
                <a:lnTo>
                  <a:pt x="2299" y="366"/>
                </a:lnTo>
                <a:lnTo>
                  <a:pt x="2304" y="364"/>
                </a:lnTo>
                <a:lnTo>
                  <a:pt x="2307" y="362"/>
                </a:lnTo>
                <a:lnTo>
                  <a:pt x="2309" y="359"/>
                </a:lnTo>
                <a:lnTo>
                  <a:pt x="2311" y="356"/>
                </a:lnTo>
                <a:lnTo>
                  <a:pt x="2313" y="352"/>
                </a:lnTo>
                <a:lnTo>
                  <a:pt x="2314" y="348"/>
                </a:lnTo>
                <a:lnTo>
                  <a:pt x="2345" y="348"/>
                </a:lnTo>
                <a:lnTo>
                  <a:pt x="2344" y="354"/>
                </a:lnTo>
                <a:lnTo>
                  <a:pt x="2343" y="360"/>
                </a:lnTo>
                <a:lnTo>
                  <a:pt x="2342" y="363"/>
                </a:lnTo>
                <a:lnTo>
                  <a:pt x="2340" y="366"/>
                </a:lnTo>
                <a:lnTo>
                  <a:pt x="2339" y="369"/>
                </a:lnTo>
                <a:lnTo>
                  <a:pt x="2337" y="371"/>
                </a:lnTo>
                <a:lnTo>
                  <a:pt x="2334" y="376"/>
                </a:lnTo>
                <a:lnTo>
                  <a:pt x="2330" y="381"/>
                </a:lnTo>
                <a:lnTo>
                  <a:pt x="2325" y="384"/>
                </a:lnTo>
                <a:lnTo>
                  <a:pt x="2319" y="387"/>
                </a:lnTo>
                <a:lnTo>
                  <a:pt x="2313" y="390"/>
                </a:lnTo>
                <a:lnTo>
                  <a:pt x="2307" y="392"/>
                </a:lnTo>
                <a:lnTo>
                  <a:pt x="2299" y="393"/>
                </a:lnTo>
                <a:lnTo>
                  <a:pt x="2291" y="393"/>
                </a:lnTo>
                <a:close/>
                <a:moveTo>
                  <a:pt x="2383" y="258"/>
                </a:moveTo>
                <a:lnTo>
                  <a:pt x="2379" y="258"/>
                </a:lnTo>
                <a:lnTo>
                  <a:pt x="2376" y="257"/>
                </a:lnTo>
                <a:lnTo>
                  <a:pt x="2373" y="255"/>
                </a:lnTo>
                <a:lnTo>
                  <a:pt x="2370" y="253"/>
                </a:lnTo>
                <a:lnTo>
                  <a:pt x="2368" y="250"/>
                </a:lnTo>
                <a:lnTo>
                  <a:pt x="2367" y="248"/>
                </a:lnTo>
                <a:lnTo>
                  <a:pt x="2366" y="245"/>
                </a:lnTo>
                <a:lnTo>
                  <a:pt x="2365" y="241"/>
                </a:lnTo>
                <a:lnTo>
                  <a:pt x="2366" y="238"/>
                </a:lnTo>
                <a:lnTo>
                  <a:pt x="2367" y="235"/>
                </a:lnTo>
                <a:lnTo>
                  <a:pt x="2368" y="232"/>
                </a:lnTo>
                <a:lnTo>
                  <a:pt x="2370" y="230"/>
                </a:lnTo>
                <a:lnTo>
                  <a:pt x="2373" y="228"/>
                </a:lnTo>
                <a:lnTo>
                  <a:pt x="2376" y="226"/>
                </a:lnTo>
                <a:lnTo>
                  <a:pt x="2379" y="225"/>
                </a:lnTo>
                <a:lnTo>
                  <a:pt x="2383" y="225"/>
                </a:lnTo>
                <a:lnTo>
                  <a:pt x="2386" y="225"/>
                </a:lnTo>
                <a:lnTo>
                  <a:pt x="2390" y="226"/>
                </a:lnTo>
                <a:lnTo>
                  <a:pt x="2393" y="228"/>
                </a:lnTo>
                <a:lnTo>
                  <a:pt x="2395" y="230"/>
                </a:lnTo>
                <a:lnTo>
                  <a:pt x="2398" y="232"/>
                </a:lnTo>
                <a:lnTo>
                  <a:pt x="2399" y="235"/>
                </a:lnTo>
                <a:lnTo>
                  <a:pt x="2400" y="238"/>
                </a:lnTo>
                <a:lnTo>
                  <a:pt x="2401" y="241"/>
                </a:lnTo>
                <a:lnTo>
                  <a:pt x="2400" y="245"/>
                </a:lnTo>
                <a:lnTo>
                  <a:pt x="2399" y="248"/>
                </a:lnTo>
                <a:lnTo>
                  <a:pt x="2398" y="250"/>
                </a:lnTo>
                <a:lnTo>
                  <a:pt x="2395" y="253"/>
                </a:lnTo>
                <a:lnTo>
                  <a:pt x="2393" y="255"/>
                </a:lnTo>
                <a:lnTo>
                  <a:pt x="2390" y="257"/>
                </a:lnTo>
                <a:lnTo>
                  <a:pt x="2386" y="258"/>
                </a:lnTo>
                <a:lnTo>
                  <a:pt x="2383" y="258"/>
                </a:lnTo>
                <a:close/>
                <a:moveTo>
                  <a:pt x="2366" y="273"/>
                </a:moveTo>
                <a:lnTo>
                  <a:pt x="2399" y="273"/>
                </a:lnTo>
                <a:lnTo>
                  <a:pt x="2399" y="391"/>
                </a:lnTo>
                <a:lnTo>
                  <a:pt x="2366" y="391"/>
                </a:lnTo>
                <a:lnTo>
                  <a:pt x="2366" y="273"/>
                </a:lnTo>
                <a:close/>
                <a:moveTo>
                  <a:pt x="2479" y="393"/>
                </a:moveTo>
                <a:lnTo>
                  <a:pt x="2471" y="393"/>
                </a:lnTo>
                <a:lnTo>
                  <a:pt x="2467" y="392"/>
                </a:lnTo>
                <a:lnTo>
                  <a:pt x="2463" y="391"/>
                </a:lnTo>
                <a:lnTo>
                  <a:pt x="2455" y="389"/>
                </a:lnTo>
                <a:lnTo>
                  <a:pt x="2448" y="386"/>
                </a:lnTo>
                <a:lnTo>
                  <a:pt x="2442" y="382"/>
                </a:lnTo>
                <a:lnTo>
                  <a:pt x="2437" y="377"/>
                </a:lnTo>
                <a:lnTo>
                  <a:pt x="2432" y="371"/>
                </a:lnTo>
                <a:lnTo>
                  <a:pt x="2428" y="365"/>
                </a:lnTo>
                <a:lnTo>
                  <a:pt x="2425" y="358"/>
                </a:lnTo>
                <a:lnTo>
                  <a:pt x="2423" y="350"/>
                </a:lnTo>
                <a:lnTo>
                  <a:pt x="2421" y="342"/>
                </a:lnTo>
                <a:lnTo>
                  <a:pt x="2421" y="333"/>
                </a:lnTo>
                <a:lnTo>
                  <a:pt x="2421" y="324"/>
                </a:lnTo>
                <a:lnTo>
                  <a:pt x="2423" y="315"/>
                </a:lnTo>
                <a:lnTo>
                  <a:pt x="2424" y="312"/>
                </a:lnTo>
                <a:lnTo>
                  <a:pt x="2425" y="308"/>
                </a:lnTo>
                <a:lnTo>
                  <a:pt x="2428" y="301"/>
                </a:lnTo>
                <a:lnTo>
                  <a:pt x="2432" y="294"/>
                </a:lnTo>
                <a:lnTo>
                  <a:pt x="2437" y="288"/>
                </a:lnTo>
                <a:lnTo>
                  <a:pt x="2442" y="283"/>
                </a:lnTo>
                <a:lnTo>
                  <a:pt x="2448" y="279"/>
                </a:lnTo>
                <a:lnTo>
                  <a:pt x="2451" y="277"/>
                </a:lnTo>
                <a:lnTo>
                  <a:pt x="2455" y="276"/>
                </a:lnTo>
                <a:lnTo>
                  <a:pt x="2462" y="273"/>
                </a:lnTo>
                <a:lnTo>
                  <a:pt x="2470" y="272"/>
                </a:lnTo>
                <a:lnTo>
                  <a:pt x="2478" y="272"/>
                </a:lnTo>
                <a:lnTo>
                  <a:pt x="2486" y="272"/>
                </a:lnTo>
                <a:lnTo>
                  <a:pt x="2493" y="273"/>
                </a:lnTo>
                <a:lnTo>
                  <a:pt x="2500" y="275"/>
                </a:lnTo>
                <a:lnTo>
                  <a:pt x="2506" y="278"/>
                </a:lnTo>
                <a:lnTo>
                  <a:pt x="2512" y="282"/>
                </a:lnTo>
                <a:lnTo>
                  <a:pt x="2518" y="286"/>
                </a:lnTo>
                <a:lnTo>
                  <a:pt x="2522" y="292"/>
                </a:lnTo>
                <a:lnTo>
                  <a:pt x="2526" y="298"/>
                </a:lnTo>
                <a:lnTo>
                  <a:pt x="2529" y="305"/>
                </a:lnTo>
                <a:lnTo>
                  <a:pt x="2531" y="309"/>
                </a:lnTo>
                <a:lnTo>
                  <a:pt x="2532" y="313"/>
                </a:lnTo>
                <a:lnTo>
                  <a:pt x="2533" y="322"/>
                </a:lnTo>
                <a:lnTo>
                  <a:pt x="2534" y="331"/>
                </a:lnTo>
                <a:lnTo>
                  <a:pt x="2534" y="340"/>
                </a:lnTo>
                <a:lnTo>
                  <a:pt x="2453" y="340"/>
                </a:lnTo>
                <a:lnTo>
                  <a:pt x="2454" y="347"/>
                </a:lnTo>
                <a:lnTo>
                  <a:pt x="2455" y="352"/>
                </a:lnTo>
                <a:lnTo>
                  <a:pt x="2456" y="355"/>
                </a:lnTo>
                <a:lnTo>
                  <a:pt x="2457" y="357"/>
                </a:lnTo>
                <a:lnTo>
                  <a:pt x="2461" y="361"/>
                </a:lnTo>
                <a:lnTo>
                  <a:pt x="2462" y="363"/>
                </a:lnTo>
                <a:lnTo>
                  <a:pt x="2464" y="365"/>
                </a:lnTo>
                <a:lnTo>
                  <a:pt x="2469" y="367"/>
                </a:lnTo>
                <a:lnTo>
                  <a:pt x="2472" y="368"/>
                </a:lnTo>
                <a:lnTo>
                  <a:pt x="2474" y="368"/>
                </a:lnTo>
                <a:lnTo>
                  <a:pt x="2480" y="369"/>
                </a:lnTo>
                <a:lnTo>
                  <a:pt x="2488" y="368"/>
                </a:lnTo>
                <a:lnTo>
                  <a:pt x="2491" y="367"/>
                </a:lnTo>
                <a:lnTo>
                  <a:pt x="2494" y="365"/>
                </a:lnTo>
                <a:lnTo>
                  <a:pt x="2497" y="363"/>
                </a:lnTo>
                <a:lnTo>
                  <a:pt x="2499" y="361"/>
                </a:lnTo>
                <a:lnTo>
                  <a:pt x="2501" y="358"/>
                </a:lnTo>
                <a:lnTo>
                  <a:pt x="2503" y="355"/>
                </a:lnTo>
                <a:lnTo>
                  <a:pt x="2533" y="357"/>
                </a:lnTo>
                <a:lnTo>
                  <a:pt x="2532" y="361"/>
                </a:lnTo>
                <a:lnTo>
                  <a:pt x="2530" y="365"/>
                </a:lnTo>
                <a:lnTo>
                  <a:pt x="2529" y="369"/>
                </a:lnTo>
                <a:lnTo>
                  <a:pt x="2527" y="372"/>
                </a:lnTo>
                <a:lnTo>
                  <a:pt x="2522" y="378"/>
                </a:lnTo>
                <a:lnTo>
                  <a:pt x="2519" y="381"/>
                </a:lnTo>
                <a:lnTo>
                  <a:pt x="2515" y="383"/>
                </a:lnTo>
                <a:lnTo>
                  <a:pt x="2512" y="386"/>
                </a:lnTo>
                <a:lnTo>
                  <a:pt x="2508" y="388"/>
                </a:lnTo>
                <a:lnTo>
                  <a:pt x="2504" y="389"/>
                </a:lnTo>
                <a:lnTo>
                  <a:pt x="2499" y="391"/>
                </a:lnTo>
                <a:lnTo>
                  <a:pt x="2495" y="392"/>
                </a:lnTo>
                <a:lnTo>
                  <a:pt x="2490" y="393"/>
                </a:lnTo>
                <a:lnTo>
                  <a:pt x="2485" y="393"/>
                </a:lnTo>
                <a:lnTo>
                  <a:pt x="2479" y="393"/>
                </a:lnTo>
                <a:close/>
                <a:moveTo>
                  <a:pt x="2453" y="320"/>
                </a:moveTo>
                <a:lnTo>
                  <a:pt x="2503" y="320"/>
                </a:lnTo>
                <a:lnTo>
                  <a:pt x="2502" y="315"/>
                </a:lnTo>
                <a:lnTo>
                  <a:pt x="2501" y="311"/>
                </a:lnTo>
                <a:lnTo>
                  <a:pt x="2499" y="306"/>
                </a:lnTo>
                <a:lnTo>
                  <a:pt x="2496" y="303"/>
                </a:lnTo>
                <a:lnTo>
                  <a:pt x="2494" y="301"/>
                </a:lnTo>
                <a:lnTo>
                  <a:pt x="2492" y="300"/>
                </a:lnTo>
                <a:lnTo>
                  <a:pt x="2488" y="298"/>
                </a:lnTo>
                <a:lnTo>
                  <a:pt x="2484" y="296"/>
                </a:lnTo>
                <a:lnTo>
                  <a:pt x="2479" y="296"/>
                </a:lnTo>
                <a:lnTo>
                  <a:pt x="2474" y="296"/>
                </a:lnTo>
                <a:lnTo>
                  <a:pt x="2469" y="298"/>
                </a:lnTo>
                <a:lnTo>
                  <a:pt x="2467" y="299"/>
                </a:lnTo>
                <a:lnTo>
                  <a:pt x="2465" y="300"/>
                </a:lnTo>
                <a:lnTo>
                  <a:pt x="2461" y="303"/>
                </a:lnTo>
                <a:lnTo>
                  <a:pt x="2458" y="307"/>
                </a:lnTo>
                <a:lnTo>
                  <a:pt x="2455" y="311"/>
                </a:lnTo>
                <a:lnTo>
                  <a:pt x="2454" y="315"/>
                </a:lnTo>
                <a:lnTo>
                  <a:pt x="2453" y="320"/>
                </a:lnTo>
                <a:close/>
                <a:moveTo>
                  <a:pt x="2589" y="323"/>
                </a:moveTo>
                <a:lnTo>
                  <a:pt x="2589" y="391"/>
                </a:lnTo>
                <a:lnTo>
                  <a:pt x="2556" y="391"/>
                </a:lnTo>
                <a:lnTo>
                  <a:pt x="2556" y="273"/>
                </a:lnTo>
                <a:lnTo>
                  <a:pt x="2587" y="273"/>
                </a:lnTo>
                <a:lnTo>
                  <a:pt x="2587" y="294"/>
                </a:lnTo>
                <a:lnTo>
                  <a:pt x="2590" y="289"/>
                </a:lnTo>
                <a:lnTo>
                  <a:pt x="2594" y="285"/>
                </a:lnTo>
                <a:lnTo>
                  <a:pt x="2598" y="281"/>
                </a:lnTo>
                <a:lnTo>
                  <a:pt x="2602" y="278"/>
                </a:lnTo>
                <a:lnTo>
                  <a:pt x="2607" y="275"/>
                </a:lnTo>
                <a:lnTo>
                  <a:pt x="2612" y="273"/>
                </a:lnTo>
                <a:lnTo>
                  <a:pt x="2618" y="272"/>
                </a:lnTo>
                <a:lnTo>
                  <a:pt x="2624" y="272"/>
                </a:lnTo>
                <a:lnTo>
                  <a:pt x="2633" y="272"/>
                </a:lnTo>
                <a:lnTo>
                  <a:pt x="2637" y="273"/>
                </a:lnTo>
                <a:lnTo>
                  <a:pt x="2641" y="274"/>
                </a:lnTo>
                <a:lnTo>
                  <a:pt x="2644" y="276"/>
                </a:lnTo>
                <a:lnTo>
                  <a:pt x="2648" y="278"/>
                </a:lnTo>
                <a:lnTo>
                  <a:pt x="2651" y="281"/>
                </a:lnTo>
                <a:lnTo>
                  <a:pt x="2654" y="283"/>
                </a:lnTo>
                <a:lnTo>
                  <a:pt x="2656" y="286"/>
                </a:lnTo>
                <a:lnTo>
                  <a:pt x="2659" y="290"/>
                </a:lnTo>
                <a:lnTo>
                  <a:pt x="2660" y="294"/>
                </a:lnTo>
                <a:lnTo>
                  <a:pt x="2662" y="297"/>
                </a:lnTo>
                <a:lnTo>
                  <a:pt x="2663" y="302"/>
                </a:lnTo>
                <a:lnTo>
                  <a:pt x="2664" y="306"/>
                </a:lnTo>
                <a:lnTo>
                  <a:pt x="2665" y="311"/>
                </a:lnTo>
                <a:lnTo>
                  <a:pt x="2665" y="316"/>
                </a:lnTo>
                <a:lnTo>
                  <a:pt x="2665" y="391"/>
                </a:lnTo>
                <a:lnTo>
                  <a:pt x="2632" y="391"/>
                </a:lnTo>
                <a:lnTo>
                  <a:pt x="2632" y="322"/>
                </a:lnTo>
                <a:lnTo>
                  <a:pt x="2632" y="317"/>
                </a:lnTo>
                <a:lnTo>
                  <a:pt x="2631" y="312"/>
                </a:lnTo>
                <a:lnTo>
                  <a:pt x="2629" y="308"/>
                </a:lnTo>
                <a:lnTo>
                  <a:pt x="2627" y="305"/>
                </a:lnTo>
                <a:lnTo>
                  <a:pt x="2624" y="302"/>
                </a:lnTo>
                <a:lnTo>
                  <a:pt x="2620" y="300"/>
                </a:lnTo>
                <a:lnTo>
                  <a:pt x="2616" y="299"/>
                </a:lnTo>
                <a:lnTo>
                  <a:pt x="2611" y="299"/>
                </a:lnTo>
                <a:lnTo>
                  <a:pt x="2606" y="299"/>
                </a:lnTo>
                <a:lnTo>
                  <a:pt x="2602" y="300"/>
                </a:lnTo>
                <a:lnTo>
                  <a:pt x="2598" y="302"/>
                </a:lnTo>
                <a:lnTo>
                  <a:pt x="2595" y="305"/>
                </a:lnTo>
                <a:lnTo>
                  <a:pt x="2592" y="308"/>
                </a:lnTo>
                <a:lnTo>
                  <a:pt x="2590" y="313"/>
                </a:lnTo>
                <a:lnTo>
                  <a:pt x="2589" y="317"/>
                </a:lnTo>
                <a:lnTo>
                  <a:pt x="2589" y="323"/>
                </a:lnTo>
                <a:close/>
                <a:moveTo>
                  <a:pt x="2745" y="393"/>
                </a:moveTo>
                <a:lnTo>
                  <a:pt x="2736" y="393"/>
                </a:lnTo>
                <a:lnTo>
                  <a:pt x="2732" y="392"/>
                </a:lnTo>
                <a:lnTo>
                  <a:pt x="2728" y="391"/>
                </a:lnTo>
                <a:lnTo>
                  <a:pt x="2721" y="389"/>
                </a:lnTo>
                <a:lnTo>
                  <a:pt x="2713" y="385"/>
                </a:lnTo>
                <a:lnTo>
                  <a:pt x="2707" y="381"/>
                </a:lnTo>
                <a:lnTo>
                  <a:pt x="2704" y="379"/>
                </a:lnTo>
                <a:lnTo>
                  <a:pt x="2702" y="376"/>
                </a:lnTo>
                <a:lnTo>
                  <a:pt x="2699" y="373"/>
                </a:lnTo>
                <a:lnTo>
                  <a:pt x="2697" y="371"/>
                </a:lnTo>
                <a:lnTo>
                  <a:pt x="2695" y="367"/>
                </a:lnTo>
                <a:lnTo>
                  <a:pt x="2693" y="364"/>
                </a:lnTo>
                <a:lnTo>
                  <a:pt x="2691" y="361"/>
                </a:lnTo>
                <a:lnTo>
                  <a:pt x="2690" y="357"/>
                </a:lnTo>
                <a:lnTo>
                  <a:pt x="2688" y="349"/>
                </a:lnTo>
                <a:lnTo>
                  <a:pt x="2687" y="341"/>
                </a:lnTo>
                <a:lnTo>
                  <a:pt x="2686" y="332"/>
                </a:lnTo>
                <a:lnTo>
                  <a:pt x="2687" y="324"/>
                </a:lnTo>
                <a:lnTo>
                  <a:pt x="2688" y="315"/>
                </a:lnTo>
                <a:lnTo>
                  <a:pt x="2689" y="312"/>
                </a:lnTo>
                <a:lnTo>
                  <a:pt x="2690" y="308"/>
                </a:lnTo>
                <a:lnTo>
                  <a:pt x="2693" y="301"/>
                </a:lnTo>
                <a:lnTo>
                  <a:pt x="2697" y="294"/>
                </a:lnTo>
                <a:lnTo>
                  <a:pt x="2702" y="288"/>
                </a:lnTo>
                <a:lnTo>
                  <a:pt x="2707" y="283"/>
                </a:lnTo>
                <a:lnTo>
                  <a:pt x="2713" y="279"/>
                </a:lnTo>
                <a:lnTo>
                  <a:pt x="2716" y="277"/>
                </a:lnTo>
                <a:lnTo>
                  <a:pt x="2721" y="276"/>
                </a:lnTo>
                <a:lnTo>
                  <a:pt x="2728" y="273"/>
                </a:lnTo>
                <a:lnTo>
                  <a:pt x="2732" y="273"/>
                </a:lnTo>
                <a:lnTo>
                  <a:pt x="2736" y="272"/>
                </a:lnTo>
                <a:lnTo>
                  <a:pt x="2745" y="272"/>
                </a:lnTo>
                <a:lnTo>
                  <a:pt x="2752" y="272"/>
                </a:lnTo>
                <a:lnTo>
                  <a:pt x="2759" y="273"/>
                </a:lnTo>
                <a:lnTo>
                  <a:pt x="2766" y="275"/>
                </a:lnTo>
                <a:lnTo>
                  <a:pt x="2772" y="277"/>
                </a:lnTo>
                <a:lnTo>
                  <a:pt x="2778" y="280"/>
                </a:lnTo>
                <a:lnTo>
                  <a:pt x="2782" y="284"/>
                </a:lnTo>
                <a:lnTo>
                  <a:pt x="2787" y="288"/>
                </a:lnTo>
                <a:lnTo>
                  <a:pt x="2790" y="293"/>
                </a:lnTo>
                <a:lnTo>
                  <a:pt x="2793" y="298"/>
                </a:lnTo>
                <a:lnTo>
                  <a:pt x="2796" y="304"/>
                </a:lnTo>
                <a:lnTo>
                  <a:pt x="2797" y="310"/>
                </a:lnTo>
                <a:lnTo>
                  <a:pt x="2798" y="317"/>
                </a:lnTo>
                <a:lnTo>
                  <a:pt x="2767" y="317"/>
                </a:lnTo>
                <a:lnTo>
                  <a:pt x="2766" y="312"/>
                </a:lnTo>
                <a:lnTo>
                  <a:pt x="2765" y="309"/>
                </a:lnTo>
                <a:lnTo>
                  <a:pt x="2763" y="305"/>
                </a:lnTo>
                <a:lnTo>
                  <a:pt x="2760" y="302"/>
                </a:lnTo>
                <a:lnTo>
                  <a:pt x="2757" y="300"/>
                </a:lnTo>
                <a:lnTo>
                  <a:pt x="2754" y="298"/>
                </a:lnTo>
                <a:lnTo>
                  <a:pt x="2750" y="297"/>
                </a:lnTo>
                <a:lnTo>
                  <a:pt x="2746" y="297"/>
                </a:lnTo>
                <a:lnTo>
                  <a:pt x="2740" y="298"/>
                </a:lnTo>
                <a:lnTo>
                  <a:pt x="2735" y="299"/>
                </a:lnTo>
                <a:lnTo>
                  <a:pt x="2731" y="302"/>
                </a:lnTo>
                <a:lnTo>
                  <a:pt x="2727" y="306"/>
                </a:lnTo>
                <a:lnTo>
                  <a:pt x="2726" y="309"/>
                </a:lnTo>
                <a:lnTo>
                  <a:pt x="2724" y="311"/>
                </a:lnTo>
                <a:lnTo>
                  <a:pt x="2722" y="317"/>
                </a:lnTo>
                <a:lnTo>
                  <a:pt x="2721" y="324"/>
                </a:lnTo>
                <a:lnTo>
                  <a:pt x="2720" y="332"/>
                </a:lnTo>
                <a:lnTo>
                  <a:pt x="2721" y="340"/>
                </a:lnTo>
                <a:lnTo>
                  <a:pt x="2722" y="347"/>
                </a:lnTo>
                <a:lnTo>
                  <a:pt x="2723" y="350"/>
                </a:lnTo>
                <a:lnTo>
                  <a:pt x="2724" y="353"/>
                </a:lnTo>
                <a:lnTo>
                  <a:pt x="2726" y="356"/>
                </a:lnTo>
                <a:lnTo>
                  <a:pt x="2727" y="358"/>
                </a:lnTo>
                <a:lnTo>
                  <a:pt x="2731" y="362"/>
                </a:lnTo>
                <a:lnTo>
                  <a:pt x="2733" y="364"/>
                </a:lnTo>
                <a:lnTo>
                  <a:pt x="2735" y="365"/>
                </a:lnTo>
                <a:lnTo>
                  <a:pt x="2740" y="367"/>
                </a:lnTo>
                <a:lnTo>
                  <a:pt x="2743" y="367"/>
                </a:lnTo>
                <a:lnTo>
                  <a:pt x="2746" y="367"/>
                </a:lnTo>
                <a:lnTo>
                  <a:pt x="2750" y="367"/>
                </a:lnTo>
                <a:lnTo>
                  <a:pt x="2753" y="366"/>
                </a:lnTo>
                <a:lnTo>
                  <a:pt x="2757" y="364"/>
                </a:lnTo>
                <a:lnTo>
                  <a:pt x="2760" y="362"/>
                </a:lnTo>
                <a:lnTo>
                  <a:pt x="2762" y="359"/>
                </a:lnTo>
                <a:lnTo>
                  <a:pt x="2764" y="356"/>
                </a:lnTo>
                <a:lnTo>
                  <a:pt x="2766" y="352"/>
                </a:lnTo>
                <a:lnTo>
                  <a:pt x="2767" y="348"/>
                </a:lnTo>
                <a:lnTo>
                  <a:pt x="2798" y="348"/>
                </a:lnTo>
                <a:lnTo>
                  <a:pt x="2797" y="354"/>
                </a:lnTo>
                <a:lnTo>
                  <a:pt x="2796" y="360"/>
                </a:lnTo>
                <a:lnTo>
                  <a:pt x="2795" y="363"/>
                </a:lnTo>
                <a:lnTo>
                  <a:pt x="2793" y="366"/>
                </a:lnTo>
                <a:lnTo>
                  <a:pt x="2792" y="369"/>
                </a:lnTo>
                <a:lnTo>
                  <a:pt x="2790" y="371"/>
                </a:lnTo>
                <a:lnTo>
                  <a:pt x="2787" y="376"/>
                </a:lnTo>
                <a:lnTo>
                  <a:pt x="2783" y="381"/>
                </a:lnTo>
                <a:lnTo>
                  <a:pt x="2778" y="384"/>
                </a:lnTo>
                <a:lnTo>
                  <a:pt x="2772" y="387"/>
                </a:lnTo>
                <a:lnTo>
                  <a:pt x="2766" y="390"/>
                </a:lnTo>
                <a:lnTo>
                  <a:pt x="2760" y="392"/>
                </a:lnTo>
                <a:lnTo>
                  <a:pt x="2753" y="393"/>
                </a:lnTo>
                <a:lnTo>
                  <a:pt x="2745" y="3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762B69B-1F7F-2425-4B59-D4EFDFD29C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9" y="4869160"/>
            <a:ext cx="9792468" cy="276999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5965264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38857C-8954-2CAC-937A-943D6443A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BEFF6-D04F-483C-8189-F57BED4C1B9B}" type="datetime1">
              <a:rPr lang="en-GB" smtClean="0"/>
              <a:t>23/03/2026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7ABC24-E5EB-DE80-2D0D-1287AD8F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53041E-A4B9-C59D-237D-00ECB5319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306898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C96E9-BA5C-FE6D-29D4-7D5BDF67E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5A839-C462-B1DD-93DB-75C65FA03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5340A-9E3B-457D-8A69-690782EB9B90}" type="datetime1">
              <a:rPr lang="en-GB" smtClean="0"/>
              <a:t>23/03/2026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323428-9C34-BE00-F14D-566DEEC4E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C2FB49-CD3A-1DDD-E564-703C4FE25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730529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38857C-8954-2CAC-937A-943D6443A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402D2-8335-411A-B322-F66B73F2B081}" type="datetime1">
              <a:rPr lang="en-GB" smtClean="0"/>
              <a:t>23/03/2026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7ABC24-E5EB-DE80-2D0D-1287AD8F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53041E-A4B9-C59D-237D-00ECB5319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39923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C96E9-BA5C-FE6D-29D4-7D5BDF67E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5A839-C462-B1DD-93DB-75C65FA03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6E8F337-B279-4BC2-9041-D19EF8F51CFA}" type="datetime1">
              <a:rPr lang="en-GB" smtClean="0"/>
              <a:t>23/03/2026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323428-9C34-BE00-F14D-566DEEC4E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C2FB49-CD3A-1DDD-E564-703C4FE25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84BE95A-A922-2BF2-1E8C-87BF84158BE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44855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38857C-8954-2CAC-937A-943D6443A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99B2A6-9045-45C8-883B-F5848FAFC8EF}" type="datetime1">
              <a:rPr lang="en-GB" smtClean="0"/>
              <a:t>23/03/2026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7ABC24-E5EB-DE80-2D0D-1287AD8F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53041E-A4B9-C59D-237D-00ECB5319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0EE8852-CD7C-BD4D-4DA0-21C63C2F15A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59337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74A4D6E-EA47-4FB6-4842-6266F7987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E379A93-4718-A4A6-52FF-0770DDE1F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2805066"/>
            <a:ext cx="4895924" cy="3648121"/>
          </a:xfrm>
          <a:custGeom>
            <a:avLst/>
            <a:gdLst>
              <a:gd name="T0" fmla="*/ 6475 w 6475"/>
              <a:gd name="T1" fmla="*/ 1671 h 4824"/>
              <a:gd name="T2" fmla="*/ 6332 w 6475"/>
              <a:gd name="T3" fmla="*/ 2506 h 4824"/>
              <a:gd name="T4" fmla="*/ 6191 w 6475"/>
              <a:gd name="T5" fmla="*/ 3343 h 4824"/>
              <a:gd name="T6" fmla="*/ 5547 w 6475"/>
              <a:gd name="T7" fmla="*/ 3343 h 4824"/>
              <a:gd name="T8" fmla="*/ 5428 w 6475"/>
              <a:gd name="T9" fmla="*/ 2506 h 4824"/>
              <a:gd name="T10" fmla="*/ 5309 w 6475"/>
              <a:gd name="T11" fmla="*/ 1671 h 4824"/>
              <a:gd name="T12" fmla="*/ 5309 w 6475"/>
              <a:gd name="T13" fmla="*/ 835 h 4824"/>
              <a:gd name="T14" fmla="*/ 5309 w 6475"/>
              <a:gd name="T15" fmla="*/ 0 h 4824"/>
              <a:gd name="T16" fmla="*/ 5892 w 6475"/>
              <a:gd name="T17" fmla="*/ 0 h 4824"/>
              <a:gd name="T18" fmla="*/ 6475 w 6475"/>
              <a:gd name="T19" fmla="*/ 0 h 4824"/>
              <a:gd name="T20" fmla="*/ 6475 w 6475"/>
              <a:gd name="T21" fmla="*/ 835 h 4824"/>
              <a:gd name="T22" fmla="*/ 6475 w 6475"/>
              <a:gd name="T23" fmla="*/ 1671 h 4824"/>
              <a:gd name="T24" fmla="*/ 3041 w 6475"/>
              <a:gd name="T25" fmla="*/ 3007 h 4824"/>
              <a:gd name="T26" fmla="*/ 2742 w 6475"/>
              <a:gd name="T27" fmla="*/ 2147 h 4824"/>
              <a:gd name="T28" fmla="*/ 2444 w 6475"/>
              <a:gd name="T29" fmla="*/ 1289 h 4824"/>
              <a:gd name="T30" fmla="*/ 2145 w 6475"/>
              <a:gd name="T31" fmla="*/ 2147 h 4824"/>
              <a:gd name="T32" fmla="*/ 1847 w 6475"/>
              <a:gd name="T33" fmla="*/ 3007 h 4824"/>
              <a:gd name="T34" fmla="*/ 2444 w 6475"/>
              <a:gd name="T35" fmla="*/ 3007 h 4824"/>
              <a:gd name="T36" fmla="*/ 3041 w 6475"/>
              <a:gd name="T37" fmla="*/ 3007 h 4824"/>
              <a:gd name="T38" fmla="*/ 4887 w 6475"/>
              <a:gd name="T39" fmla="*/ 4824 h 4824"/>
              <a:gd name="T40" fmla="*/ 4278 w 6475"/>
              <a:gd name="T41" fmla="*/ 4824 h 4824"/>
              <a:gd name="T42" fmla="*/ 3671 w 6475"/>
              <a:gd name="T43" fmla="*/ 4824 h 4824"/>
              <a:gd name="T44" fmla="*/ 3375 w 6475"/>
              <a:gd name="T45" fmla="*/ 3971 h 4824"/>
              <a:gd name="T46" fmla="*/ 2444 w 6475"/>
              <a:gd name="T47" fmla="*/ 3971 h 4824"/>
              <a:gd name="T48" fmla="*/ 1513 w 6475"/>
              <a:gd name="T49" fmla="*/ 3971 h 4824"/>
              <a:gd name="T50" fmla="*/ 1216 w 6475"/>
              <a:gd name="T51" fmla="*/ 4824 h 4824"/>
              <a:gd name="T52" fmla="*/ 607 w 6475"/>
              <a:gd name="T53" fmla="*/ 4824 h 4824"/>
              <a:gd name="T54" fmla="*/ 0 w 6475"/>
              <a:gd name="T55" fmla="*/ 4824 h 4824"/>
              <a:gd name="T56" fmla="*/ 214 w 6475"/>
              <a:gd name="T57" fmla="*/ 4221 h 4824"/>
              <a:gd name="T58" fmla="*/ 427 w 6475"/>
              <a:gd name="T59" fmla="*/ 3618 h 4824"/>
              <a:gd name="T60" fmla="*/ 641 w 6475"/>
              <a:gd name="T61" fmla="*/ 3015 h 4824"/>
              <a:gd name="T62" fmla="*/ 856 w 6475"/>
              <a:gd name="T63" fmla="*/ 2412 h 4824"/>
              <a:gd name="T64" fmla="*/ 1070 w 6475"/>
              <a:gd name="T65" fmla="*/ 1809 h 4824"/>
              <a:gd name="T66" fmla="*/ 1285 w 6475"/>
              <a:gd name="T67" fmla="*/ 1206 h 4824"/>
              <a:gd name="T68" fmla="*/ 1499 w 6475"/>
              <a:gd name="T69" fmla="*/ 603 h 4824"/>
              <a:gd name="T70" fmla="*/ 1714 w 6475"/>
              <a:gd name="T71" fmla="*/ 0 h 4824"/>
              <a:gd name="T72" fmla="*/ 2443 w 6475"/>
              <a:gd name="T73" fmla="*/ 0 h 4824"/>
              <a:gd name="T74" fmla="*/ 3173 w 6475"/>
              <a:gd name="T75" fmla="*/ 0 h 4824"/>
              <a:gd name="T76" fmla="*/ 3387 w 6475"/>
              <a:gd name="T77" fmla="*/ 603 h 4824"/>
              <a:gd name="T78" fmla="*/ 3601 w 6475"/>
              <a:gd name="T79" fmla="*/ 1206 h 4824"/>
              <a:gd name="T80" fmla="*/ 3814 w 6475"/>
              <a:gd name="T81" fmla="*/ 1809 h 4824"/>
              <a:gd name="T82" fmla="*/ 4029 w 6475"/>
              <a:gd name="T83" fmla="*/ 2412 h 4824"/>
              <a:gd name="T84" fmla="*/ 4243 w 6475"/>
              <a:gd name="T85" fmla="*/ 3015 h 4824"/>
              <a:gd name="T86" fmla="*/ 4458 w 6475"/>
              <a:gd name="T87" fmla="*/ 3618 h 4824"/>
              <a:gd name="T88" fmla="*/ 4672 w 6475"/>
              <a:gd name="T89" fmla="*/ 4221 h 4824"/>
              <a:gd name="T90" fmla="*/ 4887 w 6475"/>
              <a:gd name="T91" fmla="*/ 4824 h 4824"/>
              <a:gd name="T92" fmla="*/ 5343 w 6475"/>
              <a:gd name="T93" fmla="*/ 4824 h 4824"/>
              <a:gd name="T94" fmla="*/ 5343 w 6475"/>
              <a:gd name="T95" fmla="*/ 4277 h 4824"/>
              <a:gd name="T96" fmla="*/ 5343 w 6475"/>
              <a:gd name="T97" fmla="*/ 3730 h 4824"/>
              <a:gd name="T98" fmla="*/ 5891 w 6475"/>
              <a:gd name="T99" fmla="*/ 3730 h 4824"/>
              <a:gd name="T100" fmla="*/ 6440 w 6475"/>
              <a:gd name="T101" fmla="*/ 3730 h 4824"/>
              <a:gd name="T102" fmla="*/ 6440 w 6475"/>
              <a:gd name="T103" fmla="*/ 4277 h 4824"/>
              <a:gd name="T104" fmla="*/ 6440 w 6475"/>
              <a:gd name="T105" fmla="*/ 4824 h 4824"/>
              <a:gd name="T106" fmla="*/ 5891 w 6475"/>
              <a:gd name="T107" fmla="*/ 4824 h 4824"/>
              <a:gd name="T108" fmla="*/ 5343 w 6475"/>
              <a:gd name="T109" fmla="*/ 4824 h 4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6475" h="4824">
                <a:moveTo>
                  <a:pt x="6475" y="1671"/>
                </a:moveTo>
                <a:lnTo>
                  <a:pt x="6332" y="2506"/>
                </a:lnTo>
                <a:lnTo>
                  <a:pt x="6191" y="3343"/>
                </a:lnTo>
                <a:lnTo>
                  <a:pt x="5547" y="3343"/>
                </a:lnTo>
                <a:lnTo>
                  <a:pt x="5428" y="2506"/>
                </a:lnTo>
                <a:lnTo>
                  <a:pt x="5309" y="1671"/>
                </a:lnTo>
                <a:lnTo>
                  <a:pt x="5309" y="835"/>
                </a:lnTo>
                <a:lnTo>
                  <a:pt x="5309" y="0"/>
                </a:lnTo>
                <a:lnTo>
                  <a:pt x="5892" y="0"/>
                </a:lnTo>
                <a:lnTo>
                  <a:pt x="6475" y="0"/>
                </a:lnTo>
                <a:lnTo>
                  <a:pt x="6475" y="835"/>
                </a:lnTo>
                <a:lnTo>
                  <a:pt x="6475" y="1671"/>
                </a:lnTo>
                <a:close/>
                <a:moveTo>
                  <a:pt x="3041" y="3007"/>
                </a:moveTo>
                <a:lnTo>
                  <a:pt x="2742" y="2147"/>
                </a:lnTo>
                <a:lnTo>
                  <a:pt x="2444" y="1289"/>
                </a:lnTo>
                <a:lnTo>
                  <a:pt x="2145" y="2147"/>
                </a:lnTo>
                <a:lnTo>
                  <a:pt x="1847" y="3007"/>
                </a:lnTo>
                <a:lnTo>
                  <a:pt x="2444" y="3007"/>
                </a:lnTo>
                <a:lnTo>
                  <a:pt x="3041" y="3007"/>
                </a:lnTo>
                <a:close/>
                <a:moveTo>
                  <a:pt x="4887" y="4824"/>
                </a:moveTo>
                <a:lnTo>
                  <a:pt x="4278" y="4824"/>
                </a:lnTo>
                <a:lnTo>
                  <a:pt x="3671" y="4824"/>
                </a:lnTo>
                <a:lnTo>
                  <a:pt x="3375" y="3971"/>
                </a:lnTo>
                <a:lnTo>
                  <a:pt x="2444" y="3971"/>
                </a:lnTo>
                <a:lnTo>
                  <a:pt x="1513" y="3971"/>
                </a:lnTo>
                <a:lnTo>
                  <a:pt x="1216" y="4824"/>
                </a:lnTo>
                <a:lnTo>
                  <a:pt x="607" y="4824"/>
                </a:lnTo>
                <a:lnTo>
                  <a:pt x="0" y="4824"/>
                </a:lnTo>
                <a:lnTo>
                  <a:pt x="214" y="4221"/>
                </a:lnTo>
                <a:lnTo>
                  <a:pt x="427" y="3618"/>
                </a:lnTo>
                <a:lnTo>
                  <a:pt x="641" y="3015"/>
                </a:lnTo>
                <a:lnTo>
                  <a:pt x="856" y="2412"/>
                </a:lnTo>
                <a:lnTo>
                  <a:pt x="1070" y="1809"/>
                </a:lnTo>
                <a:lnTo>
                  <a:pt x="1285" y="1206"/>
                </a:lnTo>
                <a:lnTo>
                  <a:pt x="1499" y="603"/>
                </a:lnTo>
                <a:lnTo>
                  <a:pt x="1714" y="0"/>
                </a:lnTo>
                <a:lnTo>
                  <a:pt x="2443" y="0"/>
                </a:lnTo>
                <a:lnTo>
                  <a:pt x="3173" y="0"/>
                </a:lnTo>
                <a:lnTo>
                  <a:pt x="3387" y="603"/>
                </a:lnTo>
                <a:lnTo>
                  <a:pt x="3601" y="1206"/>
                </a:lnTo>
                <a:lnTo>
                  <a:pt x="3814" y="1809"/>
                </a:lnTo>
                <a:lnTo>
                  <a:pt x="4029" y="2412"/>
                </a:lnTo>
                <a:lnTo>
                  <a:pt x="4243" y="3015"/>
                </a:lnTo>
                <a:lnTo>
                  <a:pt x="4458" y="3618"/>
                </a:lnTo>
                <a:lnTo>
                  <a:pt x="4672" y="4221"/>
                </a:lnTo>
                <a:lnTo>
                  <a:pt x="4887" y="4824"/>
                </a:lnTo>
                <a:close/>
                <a:moveTo>
                  <a:pt x="5343" y="4824"/>
                </a:moveTo>
                <a:lnTo>
                  <a:pt x="5343" y="4277"/>
                </a:lnTo>
                <a:lnTo>
                  <a:pt x="5343" y="3730"/>
                </a:lnTo>
                <a:lnTo>
                  <a:pt x="5891" y="3730"/>
                </a:lnTo>
                <a:lnTo>
                  <a:pt x="6440" y="3730"/>
                </a:lnTo>
                <a:lnTo>
                  <a:pt x="6440" y="4277"/>
                </a:lnTo>
                <a:lnTo>
                  <a:pt x="6440" y="4824"/>
                </a:lnTo>
                <a:lnTo>
                  <a:pt x="5891" y="4824"/>
                </a:lnTo>
                <a:lnTo>
                  <a:pt x="5343" y="482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19FAC3-FDFD-0982-174D-64BFD817B08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03E7090-591F-483C-AC92-4AFA7D8D29B8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BF6814-EA9F-9642-988B-BA0DCA001BE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94FCAF-E233-9309-B54B-CAB9B5DA075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DFF82F-A665-CA7C-A4D9-281EBE1EA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456040" y="2249172"/>
            <a:ext cx="1512168" cy="5040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l"/>
            <a:r>
              <a:rPr lang="en-US" sz="3200" dirty="0">
                <a:latin typeface="+mj-lt"/>
              </a:rPr>
              <a:t>Kiitos</a:t>
            </a:r>
          </a:p>
        </p:txBody>
      </p:sp>
      <p:sp>
        <p:nvSpPr>
          <p:cNvPr id="8" name="TextBox 7">
            <a:hlinkClick r:id="rId2"/>
            <a:extLst>
              <a:ext uri="{FF2B5EF4-FFF2-40B4-BE49-F238E27FC236}">
                <a16:creationId xmlns:a16="http://schemas.microsoft.com/office/drawing/2014/main" id="{F9F35130-809C-54C5-7E28-08465B7283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456040" y="2769778"/>
            <a:ext cx="1438214" cy="4431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90000"/>
              </a:lnSpc>
              <a:spcBef>
                <a:spcPts val="800"/>
              </a:spcBef>
              <a:buFontTx/>
              <a:buNone/>
              <a:defRPr sz="3000" b="1" spc="-50" baseline="0">
                <a:latin typeface="+mj-lt"/>
              </a:defRPr>
            </a:lvl1pPr>
            <a:lvl2pPr marL="266700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000"/>
            </a:lvl2pPr>
            <a:lvl3pPr marL="542925" indent="-276225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3pPr>
            <a:lvl4pPr marL="809625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4pPr>
            <a:lvl5pPr marL="1076325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5pPr>
            <a:lvl6pPr marL="1343025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6pPr>
            <a:lvl7pPr marL="1619250" indent="-276225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7pPr>
            <a:lvl8pPr marL="1885950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8pPr>
            <a:lvl9pPr marL="2152650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GB" sz="3200" dirty="0"/>
              <a:t>aalto.fi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4389D5A-AB42-9199-44CF-9CEEAE5334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448576" y="2004866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4320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74A4D6E-EA47-4FB6-4842-6266F7987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E379A93-4718-A4A6-52FF-0770DDE1F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2805066"/>
            <a:ext cx="4895924" cy="3648121"/>
          </a:xfrm>
          <a:custGeom>
            <a:avLst/>
            <a:gdLst>
              <a:gd name="T0" fmla="*/ 6475 w 6475"/>
              <a:gd name="T1" fmla="*/ 1671 h 4824"/>
              <a:gd name="T2" fmla="*/ 6332 w 6475"/>
              <a:gd name="T3" fmla="*/ 2506 h 4824"/>
              <a:gd name="T4" fmla="*/ 6191 w 6475"/>
              <a:gd name="T5" fmla="*/ 3343 h 4824"/>
              <a:gd name="T6" fmla="*/ 5547 w 6475"/>
              <a:gd name="T7" fmla="*/ 3343 h 4824"/>
              <a:gd name="T8" fmla="*/ 5428 w 6475"/>
              <a:gd name="T9" fmla="*/ 2506 h 4824"/>
              <a:gd name="T10" fmla="*/ 5309 w 6475"/>
              <a:gd name="T11" fmla="*/ 1671 h 4824"/>
              <a:gd name="T12" fmla="*/ 5309 w 6475"/>
              <a:gd name="T13" fmla="*/ 835 h 4824"/>
              <a:gd name="T14" fmla="*/ 5309 w 6475"/>
              <a:gd name="T15" fmla="*/ 0 h 4824"/>
              <a:gd name="T16" fmla="*/ 5892 w 6475"/>
              <a:gd name="T17" fmla="*/ 0 h 4824"/>
              <a:gd name="T18" fmla="*/ 6475 w 6475"/>
              <a:gd name="T19" fmla="*/ 0 h 4824"/>
              <a:gd name="T20" fmla="*/ 6475 w 6475"/>
              <a:gd name="T21" fmla="*/ 835 h 4824"/>
              <a:gd name="T22" fmla="*/ 6475 w 6475"/>
              <a:gd name="T23" fmla="*/ 1671 h 4824"/>
              <a:gd name="T24" fmla="*/ 3041 w 6475"/>
              <a:gd name="T25" fmla="*/ 3007 h 4824"/>
              <a:gd name="T26" fmla="*/ 2742 w 6475"/>
              <a:gd name="T27" fmla="*/ 2147 h 4824"/>
              <a:gd name="T28" fmla="*/ 2444 w 6475"/>
              <a:gd name="T29" fmla="*/ 1289 h 4824"/>
              <a:gd name="T30" fmla="*/ 2145 w 6475"/>
              <a:gd name="T31" fmla="*/ 2147 h 4824"/>
              <a:gd name="T32" fmla="*/ 1847 w 6475"/>
              <a:gd name="T33" fmla="*/ 3007 h 4824"/>
              <a:gd name="T34" fmla="*/ 2444 w 6475"/>
              <a:gd name="T35" fmla="*/ 3007 h 4824"/>
              <a:gd name="T36" fmla="*/ 3041 w 6475"/>
              <a:gd name="T37" fmla="*/ 3007 h 4824"/>
              <a:gd name="T38" fmla="*/ 4887 w 6475"/>
              <a:gd name="T39" fmla="*/ 4824 h 4824"/>
              <a:gd name="T40" fmla="*/ 4278 w 6475"/>
              <a:gd name="T41" fmla="*/ 4824 h 4824"/>
              <a:gd name="T42" fmla="*/ 3671 w 6475"/>
              <a:gd name="T43" fmla="*/ 4824 h 4824"/>
              <a:gd name="T44" fmla="*/ 3375 w 6475"/>
              <a:gd name="T45" fmla="*/ 3971 h 4824"/>
              <a:gd name="T46" fmla="*/ 2444 w 6475"/>
              <a:gd name="T47" fmla="*/ 3971 h 4824"/>
              <a:gd name="T48" fmla="*/ 1513 w 6475"/>
              <a:gd name="T49" fmla="*/ 3971 h 4824"/>
              <a:gd name="T50" fmla="*/ 1216 w 6475"/>
              <a:gd name="T51" fmla="*/ 4824 h 4824"/>
              <a:gd name="T52" fmla="*/ 607 w 6475"/>
              <a:gd name="T53" fmla="*/ 4824 h 4824"/>
              <a:gd name="T54" fmla="*/ 0 w 6475"/>
              <a:gd name="T55" fmla="*/ 4824 h 4824"/>
              <a:gd name="T56" fmla="*/ 214 w 6475"/>
              <a:gd name="T57" fmla="*/ 4221 h 4824"/>
              <a:gd name="T58" fmla="*/ 427 w 6475"/>
              <a:gd name="T59" fmla="*/ 3618 h 4824"/>
              <a:gd name="T60" fmla="*/ 641 w 6475"/>
              <a:gd name="T61" fmla="*/ 3015 h 4824"/>
              <a:gd name="T62" fmla="*/ 856 w 6475"/>
              <a:gd name="T63" fmla="*/ 2412 h 4824"/>
              <a:gd name="T64" fmla="*/ 1070 w 6475"/>
              <a:gd name="T65" fmla="*/ 1809 h 4824"/>
              <a:gd name="T66" fmla="*/ 1285 w 6475"/>
              <a:gd name="T67" fmla="*/ 1206 h 4824"/>
              <a:gd name="T68" fmla="*/ 1499 w 6475"/>
              <a:gd name="T69" fmla="*/ 603 h 4824"/>
              <a:gd name="T70" fmla="*/ 1714 w 6475"/>
              <a:gd name="T71" fmla="*/ 0 h 4824"/>
              <a:gd name="T72" fmla="*/ 2443 w 6475"/>
              <a:gd name="T73" fmla="*/ 0 h 4824"/>
              <a:gd name="T74" fmla="*/ 3173 w 6475"/>
              <a:gd name="T75" fmla="*/ 0 h 4824"/>
              <a:gd name="T76" fmla="*/ 3387 w 6475"/>
              <a:gd name="T77" fmla="*/ 603 h 4824"/>
              <a:gd name="T78" fmla="*/ 3601 w 6475"/>
              <a:gd name="T79" fmla="*/ 1206 h 4824"/>
              <a:gd name="T80" fmla="*/ 3814 w 6475"/>
              <a:gd name="T81" fmla="*/ 1809 h 4824"/>
              <a:gd name="T82" fmla="*/ 4029 w 6475"/>
              <a:gd name="T83" fmla="*/ 2412 h 4824"/>
              <a:gd name="T84" fmla="*/ 4243 w 6475"/>
              <a:gd name="T85" fmla="*/ 3015 h 4824"/>
              <a:gd name="T86" fmla="*/ 4458 w 6475"/>
              <a:gd name="T87" fmla="*/ 3618 h 4824"/>
              <a:gd name="T88" fmla="*/ 4672 w 6475"/>
              <a:gd name="T89" fmla="*/ 4221 h 4824"/>
              <a:gd name="T90" fmla="*/ 4887 w 6475"/>
              <a:gd name="T91" fmla="*/ 4824 h 4824"/>
              <a:gd name="T92" fmla="*/ 5343 w 6475"/>
              <a:gd name="T93" fmla="*/ 4824 h 4824"/>
              <a:gd name="T94" fmla="*/ 5343 w 6475"/>
              <a:gd name="T95" fmla="*/ 4277 h 4824"/>
              <a:gd name="T96" fmla="*/ 5343 w 6475"/>
              <a:gd name="T97" fmla="*/ 3730 h 4824"/>
              <a:gd name="T98" fmla="*/ 5891 w 6475"/>
              <a:gd name="T99" fmla="*/ 3730 h 4824"/>
              <a:gd name="T100" fmla="*/ 6440 w 6475"/>
              <a:gd name="T101" fmla="*/ 3730 h 4824"/>
              <a:gd name="T102" fmla="*/ 6440 w 6475"/>
              <a:gd name="T103" fmla="*/ 4277 h 4824"/>
              <a:gd name="T104" fmla="*/ 6440 w 6475"/>
              <a:gd name="T105" fmla="*/ 4824 h 4824"/>
              <a:gd name="T106" fmla="*/ 5891 w 6475"/>
              <a:gd name="T107" fmla="*/ 4824 h 4824"/>
              <a:gd name="T108" fmla="*/ 5343 w 6475"/>
              <a:gd name="T109" fmla="*/ 4824 h 4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6475" h="4824">
                <a:moveTo>
                  <a:pt x="6475" y="1671"/>
                </a:moveTo>
                <a:lnTo>
                  <a:pt x="6332" y="2506"/>
                </a:lnTo>
                <a:lnTo>
                  <a:pt x="6191" y="3343"/>
                </a:lnTo>
                <a:lnTo>
                  <a:pt x="5547" y="3343"/>
                </a:lnTo>
                <a:lnTo>
                  <a:pt x="5428" y="2506"/>
                </a:lnTo>
                <a:lnTo>
                  <a:pt x="5309" y="1671"/>
                </a:lnTo>
                <a:lnTo>
                  <a:pt x="5309" y="835"/>
                </a:lnTo>
                <a:lnTo>
                  <a:pt x="5309" y="0"/>
                </a:lnTo>
                <a:lnTo>
                  <a:pt x="5892" y="0"/>
                </a:lnTo>
                <a:lnTo>
                  <a:pt x="6475" y="0"/>
                </a:lnTo>
                <a:lnTo>
                  <a:pt x="6475" y="835"/>
                </a:lnTo>
                <a:lnTo>
                  <a:pt x="6475" y="1671"/>
                </a:lnTo>
                <a:close/>
                <a:moveTo>
                  <a:pt x="3041" y="3007"/>
                </a:moveTo>
                <a:lnTo>
                  <a:pt x="2742" y="2147"/>
                </a:lnTo>
                <a:lnTo>
                  <a:pt x="2444" y="1289"/>
                </a:lnTo>
                <a:lnTo>
                  <a:pt x="2145" y="2147"/>
                </a:lnTo>
                <a:lnTo>
                  <a:pt x="1847" y="3007"/>
                </a:lnTo>
                <a:lnTo>
                  <a:pt x="2444" y="3007"/>
                </a:lnTo>
                <a:lnTo>
                  <a:pt x="3041" y="3007"/>
                </a:lnTo>
                <a:close/>
                <a:moveTo>
                  <a:pt x="4887" y="4824"/>
                </a:moveTo>
                <a:lnTo>
                  <a:pt x="4278" y="4824"/>
                </a:lnTo>
                <a:lnTo>
                  <a:pt x="3671" y="4824"/>
                </a:lnTo>
                <a:lnTo>
                  <a:pt x="3375" y="3971"/>
                </a:lnTo>
                <a:lnTo>
                  <a:pt x="2444" y="3971"/>
                </a:lnTo>
                <a:lnTo>
                  <a:pt x="1513" y="3971"/>
                </a:lnTo>
                <a:lnTo>
                  <a:pt x="1216" y="4824"/>
                </a:lnTo>
                <a:lnTo>
                  <a:pt x="607" y="4824"/>
                </a:lnTo>
                <a:lnTo>
                  <a:pt x="0" y="4824"/>
                </a:lnTo>
                <a:lnTo>
                  <a:pt x="214" y="4221"/>
                </a:lnTo>
                <a:lnTo>
                  <a:pt x="427" y="3618"/>
                </a:lnTo>
                <a:lnTo>
                  <a:pt x="641" y="3015"/>
                </a:lnTo>
                <a:lnTo>
                  <a:pt x="856" y="2412"/>
                </a:lnTo>
                <a:lnTo>
                  <a:pt x="1070" y="1809"/>
                </a:lnTo>
                <a:lnTo>
                  <a:pt x="1285" y="1206"/>
                </a:lnTo>
                <a:lnTo>
                  <a:pt x="1499" y="603"/>
                </a:lnTo>
                <a:lnTo>
                  <a:pt x="1714" y="0"/>
                </a:lnTo>
                <a:lnTo>
                  <a:pt x="2443" y="0"/>
                </a:lnTo>
                <a:lnTo>
                  <a:pt x="3173" y="0"/>
                </a:lnTo>
                <a:lnTo>
                  <a:pt x="3387" y="603"/>
                </a:lnTo>
                <a:lnTo>
                  <a:pt x="3601" y="1206"/>
                </a:lnTo>
                <a:lnTo>
                  <a:pt x="3814" y="1809"/>
                </a:lnTo>
                <a:lnTo>
                  <a:pt x="4029" y="2412"/>
                </a:lnTo>
                <a:lnTo>
                  <a:pt x="4243" y="3015"/>
                </a:lnTo>
                <a:lnTo>
                  <a:pt x="4458" y="3618"/>
                </a:lnTo>
                <a:lnTo>
                  <a:pt x="4672" y="4221"/>
                </a:lnTo>
                <a:lnTo>
                  <a:pt x="4887" y="4824"/>
                </a:lnTo>
                <a:close/>
                <a:moveTo>
                  <a:pt x="5343" y="4824"/>
                </a:moveTo>
                <a:lnTo>
                  <a:pt x="5343" y="4277"/>
                </a:lnTo>
                <a:lnTo>
                  <a:pt x="5343" y="3730"/>
                </a:lnTo>
                <a:lnTo>
                  <a:pt x="5891" y="3730"/>
                </a:lnTo>
                <a:lnTo>
                  <a:pt x="6440" y="3730"/>
                </a:lnTo>
                <a:lnTo>
                  <a:pt x="6440" y="4277"/>
                </a:lnTo>
                <a:lnTo>
                  <a:pt x="6440" y="4824"/>
                </a:lnTo>
                <a:lnTo>
                  <a:pt x="5891" y="4824"/>
                </a:lnTo>
                <a:lnTo>
                  <a:pt x="5343" y="482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C8E3E2-A6A7-5047-7F76-5A852C28C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456040" y="2249172"/>
            <a:ext cx="1512168" cy="5040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latin typeface="+mj-lt"/>
              </a:rPr>
              <a:t>Kiitos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19FAC3-FDFD-0982-174D-64BFD817B08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276A127-1F30-4B0F-9B5D-87BC570D8B66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BF6814-EA9F-9642-988B-BA0DCA001BE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94FCAF-E233-9309-B54B-CAB9B5DA075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5" name="TextBox 4">
            <a:hlinkClick r:id="rId2"/>
            <a:extLst>
              <a:ext uri="{FF2B5EF4-FFF2-40B4-BE49-F238E27FC236}">
                <a16:creationId xmlns:a16="http://schemas.microsoft.com/office/drawing/2014/main" id="{165C98D3-985C-5D09-0F62-234BE3AB5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456040" y="2769778"/>
            <a:ext cx="1438214" cy="4431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90000"/>
              </a:lnSpc>
              <a:spcBef>
                <a:spcPts val="800"/>
              </a:spcBef>
              <a:buFontTx/>
              <a:buNone/>
              <a:defRPr sz="3000" b="1" spc="-50" baseline="0">
                <a:latin typeface="+mj-lt"/>
              </a:defRPr>
            </a:lvl1pPr>
            <a:lvl2pPr marL="266700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000"/>
            </a:lvl2pPr>
            <a:lvl3pPr marL="542925" indent="-276225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3pPr>
            <a:lvl4pPr marL="809625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4pPr>
            <a:lvl5pPr marL="1076325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5pPr>
            <a:lvl6pPr marL="1343025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6pPr>
            <a:lvl7pPr marL="1619250" indent="-276225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7pPr>
            <a:lvl8pPr marL="1885950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8pPr>
            <a:lvl9pPr marL="2152650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GB" sz="3200" dirty="0">
                <a:solidFill>
                  <a:schemeClr val="bg1"/>
                </a:solidFill>
              </a:rPr>
              <a:t>aalto.fi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CE981A1-63EF-5A62-16BF-911E556C4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448576" y="2004866"/>
            <a:ext cx="396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89669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CC-BY-NC 4.0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936557"/>
            <a:ext cx="9792468" cy="492443"/>
          </a:xfrm>
        </p:spPr>
        <p:txBody>
          <a:bodyPr anchor="b" anchorCtr="0">
            <a:spAutoFit/>
          </a:bodyPr>
          <a:lstStyle>
            <a:lvl1pPr algn="l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3429000"/>
            <a:ext cx="9792468" cy="492443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407368" y="2674624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CA1682D5-9875-6DFE-B1FA-F20EE1301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81F90-9FE0-4EF3-B66C-4C2AA67ED2B4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07BD9D2-D4DB-4F42-21C0-76A363F7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Footer Placeholder 23">
            <a:extLst>
              <a:ext uri="{FF2B5EF4-FFF2-40B4-BE49-F238E27FC236}">
                <a16:creationId xmlns:a16="http://schemas.microsoft.com/office/drawing/2014/main" id="{FCC3E25D-5FFA-8583-6320-58A891113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7728" y="6309320"/>
            <a:ext cx="6552728" cy="143869"/>
          </a:xfrm>
        </p:spPr>
        <p:txBody>
          <a:bodyPr/>
          <a:lstStyle/>
          <a:p>
            <a:r>
              <a:rPr lang="en-US"/>
              <a:t>Hermans, Begy &amp; Louppe (2022), TMLR</a:t>
            </a:r>
            <a:endParaRPr lang="fi-FI" dirty="0"/>
          </a:p>
        </p:txBody>
      </p:sp>
      <p:pic>
        <p:nvPicPr>
          <p:cNvPr id="8" name="Picture 7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F108979D-2C35-8DF7-C967-157BD0DD7FD6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9456" y="6093296"/>
            <a:ext cx="360000" cy="360000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C1BC6918-6C5B-C3AF-A51B-FB591F80BF0B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7988" y="6093296"/>
            <a:ext cx="360000" cy="36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85E044-ACE3-4A12-B709-E06CC826CC30}"/>
              </a:ext>
            </a:extLst>
          </p:cNvPr>
          <p:cNvSpPr txBox="1"/>
          <p:nvPr/>
        </p:nvSpPr>
        <p:spPr>
          <a:xfrm>
            <a:off x="1703744" y="6093296"/>
            <a:ext cx="1871976" cy="36004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en-US" sz="800" dirty="0">
                <a:solidFill>
                  <a:schemeClr val="tx1"/>
                </a:solidFill>
                <a:effectLst/>
              </a:rPr>
              <a:t>Content is available under</a:t>
            </a:r>
          </a:p>
          <a:p>
            <a:pPr algn="l"/>
            <a:r>
              <a:rPr lang="en-US" sz="800" dirty="0">
                <a:solidFill>
                  <a:schemeClr val="tx1"/>
                </a:solidFill>
                <a:effectLst/>
              </a:rPr>
              <a:t>CC BY-NC 4.0 unless otherwise stated</a:t>
            </a:r>
            <a:endParaRPr lang="en-GB" sz="800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746A0EE7-1655-B8BB-A7A6-5A671F5AC352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71504" y="6093296"/>
            <a:ext cx="360000" cy="360000"/>
          </a:xfrm>
          <a:prstGeom prst="rect">
            <a:avLst/>
          </a:prstGeom>
        </p:spPr>
      </p:pic>
      <p:sp>
        <p:nvSpPr>
          <p:cNvPr id="26" name="Freeform 57">
            <a:extLst>
              <a:ext uri="{FF2B5EF4-FFF2-40B4-BE49-F238E27FC236}">
                <a16:creationId xmlns:a16="http://schemas.microsoft.com/office/drawing/2014/main" id="{0E71ACAB-AD08-C5E2-B6C9-D73CD4BE6880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44347" cy="540000"/>
          </a:xfrm>
          <a:custGeom>
            <a:avLst/>
            <a:gdLst>
              <a:gd name="T0" fmla="*/ 2814 w 2926"/>
              <a:gd name="T1" fmla="*/ 342 h 621"/>
              <a:gd name="T2" fmla="*/ 2849 w 2926"/>
              <a:gd name="T3" fmla="*/ 355 h 621"/>
              <a:gd name="T4" fmla="*/ 310 w 2926"/>
              <a:gd name="T5" fmla="*/ 172 h 621"/>
              <a:gd name="T6" fmla="*/ 1100 w 2926"/>
              <a:gd name="T7" fmla="*/ 105 h 621"/>
              <a:gd name="T8" fmla="*/ 1279 w 2926"/>
              <a:gd name="T9" fmla="*/ 91 h 621"/>
              <a:gd name="T10" fmla="*/ 1263 w 2926"/>
              <a:gd name="T11" fmla="*/ 47 h 621"/>
              <a:gd name="T12" fmla="*/ 1281 w 2926"/>
              <a:gd name="T13" fmla="*/ 129 h 621"/>
              <a:gd name="T14" fmla="*/ 1441 w 2926"/>
              <a:gd name="T15" fmla="*/ 136 h 621"/>
              <a:gd name="T16" fmla="*/ 1462 w 2926"/>
              <a:gd name="T17" fmla="*/ 48 h 621"/>
              <a:gd name="T18" fmla="*/ 1559 w 2926"/>
              <a:gd name="T19" fmla="*/ 51 h 621"/>
              <a:gd name="T20" fmla="*/ 1553 w 2926"/>
              <a:gd name="T21" fmla="*/ 133 h 621"/>
              <a:gd name="T22" fmla="*/ 1529 w 2926"/>
              <a:gd name="T23" fmla="*/ 143 h 621"/>
              <a:gd name="T24" fmla="*/ 1665 w 2926"/>
              <a:gd name="T25" fmla="*/ 9 h 621"/>
              <a:gd name="T26" fmla="*/ 1861 w 2926"/>
              <a:gd name="T27" fmla="*/ 60 h 621"/>
              <a:gd name="T28" fmla="*/ 1874 w 2926"/>
              <a:gd name="T29" fmla="*/ 74 h 621"/>
              <a:gd name="T30" fmla="*/ 1994 w 2926"/>
              <a:gd name="T31" fmla="*/ 20 h 621"/>
              <a:gd name="T32" fmla="*/ 2136 w 2926"/>
              <a:gd name="T33" fmla="*/ 117 h 621"/>
              <a:gd name="T34" fmla="*/ 2170 w 2926"/>
              <a:gd name="T35" fmla="*/ 130 h 621"/>
              <a:gd name="T36" fmla="*/ 2217 w 2926"/>
              <a:gd name="T37" fmla="*/ 95 h 621"/>
              <a:gd name="T38" fmla="*/ 2343 w 2926"/>
              <a:gd name="T39" fmla="*/ 77 h 621"/>
              <a:gd name="T40" fmla="*/ 2392 w 2926"/>
              <a:gd name="T41" fmla="*/ 86 h 621"/>
              <a:gd name="T42" fmla="*/ 2365 w 2926"/>
              <a:gd name="T43" fmla="*/ 153 h 621"/>
              <a:gd name="T44" fmla="*/ 2378 w 2926"/>
              <a:gd name="T45" fmla="*/ 113 h 621"/>
              <a:gd name="T46" fmla="*/ 2452 w 2926"/>
              <a:gd name="T47" fmla="*/ 64 h 621"/>
              <a:gd name="T48" fmla="*/ 2511 w 2926"/>
              <a:gd name="T49" fmla="*/ 28 h 621"/>
              <a:gd name="T50" fmla="*/ 2559 w 2926"/>
              <a:gd name="T51" fmla="*/ 160 h 621"/>
              <a:gd name="T52" fmla="*/ 2676 w 2926"/>
              <a:gd name="T53" fmla="*/ 135 h 621"/>
              <a:gd name="T54" fmla="*/ 1083 w 2926"/>
              <a:gd name="T55" fmla="*/ 277 h 621"/>
              <a:gd name="T56" fmla="*/ 1121 w 2926"/>
              <a:gd name="T57" fmla="*/ 392 h 621"/>
              <a:gd name="T58" fmla="*/ 1131 w 2926"/>
              <a:gd name="T59" fmla="*/ 357 h 621"/>
              <a:gd name="T60" fmla="*/ 1068 w 2926"/>
              <a:gd name="T61" fmla="*/ 243 h 621"/>
              <a:gd name="T62" fmla="*/ 1194 w 2926"/>
              <a:gd name="T63" fmla="*/ 364 h 621"/>
              <a:gd name="T64" fmla="*/ 1267 w 2926"/>
              <a:gd name="T65" fmla="*/ 317 h 621"/>
              <a:gd name="T66" fmla="*/ 1259 w 2926"/>
              <a:gd name="T67" fmla="*/ 362 h 621"/>
              <a:gd name="T68" fmla="*/ 1388 w 2926"/>
              <a:gd name="T69" fmla="*/ 272 h 621"/>
              <a:gd name="T70" fmla="*/ 1352 w 2926"/>
              <a:gd name="T71" fmla="*/ 317 h 621"/>
              <a:gd name="T72" fmla="*/ 1525 w 2926"/>
              <a:gd name="T73" fmla="*/ 273 h 621"/>
              <a:gd name="T74" fmla="*/ 1525 w 2926"/>
              <a:gd name="T75" fmla="*/ 360 h 621"/>
              <a:gd name="T76" fmla="*/ 1498 w 2926"/>
              <a:gd name="T77" fmla="*/ 365 h 621"/>
              <a:gd name="T78" fmla="*/ 1654 w 2926"/>
              <a:gd name="T79" fmla="*/ 273 h 621"/>
              <a:gd name="T80" fmla="*/ 1656 w 2926"/>
              <a:gd name="T81" fmla="*/ 362 h 621"/>
              <a:gd name="T82" fmla="*/ 1626 w 2926"/>
              <a:gd name="T83" fmla="*/ 362 h 621"/>
              <a:gd name="T84" fmla="*/ 1859 w 2926"/>
              <a:gd name="T85" fmla="*/ 276 h 621"/>
              <a:gd name="T86" fmla="*/ 1884 w 2926"/>
              <a:gd name="T87" fmla="*/ 393 h 621"/>
              <a:gd name="T88" fmla="*/ 1859 w 2926"/>
              <a:gd name="T89" fmla="*/ 340 h 621"/>
              <a:gd name="T90" fmla="*/ 2008 w 2926"/>
              <a:gd name="T91" fmla="*/ 226 h 621"/>
              <a:gd name="T92" fmla="*/ 2131 w 2926"/>
              <a:gd name="T93" fmla="*/ 270 h 621"/>
              <a:gd name="T94" fmla="*/ 2185 w 2926"/>
              <a:gd name="T95" fmla="*/ 388 h 621"/>
              <a:gd name="T96" fmla="*/ 2170 w 2926"/>
              <a:gd name="T97" fmla="*/ 362 h 621"/>
              <a:gd name="T98" fmla="*/ 2107 w 2926"/>
              <a:gd name="T99" fmla="*/ 249 h 621"/>
              <a:gd name="T100" fmla="*/ 2242 w 2926"/>
              <a:gd name="T101" fmla="*/ 367 h 621"/>
              <a:gd name="T102" fmla="*/ 2345 w 2926"/>
              <a:gd name="T103" fmla="*/ 317 h 621"/>
              <a:gd name="T104" fmla="*/ 2304 w 2926"/>
              <a:gd name="T105" fmla="*/ 364 h 621"/>
              <a:gd name="T106" fmla="*/ 2370 w 2926"/>
              <a:gd name="T107" fmla="*/ 230 h 621"/>
              <a:gd name="T108" fmla="*/ 2437 w 2926"/>
              <a:gd name="T109" fmla="*/ 377 h 621"/>
              <a:gd name="T110" fmla="*/ 2534 w 2926"/>
              <a:gd name="T111" fmla="*/ 331 h 621"/>
              <a:gd name="T112" fmla="*/ 2495 w 2926"/>
              <a:gd name="T113" fmla="*/ 392 h 621"/>
              <a:gd name="T114" fmla="*/ 2602 w 2926"/>
              <a:gd name="T115" fmla="*/ 278 h 621"/>
              <a:gd name="T116" fmla="*/ 2598 w 2926"/>
              <a:gd name="T117" fmla="*/ 302 h 621"/>
              <a:gd name="T118" fmla="*/ 2716 w 2926"/>
              <a:gd name="T119" fmla="*/ 277 h 621"/>
              <a:gd name="T120" fmla="*/ 2722 w 2926"/>
              <a:gd name="T121" fmla="*/ 317 h 621"/>
              <a:gd name="T122" fmla="*/ 2772 w 2926"/>
              <a:gd name="T123" fmla="*/ 387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926" h="621">
                <a:moveTo>
                  <a:pt x="2846" y="320"/>
                </a:moveTo>
                <a:lnTo>
                  <a:pt x="2895" y="320"/>
                </a:lnTo>
                <a:lnTo>
                  <a:pt x="2895" y="315"/>
                </a:lnTo>
                <a:lnTo>
                  <a:pt x="2894" y="311"/>
                </a:lnTo>
                <a:lnTo>
                  <a:pt x="2892" y="306"/>
                </a:lnTo>
                <a:lnTo>
                  <a:pt x="2889" y="303"/>
                </a:lnTo>
                <a:lnTo>
                  <a:pt x="2887" y="301"/>
                </a:lnTo>
                <a:lnTo>
                  <a:pt x="2885" y="300"/>
                </a:lnTo>
                <a:lnTo>
                  <a:pt x="2881" y="298"/>
                </a:lnTo>
                <a:lnTo>
                  <a:pt x="2876" y="296"/>
                </a:lnTo>
                <a:lnTo>
                  <a:pt x="2871" y="296"/>
                </a:lnTo>
                <a:lnTo>
                  <a:pt x="2866" y="296"/>
                </a:lnTo>
                <a:lnTo>
                  <a:pt x="2861" y="298"/>
                </a:lnTo>
                <a:lnTo>
                  <a:pt x="2859" y="299"/>
                </a:lnTo>
                <a:lnTo>
                  <a:pt x="2857" y="300"/>
                </a:lnTo>
                <a:lnTo>
                  <a:pt x="2853" y="303"/>
                </a:lnTo>
                <a:lnTo>
                  <a:pt x="2850" y="307"/>
                </a:lnTo>
                <a:lnTo>
                  <a:pt x="2848" y="311"/>
                </a:lnTo>
                <a:lnTo>
                  <a:pt x="2847" y="315"/>
                </a:lnTo>
                <a:lnTo>
                  <a:pt x="2846" y="320"/>
                </a:lnTo>
                <a:close/>
                <a:moveTo>
                  <a:pt x="2872" y="393"/>
                </a:moveTo>
                <a:lnTo>
                  <a:pt x="2863" y="393"/>
                </a:lnTo>
                <a:lnTo>
                  <a:pt x="2859" y="392"/>
                </a:lnTo>
                <a:lnTo>
                  <a:pt x="2855" y="391"/>
                </a:lnTo>
                <a:lnTo>
                  <a:pt x="2848" y="389"/>
                </a:lnTo>
                <a:lnTo>
                  <a:pt x="2841" y="386"/>
                </a:lnTo>
                <a:lnTo>
                  <a:pt x="2835" y="382"/>
                </a:lnTo>
                <a:lnTo>
                  <a:pt x="2829" y="377"/>
                </a:lnTo>
                <a:lnTo>
                  <a:pt x="2825" y="371"/>
                </a:lnTo>
                <a:lnTo>
                  <a:pt x="2821" y="365"/>
                </a:lnTo>
                <a:lnTo>
                  <a:pt x="2818" y="358"/>
                </a:lnTo>
                <a:lnTo>
                  <a:pt x="2815" y="350"/>
                </a:lnTo>
                <a:lnTo>
                  <a:pt x="2814" y="342"/>
                </a:lnTo>
                <a:lnTo>
                  <a:pt x="2814" y="333"/>
                </a:lnTo>
                <a:lnTo>
                  <a:pt x="2814" y="324"/>
                </a:lnTo>
                <a:lnTo>
                  <a:pt x="2815" y="315"/>
                </a:lnTo>
                <a:lnTo>
                  <a:pt x="2816" y="312"/>
                </a:lnTo>
                <a:lnTo>
                  <a:pt x="2818" y="308"/>
                </a:lnTo>
                <a:lnTo>
                  <a:pt x="2821" y="301"/>
                </a:lnTo>
                <a:lnTo>
                  <a:pt x="2825" y="294"/>
                </a:lnTo>
                <a:lnTo>
                  <a:pt x="2829" y="288"/>
                </a:lnTo>
                <a:lnTo>
                  <a:pt x="2835" y="283"/>
                </a:lnTo>
                <a:lnTo>
                  <a:pt x="2841" y="279"/>
                </a:lnTo>
                <a:lnTo>
                  <a:pt x="2844" y="277"/>
                </a:lnTo>
                <a:lnTo>
                  <a:pt x="2847" y="276"/>
                </a:lnTo>
                <a:lnTo>
                  <a:pt x="2855" y="273"/>
                </a:lnTo>
                <a:lnTo>
                  <a:pt x="2862" y="272"/>
                </a:lnTo>
                <a:lnTo>
                  <a:pt x="2871" y="272"/>
                </a:lnTo>
                <a:lnTo>
                  <a:pt x="2878" y="272"/>
                </a:lnTo>
                <a:lnTo>
                  <a:pt x="2886" y="273"/>
                </a:lnTo>
                <a:lnTo>
                  <a:pt x="2892" y="275"/>
                </a:lnTo>
                <a:lnTo>
                  <a:pt x="2899" y="278"/>
                </a:lnTo>
                <a:lnTo>
                  <a:pt x="2905" y="282"/>
                </a:lnTo>
                <a:lnTo>
                  <a:pt x="2910" y="286"/>
                </a:lnTo>
                <a:lnTo>
                  <a:pt x="2915" y="292"/>
                </a:lnTo>
                <a:lnTo>
                  <a:pt x="2919" y="298"/>
                </a:lnTo>
                <a:lnTo>
                  <a:pt x="2922" y="305"/>
                </a:lnTo>
                <a:lnTo>
                  <a:pt x="2923" y="309"/>
                </a:lnTo>
                <a:lnTo>
                  <a:pt x="2924" y="313"/>
                </a:lnTo>
                <a:lnTo>
                  <a:pt x="2926" y="322"/>
                </a:lnTo>
                <a:lnTo>
                  <a:pt x="2926" y="331"/>
                </a:lnTo>
                <a:lnTo>
                  <a:pt x="2926" y="340"/>
                </a:lnTo>
                <a:lnTo>
                  <a:pt x="2846" y="340"/>
                </a:lnTo>
                <a:lnTo>
                  <a:pt x="2846" y="347"/>
                </a:lnTo>
                <a:lnTo>
                  <a:pt x="2848" y="352"/>
                </a:lnTo>
                <a:lnTo>
                  <a:pt x="2849" y="355"/>
                </a:lnTo>
                <a:lnTo>
                  <a:pt x="2850" y="357"/>
                </a:lnTo>
                <a:lnTo>
                  <a:pt x="2853" y="361"/>
                </a:lnTo>
                <a:lnTo>
                  <a:pt x="2855" y="363"/>
                </a:lnTo>
                <a:lnTo>
                  <a:pt x="2857" y="365"/>
                </a:lnTo>
                <a:lnTo>
                  <a:pt x="2862" y="367"/>
                </a:lnTo>
                <a:lnTo>
                  <a:pt x="2864" y="368"/>
                </a:lnTo>
                <a:lnTo>
                  <a:pt x="2867" y="368"/>
                </a:lnTo>
                <a:lnTo>
                  <a:pt x="2873" y="369"/>
                </a:lnTo>
                <a:lnTo>
                  <a:pt x="2880" y="368"/>
                </a:lnTo>
                <a:lnTo>
                  <a:pt x="2884" y="367"/>
                </a:lnTo>
                <a:lnTo>
                  <a:pt x="2887" y="365"/>
                </a:lnTo>
                <a:lnTo>
                  <a:pt x="2890" y="363"/>
                </a:lnTo>
                <a:lnTo>
                  <a:pt x="2892" y="361"/>
                </a:lnTo>
                <a:lnTo>
                  <a:pt x="2894" y="358"/>
                </a:lnTo>
                <a:lnTo>
                  <a:pt x="2895" y="355"/>
                </a:lnTo>
                <a:lnTo>
                  <a:pt x="2925" y="357"/>
                </a:lnTo>
                <a:lnTo>
                  <a:pt x="2924" y="361"/>
                </a:lnTo>
                <a:lnTo>
                  <a:pt x="2923" y="365"/>
                </a:lnTo>
                <a:lnTo>
                  <a:pt x="2921" y="369"/>
                </a:lnTo>
                <a:lnTo>
                  <a:pt x="2919" y="372"/>
                </a:lnTo>
                <a:lnTo>
                  <a:pt x="2914" y="378"/>
                </a:lnTo>
                <a:lnTo>
                  <a:pt x="2911" y="381"/>
                </a:lnTo>
                <a:lnTo>
                  <a:pt x="2908" y="383"/>
                </a:lnTo>
                <a:lnTo>
                  <a:pt x="2904" y="386"/>
                </a:lnTo>
                <a:lnTo>
                  <a:pt x="2900" y="388"/>
                </a:lnTo>
                <a:lnTo>
                  <a:pt x="2896" y="389"/>
                </a:lnTo>
                <a:lnTo>
                  <a:pt x="2892" y="391"/>
                </a:lnTo>
                <a:lnTo>
                  <a:pt x="2887" y="392"/>
                </a:lnTo>
                <a:lnTo>
                  <a:pt x="2883" y="393"/>
                </a:lnTo>
                <a:lnTo>
                  <a:pt x="2877" y="393"/>
                </a:lnTo>
                <a:lnTo>
                  <a:pt x="2872" y="393"/>
                </a:lnTo>
                <a:close/>
                <a:moveTo>
                  <a:pt x="386" y="391"/>
                </a:moveTo>
                <a:lnTo>
                  <a:pt x="310" y="172"/>
                </a:lnTo>
                <a:lnTo>
                  <a:pt x="235" y="391"/>
                </a:lnTo>
                <a:lnTo>
                  <a:pt x="386" y="391"/>
                </a:lnTo>
                <a:close/>
                <a:moveTo>
                  <a:pt x="619" y="621"/>
                </a:moveTo>
                <a:lnTo>
                  <a:pt x="466" y="621"/>
                </a:lnTo>
                <a:lnTo>
                  <a:pt x="428" y="513"/>
                </a:lnTo>
                <a:lnTo>
                  <a:pt x="192" y="513"/>
                </a:lnTo>
                <a:lnTo>
                  <a:pt x="154" y="621"/>
                </a:lnTo>
                <a:lnTo>
                  <a:pt x="0" y="621"/>
                </a:lnTo>
                <a:lnTo>
                  <a:pt x="218" y="9"/>
                </a:lnTo>
                <a:lnTo>
                  <a:pt x="403" y="9"/>
                </a:lnTo>
                <a:lnTo>
                  <a:pt x="619" y="621"/>
                </a:lnTo>
                <a:close/>
                <a:moveTo>
                  <a:pt x="678" y="621"/>
                </a:moveTo>
                <a:lnTo>
                  <a:pt x="678" y="482"/>
                </a:lnTo>
                <a:lnTo>
                  <a:pt x="817" y="482"/>
                </a:lnTo>
                <a:lnTo>
                  <a:pt x="817" y="621"/>
                </a:lnTo>
                <a:lnTo>
                  <a:pt x="678" y="621"/>
                </a:lnTo>
                <a:close/>
                <a:moveTo>
                  <a:pt x="821" y="221"/>
                </a:moveTo>
                <a:lnTo>
                  <a:pt x="785" y="433"/>
                </a:lnTo>
                <a:lnTo>
                  <a:pt x="704" y="433"/>
                </a:lnTo>
                <a:lnTo>
                  <a:pt x="674" y="221"/>
                </a:lnTo>
                <a:lnTo>
                  <a:pt x="674" y="9"/>
                </a:lnTo>
                <a:lnTo>
                  <a:pt x="821" y="9"/>
                </a:lnTo>
                <a:lnTo>
                  <a:pt x="821" y="221"/>
                </a:lnTo>
                <a:close/>
                <a:moveTo>
                  <a:pt x="1080" y="166"/>
                </a:moveTo>
                <a:lnTo>
                  <a:pt x="1044" y="166"/>
                </a:lnTo>
                <a:lnTo>
                  <a:pt x="1099" y="9"/>
                </a:lnTo>
                <a:lnTo>
                  <a:pt x="1142" y="9"/>
                </a:lnTo>
                <a:lnTo>
                  <a:pt x="1196" y="166"/>
                </a:lnTo>
                <a:lnTo>
                  <a:pt x="1160" y="166"/>
                </a:lnTo>
                <a:lnTo>
                  <a:pt x="1149" y="130"/>
                </a:lnTo>
                <a:lnTo>
                  <a:pt x="1092" y="130"/>
                </a:lnTo>
                <a:lnTo>
                  <a:pt x="1080" y="166"/>
                </a:lnTo>
                <a:close/>
                <a:moveTo>
                  <a:pt x="1100" y="105"/>
                </a:moveTo>
                <a:lnTo>
                  <a:pt x="1140" y="105"/>
                </a:lnTo>
                <a:lnTo>
                  <a:pt x="1121" y="45"/>
                </a:lnTo>
                <a:lnTo>
                  <a:pt x="1100" y="105"/>
                </a:lnTo>
                <a:close/>
                <a:moveTo>
                  <a:pt x="1247" y="169"/>
                </a:moveTo>
                <a:lnTo>
                  <a:pt x="1239" y="168"/>
                </a:lnTo>
                <a:lnTo>
                  <a:pt x="1235" y="167"/>
                </a:lnTo>
                <a:lnTo>
                  <a:pt x="1232" y="166"/>
                </a:lnTo>
                <a:lnTo>
                  <a:pt x="1225" y="164"/>
                </a:lnTo>
                <a:lnTo>
                  <a:pt x="1219" y="160"/>
                </a:lnTo>
                <a:lnTo>
                  <a:pt x="1216" y="157"/>
                </a:lnTo>
                <a:lnTo>
                  <a:pt x="1214" y="155"/>
                </a:lnTo>
                <a:lnTo>
                  <a:pt x="1212" y="152"/>
                </a:lnTo>
                <a:lnTo>
                  <a:pt x="1211" y="149"/>
                </a:lnTo>
                <a:lnTo>
                  <a:pt x="1210" y="145"/>
                </a:lnTo>
                <a:lnTo>
                  <a:pt x="1209" y="142"/>
                </a:lnTo>
                <a:lnTo>
                  <a:pt x="1208" y="138"/>
                </a:lnTo>
                <a:lnTo>
                  <a:pt x="1208" y="133"/>
                </a:lnTo>
                <a:lnTo>
                  <a:pt x="1208" y="127"/>
                </a:lnTo>
                <a:lnTo>
                  <a:pt x="1210" y="122"/>
                </a:lnTo>
                <a:lnTo>
                  <a:pt x="1211" y="117"/>
                </a:lnTo>
                <a:lnTo>
                  <a:pt x="1214" y="113"/>
                </a:lnTo>
                <a:lnTo>
                  <a:pt x="1218" y="109"/>
                </a:lnTo>
                <a:lnTo>
                  <a:pt x="1221" y="106"/>
                </a:lnTo>
                <a:lnTo>
                  <a:pt x="1226" y="104"/>
                </a:lnTo>
                <a:lnTo>
                  <a:pt x="1230" y="102"/>
                </a:lnTo>
                <a:lnTo>
                  <a:pt x="1236" y="100"/>
                </a:lnTo>
                <a:lnTo>
                  <a:pt x="1241" y="99"/>
                </a:lnTo>
                <a:lnTo>
                  <a:pt x="1252" y="97"/>
                </a:lnTo>
                <a:lnTo>
                  <a:pt x="1265" y="96"/>
                </a:lnTo>
                <a:lnTo>
                  <a:pt x="1270" y="95"/>
                </a:lnTo>
                <a:lnTo>
                  <a:pt x="1274" y="94"/>
                </a:lnTo>
                <a:lnTo>
                  <a:pt x="1277" y="93"/>
                </a:lnTo>
                <a:lnTo>
                  <a:pt x="1279" y="91"/>
                </a:lnTo>
                <a:lnTo>
                  <a:pt x="1280" y="89"/>
                </a:lnTo>
                <a:lnTo>
                  <a:pt x="1281" y="87"/>
                </a:lnTo>
                <a:lnTo>
                  <a:pt x="1280" y="83"/>
                </a:lnTo>
                <a:lnTo>
                  <a:pt x="1280" y="80"/>
                </a:lnTo>
                <a:lnTo>
                  <a:pt x="1278" y="77"/>
                </a:lnTo>
                <a:lnTo>
                  <a:pt x="1276" y="75"/>
                </a:lnTo>
                <a:lnTo>
                  <a:pt x="1274" y="73"/>
                </a:lnTo>
                <a:lnTo>
                  <a:pt x="1271" y="72"/>
                </a:lnTo>
                <a:lnTo>
                  <a:pt x="1267" y="71"/>
                </a:lnTo>
                <a:lnTo>
                  <a:pt x="1263" y="71"/>
                </a:lnTo>
                <a:lnTo>
                  <a:pt x="1259" y="71"/>
                </a:lnTo>
                <a:lnTo>
                  <a:pt x="1255" y="72"/>
                </a:lnTo>
                <a:lnTo>
                  <a:pt x="1252" y="73"/>
                </a:lnTo>
                <a:lnTo>
                  <a:pt x="1249" y="75"/>
                </a:lnTo>
                <a:lnTo>
                  <a:pt x="1247" y="77"/>
                </a:lnTo>
                <a:lnTo>
                  <a:pt x="1245" y="79"/>
                </a:lnTo>
                <a:lnTo>
                  <a:pt x="1243" y="82"/>
                </a:lnTo>
                <a:lnTo>
                  <a:pt x="1242" y="84"/>
                </a:lnTo>
                <a:lnTo>
                  <a:pt x="1212" y="82"/>
                </a:lnTo>
                <a:lnTo>
                  <a:pt x="1213" y="78"/>
                </a:lnTo>
                <a:lnTo>
                  <a:pt x="1214" y="74"/>
                </a:lnTo>
                <a:lnTo>
                  <a:pt x="1218" y="67"/>
                </a:lnTo>
                <a:lnTo>
                  <a:pt x="1223" y="62"/>
                </a:lnTo>
                <a:lnTo>
                  <a:pt x="1229" y="56"/>
                </a:lnTo>
                <a:lnTo>
                  <a:pt x="1232" y="54"/>
                </a:lnTo>
                <a:lnTo>
                  <a:pt x="1236" y="52"/>
                </a:lnTo>
                <a:lnTo>
                  <a:pt x="1238" y="51"/>
                </a:lnTo>
                <a:lnTo>
                  <a:pt x="1240" y="51"/>
                </a:lnTo>
                <a:lnTo>
                  <a:pt x="1244" y="49"/>
                </a:lnTo>
                <a:lnTo>
                  <a:pt x="1249" y="48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70" y="47"/>
                </a:lnTo>
                <a:lnTo>
                  <a:pt x="1276" y="48"/>
                </a:lnTo>
                <a:lnTo>
                  <a:pt x="1282" y="49"/>
                </a:lnTo>
                <a:lnTo>
                  <a:pt x="1288" y="51"/>
                </a:lnTo>
                <a:lnTo>
                  <a:pt x="1293" y="53"/>
                </a:lnTo>
                <a:lnTo>
                  <a:pt x="1298" y="56"/>
                </a:lnTo>
                <a:lnTo>
                  <a:pt x="1303" y="60"/>
                </a:lnTo>
                <a:lnTo>
                  <a:pt x="1306" y="64"/>
                </a:lnTo>
                <a:lnTo>
                  <a:pt x="1308" y="66"/>
                </a:lnTo>
                <a:lnTo>
                  <a:pt x="1309" y="69"/>
                </a:lnTo>
                <a:lnTo>
                  <a:pt x="1312" y="74"/>
                </a:lnTo>
                <a:lnTo>
                  <a:pt x="1313" y="80"/>
                </a:lnTo>
                <a:lnTo>
                  <a:pt x="1313" y="87"/>
                </a:lnTo>
                <a:lnTo>
                  <a:pt x="1313" y="166"/>
                </a:lnTo>
                <a:lnTo>
                  <a:pt x="1282" y="166"/>
                </a:lnTo>
                <a:lnTo>
                  <a:pt x="1282" y="150"/>
                </a:lnTo>
                <a:lnTo>
                  <a:pt x="1280" y="154"/>
                </a:lnTo>
                <a:lnTo>
                  <a:pt x="1276" y="157"/>
                </a:lnTo>
                <a:lnTo>
                  <a:pt x="1273" y="161"/>
                </a:lnTo>
                <a:lnTo>
                  <a:pt x="1269" y="163"/>
                </a:lnTo>
                <a:lnTo>
                  <a:pt x="1264" y="166"/>
                </a:lnTo>
                <a:lnTo>
                  <a:pt x="1262" y="166"/>
                </a:lnTo>
                <a:lnTo>
                  <a:pt x="1259" y="167"/>
                </a:lnTo>
                <a:lnTo>
                  <a:pt x="1253" y="168"/>
                </a:lnTo>
                <a:lnTo>
                  <a:pt x="1247" y="169"/>
                </a:lnTo>
                <a:close/>
                <a:moveTo>
                  <a:pt x="1256" y="146"/>
                </a:moveTo>
                <a:lnTo>
                  <a:pt x="1262" y="146"/>
                </a:lnTo>
                <a:lnTo>
                  <a:pt x="1266" y="144"/>
                </a:lnTo>
                <a:lnTo>
                  <a:pt x="1270" y="142"/>
                </a:lnTo>
                <a:lnTo>
                  <a:pt x="1274" y="140"/>
                </a:lnTo>
                <a:lnTo>
                  <a:pt x="1277" y="136"/>
                </a:lnTo>
                <a:lnTo>
                  <a:pt x="1279" y="133"/>
                </a:lnTo>
                <a:lnTo>
                  <a:pt x="1281" y="129"/>
                </a:lnTo>
                <a:lnTo>
                  <a:pt x="1281" y="124"/>
                </a:lnTo>
                <a:lnTo>
                  <a:pt x="1281" y="112"/>
                </a:lnTo>
                <a:lnTo>
                  <a:pt x="1279" y="113"/>
                </a:lnTo>
                <a:lnTo>
                  <a:pt x="1275" y="114"/>
                </a:lnTo>
                <a:lnTo>
                  <a:pt x="1266" y="116"/>
                </a:lnTo>
                <a:lnTo>
                  <a:pt x="1258" y="117"/>
                </a:lnTo>
                <a:lnTo>
                  <a:pt x="1251" y="119"/>
                </a:lnTo>
                <a:lnTo>
                  <a:pt x="1247" y="120"/>
                </a:lnTo>
                <a:lnTo>
                  <a:pt x="1244" y="122"/>
                </a:lnTo>
                <a:lnTo>
                  <a:pt x="1243" y="123"/>
                </a:lnTo>
                <a:lnTo>
                  <a:pt x="1242" y="124"/>
                </a:lnTo>
                <a:lnTo>
                  <a:pt x="1240" y="126"/>
                </a:lnTo>
                <a:lnTo>
                  <a:pt x="1240" y="129"/>
                </a:lnTo>
                <a:lnTo>
                  <a:pt x="1239" y="132"/>
                </a:lnTo>
                <a:lnTo>
                  <a:pt x="1239" y="135"/>
                </a:lnTo>
                <a:lnTo>
                  <a:pt x="1240" y="138"/>
                </a:lnTo>
                <a:lnTo>
                  <a:pt x="1242" y="141"/>
                </a:lnTo>
                <a:lnTo>
                  <a:pt x="1244" y="143"/>
                </a:lnTo>
                <a:lnTo>
                  <a:pt x="1247" y="144"/>
                </a:lnTo>
                <a:lnTo>
                  <a:pt x="1250" y="145"/>
                </a:lnTo>
                <a:lnTo>
                  <a:pt x="1253" y="146"/>
                </a:lnTo>
                <a:lnTo>
                  <a:pt x="1256" y="146"/>
                </a:lnTo>
                <a:close/>
                <a:moveTo>
                  <a:pt x="1373" y="166"/>
                </a:moveTo>
                <a:lnTo>
                  <a:pt x="1340" y="166"/>
                </a:lnTo>
                <a:lnTo>
                  <a:pt x="1340" y="9"/>
                </a:lnTo>
                <a:lnTo>
                  <a:pt x="1373" y="9"/>
                </a:lnTo>
                <a:lnTo>
                  <a:pt x="1373" y="166"/>
                </a:lnTo>
                <a:close/>
                <a:moveTo>
                  <a:pt x="1462" y="48"/>
                </a:moveTo>
                <a:lnTo>
                  <a:pt x="1462" y="73"/>
                </a:lnTo>
                <a:lnTo>
                  <a:pt x="1440" y="73"/>
                </a:lnTo>
                <a:lnTo>
                  <a:pt x="1440" y="130"/>
                </a:lnTo>
                <a:lnTo>
                  <a:pt x="1440" y="133"/>
                </a:lnTo>
                <a:lnTo>
                  <a:pt x="1441" y="136"/>
                </a:lnTo>
                <a:lnTo>
                  <a:pt x="1442" y="138"/>
                </a:lnTo>
                <a:lnTo>
                  <a:pt x="1443" y="139"/>
                </a:lnTo>
                <a:lnTo>
                  <a:pt x="1445" y="140"/>
                </a:lnTo>
                <a:lnTo>
                  <a:pt x="1447" y="141"/>
                </a:lnTo>
                <a:lnTo>
                  <a:pt x="1449" y="141"/>
                </a:lnTo>
                <a:lnTo>
                  <a:pt x="1451" y="142"/>
                </a:lnTo>
                <a:lnTo>
                  <a:pt x="1456" y="141"/>
                </a:lnTo>
                <a:lnTo>
                  <a:pt x="1459" y="141"/>
                </a:lnTo>
                <a:lnTo>
                  <a:pt x="1466" y="165"/>
                </a:lnTo>
                <a:lnTo>
                  <a:pt x="1458" y="167"/>
                </a:lnTo>
                <a:lnTo>
                  <a:pt x="1453" y="167"/>
                </a:lnTo>
                <a:lnTo>
                  <a:pt x="1447" y="168"/>
                </a:lnTo>
                <a:lnTo>
                  <a:pt x="1442" y="168"/>
                </a:lnTo>
                <a:lnTo>
                  <a:pt x="1438" y="168"/>
                </a:lnTo>
                <a:lnTo>
                  <a:pt x="1431" y="166"/>
                </a:lnTo>
                <a:lnTo>
                  <a:pt x="1424" y="164"/>
                </a:lnTo>
                <a:lnTo>
                  <a:pt x="1421" y="162"/>
                </a:lnTo>
                <a:lnTo>
                  <a:pt x="1418" y="160"/>
                </a:lnTo>
                <a:lnTo>
                  <a:pt x="1414" y="155"/>
                </a:lnTo>
                <a:lnTo>
                  <a:pt x="1412" y="153"/>
                </a:lnTo>
                <a:lnTo>
                  <a:pt x="1410" y="150"/>
                </a:lnTo>
                <a:lnTo>
                  <a:pt x="1409" y="146"/>
                </a:lnTo>
                <a:lnTo>
                  <a:pt x="1408" y="142"/>
                </a:lnTo>
                <a:lnTo>
                  <a:pt x="1408" y="139"/>
                </a:lnTo>
                <a:lnTo>
                  <a:pt x="1408" y="134"/>
                </a:lnTo>
                <a:lnTo>
                  <a:pt x="1408" y="73"/>
                </a:lnTo>
                <a:lnTo>
                  <a:pt x="1391" y="73"/>
                </a:lnTo>
                <a:lnTo>
                  <a:pt x="1391" y="48"/>
                </a:lnTo>
                <a:lnTo>
                  <a:pt x="1408" y="48"/>
                </a:lnTo>
                <a:lnTo>
                  <a:pt x="1408" y="20"/>
                </a:lnTo>
                <a:lnTo>
                  <a:pt x="1440" y="20"/>
                </a:lnTo>
                <a:lnTo>
                  <a:pt x="1440" y="48"/>
                </a:lnTo>
                <a:lnTo>
                  <a:pt x="1462" y="48"/>
                </a:lnTo>
                <a:close/>
                <a:moveTo>
                  <a:pt x="1535" y="169"/>
                </a:moveTo>
                <a:lnTo>
                  <a:pt x="1526" y="168"/>
                </a:lnTo>
                <a:lnTo>
                  <a:pt x="1522" y="168"/>
                </a:lnTo>
                <a:lnTo>
                  <a:pt x="1518" y="167"/>
                </a:lnTo>
                <a:lnTo>
                  <a:pt x="1511" y="164"/>
                </a:lnTo>
                <a:lnTo>
                  <a:pt x="1504" y="161"/>
                </a:lnTo>
                <a:lnTo>
                  <a:pt x="1498" y="157"/>
                </a:lnTo>
                <a:lnTo>
                  <a:pt x="1492" y="152"/>
                </a:lnTo>
                <a:lnTo>
                  <a:pt x="1488" y="146"/>
                </a:lnTo>
                <a:lnTo>
                  <a:pt x="1484" y="140"/>
                </a:lnTo>
                <a:lnTo>
                  <a:pt x="1481" y="133"/>
                </a:lnTo>
                <a:lnTo>
                  <a:pt x="1478" y="125"/>
                </a:lnTo>
                <a:lnTo>
                  <a:pt x="1477" y="117"/>
                </a:lnTo>
                <a:lnTo>
                  <a:pt x="1477" y="108"/>
                </a:lnTo>
                <a:lnTo>
                  <a:pt x="1477" y="99"/>
                </a:lnTo>
                <a:lnTo>
                  <a:pt x="1478" y="91"/>
                </a:lnTo>
                <a:lnTo>
                  <a:pt x="1479" y="87"/>
                </a:lnTo>
                <a:lnTo>
                  <a:pt x="1481" y="83"/>
                </a:lnTo>
                <a:lnTo>
                  <a:pt x="1484" y="76"/>
                </a:lnTo>
                <a:lnTo>
                  <a:pt x="1488" y="69"/>
                </a:lnTo>
                <a:lnTo>
                  <a:pt x="1492" y="64"/>
                </a:lnTo>
                <a:lnTo>
                  <a:pt x="1498" y="59"/>
                </a:lnTo>
                <a:lnTo>
                  <a:pt x="1504" y="55"/>
                </a:lnTo>
                <a:lnTo>
                  <a:pt x="1507" y="53"/>
                </a:lnTo>
                <a:lnTo>
                  <a:pt x="1511" y="51"/>
                </a:lnTo>
                <a:lnTo>
                  <a:pt x="1518" y="49"/>
                </a:lnTo>
                <a:lnTo>
                  <a:pt x="1522" y="48"/>
                </a:lnTo>
                <a:lnTo>
                  <a:pt x="1526" y="47"/>
                </a:lnTo>
                <a:lnTo>
                  <a:pt x="1535" y="47"/>
                </a:lnTo>
                <a:lnTo>
                  <a:pt x="1543" y="47"/>
                </a:lnTo>
                <a:lnTo>
                  <a:pt x="1547" y="48"/>
                </a:lnTo>
                <a:lnTo>
                  <a:pt x="1551" y="49"/>
                </a:lnTo>
                <a:lnTo>
                  <a:pt x="1559" y="51"/>
                </a:lnTo>
                <a:lnTo>
                  <a:pt x="1566" y="55"/>
                </a:lnTo>
                <a:lnTo>
                  <a:pt x="1572" y="59"/>
                </a:lnTo>
                <a:lnTo>
                  <a:pt x="1577" y="64"/>
                </a:lnTo>
                <a:lnTo>
                  <a:pt x="1582" y="69"/>
                </a:lnTo>
                <a:lnTo>
                  <a:pt x="1586" y="76"/>
                </a:lnTo>
                <a:lnTo>
                  <a:pt x="1587" y="79"/>
                </a:lnTo>
                <a:lnTo>
                  <a:pt x="1589" y="83"/>
                </a:lnTo>
                <a:lnTo>
                  <a:pt x="1591" y="91"/>
                </a:lnTo>
                <a:lnTo>
                  <a:pt x="1592" y="99"/>
                </a:lnTo>
                <a:lnTo>
                  <a:pt x="1593" y="108"/>
                </a:lnTo>
                <a:lnTo>
                  <a:pt x="1592" y="117"/>
                </a:lnTo>
                <a:lnTo>
                  <a:pt x="1591" y="125"/>
                </a:lnTo>
                <a:lnTo>
                  <a:pt x="1590" y="129"/>
                </a:lnTo>
                <a:lnTo>
                  <a:pt x="1589" y="133"/>
                </a:lnTo>
                <a:lnTo>
                  <a:pt x="1586" y="140"/>
                </a:lnTo>
                <a:lnTo>
                  <a:pt x="1582" y="146"/>
                </a:lnTo>
                <a:lnTo>
                  <a:pt x="1577" y="152"/>
                </a:lnTo>
                <a:lnTo>
                  <a:pt x="1572" y="157"/>
                </a:lnTo>
                <a:lnTo>
                  <a:pt x="1566" y="161"/>
                </a:lnTo>
                <a:lnTo>
                  <a:pt x="1562" y="163"/>
                </a:lnTo>
                <a:lnTo>
                  <a:pt x="1559" y="164"/>
                </a:lnTo>
                <a:lnTo>
                  <a:pt x="1551" y="167"/>
                </a:lnTo>
                <a:lnTo>
                  <a:pt x="1547" y="168"/>
                </a:lnTo>
                <a:lnTo>
                  <a:pt x="1543" y="168"/>
                </a:lnTo>
                <a:lnTo>
                  <a:pt x="1535" y="169"/>
                </a:lnTo>
                <a:close/>
                <a:moveTo>
                  <a:pt x="1535" y="143"/>
                </a:moveTo>
                <a:lnTo>
                  <a:pt x="1540" y="143"/>
                </a:lnTo>
                <a:lnTo>
                  <a:pt x="1543" y="142"/>
                </a:lnTo>
                <a:lnTo>
                  <a:pt x="1545" y="141"/>
                </a:lnTo>
                <a:lnTo>
                  <a:pt x="1548" y="139"/>
                </a:lnTo>
                <a:lnTo>
                  <a:pt x="1550" y="138"/>
                </a:lnTo>
                <a:lnTo>
                  <a:pt x="1552" y="136"/>
                </a:lnTo>
                <a:lnTo>
                  <a:pt x="1553" y="133"/>
                </a:lnTo>
                <a:lnTo>
                  <a:pt x="1556" y="128"/>
                </a:lnTo>
                <a:lnTo>
                  <a:pt x="1558" y="122"/>
                </a:lnTo>
                <a:lnTo>
                  <a:pt x="1559" y="115"/>
                </a:lnTo>
                <a:lnTo>
                  <a:pt x="1559" y="108"/>
                </a:lnTo>
                <a:lnTo>
                  <a:pt x="1559" y="100"/>
                </a:lnTo>
                <a:lnTo>
                  <a:pt x="1558" y="94"/>
                </a:lnTo>
                <a:lnTo>
                  <a:pt x="1556" y="87"/>
                </a:lnTo>
                <a:lnTo>
                  <a:pt x="1553" y="82"/>
                </a:lnTo>
                <a:lnTo>
                  <a:pt x="1552" y="80"/>
                </a:lnTo>
                <a:lnTo>
                  <a:pt x="1550" y="78"/>
                </a:lnTo>
                <a:lnTo>
                  <a:pt x="1545" y="74"/>
                </a:lnTo>
                <a:lnTo>
                  <a:pt x="1540" y="73"/>
                </a:lnTo>
                <a:lnTo>
                  <a:pt x="1535" y="72"/>
                </a:lnTo>
                <a:lnTo>
                  <a:pt x="1529" y="73"/>
                </a:lnTo>
                <a:lnTo>
                  <a:pt x="1526" y="73"/>
                </a:lnTo>
                <a:lnTo>
                  <a:pt x="1524" y="74"/>
                </a:lnTo>
                <a:lnTo>
                  <a:pt x="1522" y="76"/>
                </a:lnTo>
                <a:lnTo>
                  <a:pt x="1520" y="78"/>
                </a:lnTo>
                <a:lnTo>
                  <a:pt x="1518" y="80"/>
                </a:lnTo>
                <a:lnTo>
                  <a:pt x="1516" y="82"/>
                </a:lnTo>
                <a:lnTo>
                  <a:pt x="1513" y="87"/>
                </a:lnTo>
                <a:lnTo>
                  <a:pt x="1511" y="94"/>
                </a:lnTo>
                <a:lnTo>
                  <a:pt x="1510" y="100"/>
                </a:lnTo>
                <a:lnTo>
                  <a:pt x="1510" y="108"/>
                </a:lnTo>
                <a:lnTo>
                  <a:pt x="1510" y="115"/>
                </a:lnTo>
                <a:lnTo>
                  <a:pt x="1511" y="122"/>
                </a:lnTo>
                <a:lnTo>
                  <a:pt x="1513" y="128"/>
                </a:lnTo>
                <a:lnTo>
                  <a:pt x="1516" y="133"/>
                </a:lnTo>
                <a:lnTo>
                  <a:pt x="1517" y="134"/>
                </a:lnTo>
                <a:lnTo>
                  <a:pt x="1518" y="136"/>
                </a:lnTo>
                <a:lnTo>
                  <a:pt x="1520" y="138"/>
                </a:lnTo>
                <a:lnTo>
                  <a:pt x="1524" y="141"/>
                </a:lnTo>
                <a:lnTo>
                  <a:pt x="1529" y="143"/>
                </a:lnTo>
                <a:lnTo>
                  <a:pt x="1535" y="143"/>
                </a:lnTo>
                <a:close/>
                <a:moveTo>
                  <a:pt x="1762" y="9"/>
                </a:moveTo>
                <a:lnTo>
                  <a:pt x="1795" y="9"/>
                </a:lnTo>
                <a:lnTo>
                  <a:pt x="1795" y="111"/>
                </a:lnTo>
                <a:lnTo>
                  <a:pt x="1794" y="120"/>
                </a:lnTo>
                <a:lnTo>
                  <a:pt x="1794" y="123"/>
                </a:lnTo>
                <a:lnTo>
                  <a:pt x="1793" y="127"/>
                </a:lnTo>
                <a:lnTo>
                  <a:pt x="1790" y="135"/>
                </a:lnTo>
                <a:lnTo>
                  <a:pt x="1787" y="141"/>
                </a:lnTo>
                <a:lnTo>
                  <a:pt x="1785" y="144"/>
                </a:lnTo>
                <a:lnTo>
                  <a:pt x="1782" y="147"/>
                </a:lnTo>
                <a:lnTo>
                  <a:pt x="1777" y="153"/>
                </a:lnTo>
                <a:lnTo>
                  <a:pt x="1771" y="157"/>
                </a:lnTo>
                <a:lnTo>
                  <a:pt x="1764" y="161"/>
                </a:lnTo>
                <a:lnTo>
                  <a:pt x="1756" y="164"/>
                </a:lnTo>
                <a:lnTo>
                  <a:pt x="1748" y="167"/>
                </a:lnTo>
                <a:lnTo>
                  <a:pt x="1739" y="168"/>
                </a:lnTo>
                <a:lnTo>
                  <a:pt x="1730" y="169"/>
                </a:lnTo>
                <a:lnTo>
                  <a:pt x="1720" y="168"/>
                </a:lnTo>
                <a:lnTo>
                  <a:pt x="1711" y="167"/>
                </a:lnTo>
                <a:lnTo>
                  <a:pt x="1703" y="164"/>
                </a:lnTo>
                <a:lnTo>
                  <a:pt x="1696" y="161"/>
                </a:lnTo>
                <a:lnTo>
                  <a:pt x="1689" y="157"/>
                </a:lnTo>
                <a:lnTo>
                  <a:pt x="1685" y="155"/>
                </a:lnTo>
                <a:lnTo>
                  <a:pt x="1683" y="153"/>
                </a:lnTo>
                <a:lnTo>
                  <a:pt x="1677" y="147"/>
                </a:lnTo>
                <a:lnTo>
                  <a:pt x="1673" y="141"/>
                </a:lnTo>
                <a:lnTo>
                  <a:pt x="1669" y="135"/>
                </a:lnTo>
                <a:lnTo>
                  <a:pt x="1667" y="127"/>
                </a:lnTo>
                <a:lnTo>
                  <a:pt x="1666" y="123"/>
                </a:lnTo>
                <a:lnTo>
                  <a:pt x="1665" y="120"/>
                </a:lnTo>
                <a:lnTo>
                  <a:pt x="1665" y="111"/>
                </a:lnTo>
                <a:lnTo>
                  <a:pt x="1665" y="9"/>
                </a:lnTo>
                <a:lnTo>
                  <a:pt x="1698" y="9"/>
                </a:lnTo>
                <a:lnTo>
                  <a:pt x="1698" y="108"/>
                </a:lnTo>
                <a:lnTo>
                  <a:pt x="1698" y="115"/>
                </a:lnTo>
                <a:lnTo>
                  <a:pt x="1699" y="118"/>
                </a:lnTo>
                <a:lnTo>
                  <a:pt x="1700" y="121"/>
                </a:lnTo>
                <a:lnTo>
                  <a:pt x="1703" y="126"/>
                </a:lnTo>
                <a:lnTo>
                  <a:pt x="1705" y="128"/>
                </a:lnTo>
                <a:lnTo>
                  <a:pt x="1707" y="131"/>
                </a:lnTo>
                <a:lnTo>
                  <a:pt x="1709" y="133"/>
                </a:lnTo>
                <a:lnTo>
                  <a:pt x="1711" y="134"/>
                </a:lnTo>
                <a:lnTo>
                  <a:pt x="1717" y="137"/>
                </a:lnTo>
                <a:lnTo>
                  <a:pt x="1723" y="139"/>
                </a:lnTo>
                <a:lnTo>
                  <a:pt x="1730" y="139"/>
                </a:lnTo>
                <a:lnTo>
                  <a:pt x="1737" y="139"/>
                </a:lnTo>
                <a:lnTo>
                  <a:pt x="1740" y="138"/>
                </a:lnTo>
                <a:lnTo>
                  <a:pt x="1743" y="137"/>
                </a:lnTo>
                <a:lnTo>
                  <a:pt x="1748" y="134"/>
                </a:lnTo>
                <a:lnTo>
                  <a:pt x="1751" y="133"/>
                </a:lnTo>
                <a:lnTo>
                  <a:pt x="1753" y="131"/>
                </a:lnTo>
                <a:lnTo>
                  <a:pt x="1755" y="128"/>
                </a:lnTo>
                <a:lnTo>
                  <a:pt x="1757" y="126"/>
                </a:lnTo>
                <a:lnTo>
                  <a:pt x="1760" y="121"/>
                </a:lnTo>
                <a:lnTo>
                  <a:pt x="1761" y="115"/>
                </a:lnTo>
                <a:lnTo>
                  <a:pt x="1762" y="108"/>
                </a:lnTo>
                <a:lnTo>
                  <a:pt x="1762" y="9"/>
                </a:lnTo>
                <a:close/>
                <a:moveTo>
                  <a:pt x="1856" y="98"/>
                </a:moveTo>
                <a:lnTo>
                  <a:pt x="1856" y="166"/>
                </a:lnTo>
                <a:lnTo>
                  <a:pt x="1824" y="166"/>
                </a:lnTo>
                <a:lnTo>
                  <a:pt x="1824" y="48"/>
                </a:lnTo>
                <a:lnTo>
                  <a:pt x="1855" y="48"/>
                </a:lnTo>
                <a:lnTo>
                  <a:pt x="1855" y="69"/>
                </a:lnTo>
                <a:lnTo>
                  <a:pt x="1858" y="64"/>
                </a:lnTo>
                <a:lnTo>
                  <a:pt x="1861" y="60"/>
                </a:lnTo>
                <a:lnTo>
                  <a:pt x="1865" y="56"/>
                </a:lnTo>
                <a:lnTo>
                  <a:pt x="1869" y="53"/>
                </a:lnTo>
                <a:lnTo>
                  <a:pt x="1874" y="50"/>
                </a:lnTo>
                <a:lnTo>
                  <a:pt x="1880" y="48"/>
                </a:lnTo>
                <a:lnTo>
                  <a:pt x="1886" y="47"/>
                </a:lnTo>
                <a:lnTo>
                  <a:pt x="1893" y="47"/>
                </a:lnTo>
                <a:lnTo>
                  <a:pt x="1902" y="48"/>
                </a:lnTo>
                <a:lnTo>
                  <a:pt x="1906" y="49"/>
                </a:lnTo>
                <a:lnTo>
                  <a:pt x="1909" y="50"/>
                </a:lnTo>
                <a:lnTo>
                  <a:pt x="1913" y="52"/>
                </a:lnTo>
                <a:lnTo>
                  <a:pt x="1916" y="54"/>
                </a:lnTo>
                <a:lnTo>
                  <a:pt x="1919" y="56"/>
                </a:lnTo>
                <a:lnTo>
                  <a:pt x="1922" y="59"/>
                </a:lnTo>
                <a:lnTo>
                  <a:pt x="1925" y="62"/>
                </a:lnTo>
                <a:lnTo>
                  <a:pt x="1927" y="65"/>
                </a:lnTo>
                <a:lnTo>
                  <a:pt x="1929" y="69"/>
                </a:lnTo>
                <a:lnTo>
                  <a:pt x="1931" y="73"/>
                </a:lnTo>
                <a:lnTo>
                  <a:pt x="1932" y="77"/>
                </a:lnTo>
                <a:lnTo>
                  <a:pt x="1933" y="82"/>
                </a:lnTo>
                <a:lnTo>
                  <a:pt x="1933" y="86"/>
                </a:lnTo>
                <a:lnTo>
                  <a:pt x="1933" y="91"/>
                </a:lnTo>
                <a:lnTo>
                  <a:pt x="1933" y="166"/>
                </a:lnTo>
                <a:lnTo>
                  <a:pt x="1901" y="166"/>
                </a:lnTo>
                <a:lnTo>
                  <a:pt x="1901" y="97"/>
                </a:lnTo>
                <a:lnTo>
                  <a:pt x="1900" y="92"/>
                </a:lnTo>
                <a:lnTo>
                  <a:pt x="1899" y="87"/>
                </a:lnTo>
                <a:lnTo>
                  <a:pt x="1898" y="84"/>
                </a:lnTo>
                <a:lnTo>
                  <a:pt x="1895" y="80"/>
                </a:lnTo>
                <a:lnTo>
                  <a:pt x="1892" y="78"/>
                </a:lnTo>
                <a:lnTo>
                  <a:pt x="1889" y="76"/>
                </a:lnTo>
                <a:lnTo>
                  <a:pt x="1884" y="74"/>
                </a:lnTo>
                <a:lnTo>
                  <a:pt x="1879" y="74"/>
                </a:lnTo>
                <a:lnTo>
                  <a:pt x="1874" y="74"/>
                </a:lnTo>
                <a:lnTo>
                  <a:pt x="1870" y="76"/>
                </a:lnTo>
                <a:lnTo>
                  <a:pt x="1866" y="78"/>
                </a:lnTo>
                <a:lnTo>
                  <a:pt x="1863" y="80"/>
                </a:lnTo>
                <a:lnTo>
                  <a:pt x="1860" y="84"/>
                </a:lnTo>
                <a:lnTo>
                  <a:pt x="1858" y="88"/>
                </a:lnTo>
                <a:lnTo>
                  <a:pt x="1857" y="93"/>
                </a:lnTo>
                <a:lnTo>
                  <a:pt x="1856" y="98"/>
                </a:lnTo>
                <a:close/>
                <a:moveTo>
                  <a:pt x="1976" y="33"/>
                </a:moveTo>
                <a:lnTo>
                  <a:pt x="1973" y="33"/>
                </a:lnTo>
                <a:lnTo>
                  <a:pt x="1970" y="32"/>
                </a:lnTo>
                <a:lnTo>
                  <a:pt x="1967" y="31"/>
                </a:lnTo>
                <a:lnTo>
                  <a:pt x="1964" y="28"/>
                </a:lnTo>
                <a:lnTo>
                  <a:pt x="1962" y="26"/>
                </a:lnTo>
                <a:lnTo>
                  <a:pt x="1960" y="23"/>
                </a:lnTo>
                <a:lnTo>
                  <a:pt x="1959" y="20"/>
                </a:lnTo>
                <a:lnTo>
                  <a:pt x="1959" y="17"/>
                </a:lnTo>
                <a:lnTo>
                  <a:pt x="1959" y="13"/>
                </a:lnTo>
                <a:lnTo>
                  <a:pt x="1960" y="10"/>
                </a:lnTo>
                <a:lnTo>
                  <a:pt x="1962" y="8"/>
                </a:lnTo>
                <a:lnTo>
                  <a:pt x="1964" y="5"/>
                </a:lnTo>
                <a:lnTo>
                  <a:pt x="1967" y="3"/>
                </a:lnTo>
                <a:lnTo>
                  <a:pt x="1970" y="1"/>
                </a:lnTo>
                <a:lnTo>
                  <a:pt x="1973" y="1"/>
                </a:lnTo>
                <a:lnTo>
                  <a:pt x="1976" y="0"/>
                </a:lnTo>
                <a:lnTo>
                  <a:pt x="1980" y="1"/>
                </a:lnTo>
                <a:lnTo>
                  <a:pt x="1983" y="1"/>
                </a:lnTo>
                <a:lnTo>
                  <a:pt x="1986" y="3"/>
                </a:lnTo>
                <a:lnTo>
                  <a:pt x="1989" y="5"/>
                </a:lnTo>
                <a:lnTo>
                  <a:pt x="1991" y="8"/>
                </a:lnTo>
                <a:lnTo>
                  <a:pt x="1993" y="10"/>
                </a:lnTo>
                <a:lnTo>
                  <a:pt x="1994" y="13"/>
                </a:lnTo>
                <a:lnTo>
                  <a:pt x="1994" y="17"/>
                </a:lnTo>
                <a:lnTo>
                  <a:pt x="1994" y="20"/>
                </a:lnTo>
                <a:lnTo>
                  <a:pt x="1993" y="23"/>
                </a:lnTo>
                <a:lnTo>
                  <a:pt x="1991" y="26"/>
                </a:lnTo>
                <a:lnTo>
                  <a:pt x="1989" y="28"/>
                </a:lnTo>
                <a:lnTo>
                  <a:pt x="1986" y="31"/>
                </a:lnTo>
                <a:lnTo>
                  <a:pt x="1983" y="32"/>
                </a:lnTo>
                <a:lnTo>
                  <a:pt x="1980" y="33"/>
                </a:lnTo>
                <a:lnTo>
                  <a:pt x="1976" y="33"/>
                </a:lnTo>
                <a:close/>
                <a:moveTo>
                  <a:pt x="1960" y="48"/>
                </a:moveTo>
                <a:lnTo>
                  <a:pt x="1993" y="48"/>
                </a:lnTo>
                <a:lnTo>
                  <a:pt x="1993" y="166"/>
                </a:lnTo>
                <a:lnTo>
                  <a:pt x="1960" y="166"/>
                </a:lnTo>
                <a:lnTo>
                  <a:pt x="1960" y="48"/>
                </a:lnTo>
                <a:close/>
                <a:moveTo>
                  <a:pt x="2128" y="48"/>
                </a:moveTo>
                <a:lnTo>
                  <a:pt x="2087" y="166"/>
                </a:lnTo>
                <a:lnTo>
                  <a:pt x="2050" y="166"/>
                </a:lnTo>
                <a:lnTo>
                  <a:pt x="2009" y="48"/>
                </a:lnTo>
                <a:lnTo>
                  <a:pt x="2044" y="48"/>
                </a:lnTo>
                <a:lnTo>
                  <a:pt x="2068" y="133"/>
                </a:lnTo>
                <a:lnTo>
                  <a:pt x="2094" y="48"/>
                </a:lnTo>
                <a:lnTo>
                  <a:pt x="2128" y="48"/>
                </a:lnTo>
                <a:close/>
                <a:moveTo>
                  <a:pt x="2194" y="169"/>
                </a:moveTo>
                <a:lnTo>
                  <a:pt x="2185" y="168"/>
                </a:lnTo>
                <a:lnTo>
                  <a:pt x="2181" y="168"/>
                </a:lnTo>
                <a:lnTo>
                  <a:pt x="2177" y="167"/>
                </a:lnTo>
                <a:lnTo>
                  <a:pt x="2169" y="164"/>
                </a:lnTo>
                <a:lnTo>
                  <a:pt x="2163" y="161"/>
                </a:lnTo>
                <a:lnTo>
                  <a:pt x="2156" y="157"/>
                </a:lnTo>
                <a:lnTo>
                  <a:pt x="2151" y="152"/>
                </a:lnTo>
                <a:lnTo>
                  <a:pt x="2146" y="147"/>
                </a:lnTo>
                <a:lnTo>
                  <a:pt x="2142" y="140"/>
                </a:lnTo>
                <a:lnTo>
                  <a:pt x="2139" y="133"/>
                </a:lnTo>
                <a:lnTo>
                  <a:pt x="2137" y="125"/>
                </a:lnTo>
                <a:lnTo>
                  <a:pt x="2136" y="117"/>
                </a:lnTo>
                <a:lnTo>
                  <a:pt x="2135" y="108"/>
                </a:lnTo>
                <a:lnTo>
                  <a:pt x="2136" y="99"/>
                </a:lnTo>
                <a:lnTo>
                  <a:pt x="2137" y="91"/>
                </a:lnTo>
                <a:lnTo>
                  <a:pt x="2138" y="87"/>
                </a:lnTo>
                <a:lnTo>
                  <a:pt x="2139" y="83"/>
                </a:lnTo>
                <a:lnTo>
                  <a:pt x="2142" y="76"/>
                </a:lnTo>
                <a:lnTo>
                  <a:pt x="2146" y="70"/>
                </a:lnTo>
                <a:lnTo>
                  <a:pt x="2151" y="64"/>
                </a:lnTo>
                <a:lnTo>
                  <a:pt x="2156" y="59"/>
                </a:lnTo>
                <a:lnTo>
                  <a:pt x="2162" y="55"/>
                </a:lnTo>
                <a:lnTo>
                  <a:pt x="2166" y="53"/>
                </a:lnTo>
                <a:lnTo>
                  <a:pt x="2169" y="51"/>
                </a:lnTo>
                <a:lnTo>
                  <a:pt x="2176" y="49"/>
                </a:lnTo>
                <a:lnTo>
                  <a:pt x="2184" y="47"/>
                </a:lnTo>
                <a:lnTo>
                  <a:pt x="2192" y="47"/>
                </a:lnTo>
                <a:lnTo>
                  <a:pt x="2200" y="47"/>
                </a:lnTo>
                <a:lnTo>
                  <a:pt x="2207" y="49"/>
                </a:lnTo>
                <a:lnTo>
                  <a:pt x="2214" y="51"/>
                </a:lnTo>
                <a:lnTo>
                  <a:pt x="2221" y="54"/>
                </a:lnTo>
                <a:lnTo>
                  <a:pt x="2227" y="57"/>
                </a:lnTo>
                <a:lnTo>
                  <a:pt x="2232" y="62"/>
                </a:lnTo>
                <a:lnTo>
                  <a:pt x="2236" y="67"/>
                </a:lnTo>
                <a:lnTo>
                  <a:pt x="2240" y="73"/>
                </a:lnTo>
                <a:lnTo>
                  <a:pt x="2244" y="81"/>
                </a:lnTo>
                <a:lnTo>
                  <a:pt x="2245" y="84"/>
                </a:lnTo>
                <a:lnTo>
                  <a:pt x="2246" y="88"/>
                </a:lnTo>
                <a:lnTo>
                  <a:pt x="2247" y="97"/>
                </a:lnTo>
                <a:lnTo>
                  <a:pt x="2248" y="107"/>
                </a:lnTo>
                <a:lnTo>
                  <a:pt x="2248" y="116"/>
                </a:lnTo>
                <a:lnTo>
                  <a:pt x="2168" y="116"/>
                </a:lnTo>
                <a:lnTo>
                  <a:pt x="2168" y="122"/>
                </a:lnTo>
                <a:lnTo>
                  <a:pt x="2169" y="128"/>
                </a:lnTo>
                <a:lnTo>
                  <a:pt x="2170" y="130"/>
                </a:lnTo>
                <a:lnTo>
                  <a:pt x="2172" y="132"/>
                </a:lnTo>
                <a:lnTo>
                  <a:pt x="2175" y="137"/>
                </a:lnTo>
                <a:lnTo>
                  <a:pt x="2177" y="138"/>
                </a:lnTo>
                <a:lnTo>
                  <a:pt x="2179" y="140"/>
                </a:lnTo>
                <a:lnTo>
                  <a:pt x="2183" y="142"/>
                </a:lnTo>
                <a:lnTo>
                  <a:pt x="2186" y="143"/>
                </a:lnTo>
                <a:lnTo>
                  <a:pt x="2188" y="144"/>
                </a:lnTo>
                <a:lnTo>
                  <a:pt x="2194" y="144"/>
                </a:lnTo>
                <a:lnTo>
                  <a:pt x="2202" y="143"/>
                </a:lnTo>
                <a:lnTo>
                  <a:pt x="2205" y="142"/>
                </a:lnTo>
                <a:lnTo>
                  <a:pt x="2208" y="141"/>
                </a:lnTo>
                <a:lnTo>
                  <a:pt x="2211" y="139"/>
                </a:lnTo>
                <a:lnTo>
                  <a:pt x="2214" y="136"/>
                </a:lnTo>
                <a:lnTo>
                  <a:pt x="2215" y="134"/>
                </a:lnTo>
                <a:lnTo>
                  <a:pt x="2217" y="131"/>
                </a:lnTo>
                <a:lnTo>
                  <a:pt x="2247" y="133"/>
                </a:lnTo>
                <a:lnTo>
                  <a:pt x="2246" y="137"/>
                </a:lnTo>
                <a:lnTo>
                  <a:pt x="2245" y="140"/>
                </a:lnTo>
                <a:lnTo>
                  <a:pt x="2243" y="144"/>
                </a:lnTo>
                <a:lnTo>
                  <a:pt x="2241" y="147"/>
                </a:lnTo>
                <a:lnTo>
                  <a:pt x="2236" y="153"/>
                </a:lnTo>
                <a:lnTo>
                  <a:pt x="2233" y="156"/>
                </a:lnTo>
                <a:lnTo>
                  <a:pt x="2230" y="159"/>
                </a:lnTo>
                <a:lnTo>
                  <a:pt x="2226" y="161"/>
                </a:lnTo>
                <a:lnTo>
                  <a:pt x="2222" y="163"/>
                </a:lnTo>
                <a:lnTo>
                  <a:pt x="2218" y="165"/>
                </a:lnTo>
                <a:lnTo>
                  <a:pt x="2214" y="166"/>
                </a:lnTo>
                <a:lnTo>
                  <a:pt x="2209" y="167"/>
                </a:lnTo>
                <a:lnTo>
                  <a:pt x="2204" y="168"/>
                </a:lnTo>
                <a:lnTo>
                  <a:pt x="2199" y="168"/>
                </a:lnTo>
                <a:lnTo>
                  <a:pt x="2194" y="169"/>
                </a:lnTo>
                <a:close/>
                <a:moveTo>
                  <a:pt x="2168" y="95"/>
                </a:moveTo>
                <a:lnTo>
                  <a:pt x="2217" y="95"/>
                </a:lnTo>
                <a:lnTo>
                  <a:pt x="2217" y="90"/>
                </a:lnTo>
                <a:lnTo>
                  <a:pt x="2215" y="86"/>
                </a:lnTo>
                <a:lnTo>
                  <a:pt x="2213" y="82"/>
                </a:lnTo>
                <a:lnTo>
                  <a:pt x="2210" y="78"/>
                </a:lnTo>
                <a:lnTo>
                  <a:pt x="2209" y="77"/>
                </a:lnTo>
                <a:lnTo>
                  <a:pt x="2207" y="75"/>
                </a:lnTo>
                <a:lnTo>
                  <a:pt x="2203" y="73"/>
                </a:lnTo>
                <a:lnTo>
                  <a:pt x="2198" y="72"/>
                </a:lnTo>
                <a:lnTo>
                  <a:pt x="2193" y="71"/>
                </a:lnTo>
                <a:lnTo>
                  <a:pt x="2188" y="72"/>
                </a:lnTo>
                <a:lnTo>
                  <a:pt x="2183" y="73"/>
                </a:lnTo>
                <a:lnTo>
                  <a:pt x="2181" y="74"/>
                </a:lnTo>
                <a:lnTo>
                  <a:pt x="2179" y="75"/>
                </a:lnTo>
                <a:lnTo>
                  <a:pt x="2175" y="78"/>
                </a:lnTo>
                <a:lnTo>
                  <a:pt x="2172" y="82"/>
                </a:lnTo>
                <a:lnTo>
                  <a:pt x="2170" y="86"/>
                </a:lnTo>
                <a:lnTo>
                  <a:pt x="2168" y="91"/>
                </a:lnTo>
                <a:lnTo>
                  <a:pt x="2168" y="95"/>
                </a:lnTo>
                <a:close/>
                <a:moveTo>
                  <a:pt x="2270" y="166"/>
                </a:moveTo>
                <a:lnTo>
                  <a:pt x="2270" y="48"/>
                </a:lnTo>
                <a:lnTo>
                  <a:pt x="2303" y="48"/>
                </a:lnTo>
                <a:lnTo>
                  <a:pt x="2303" y="69"/>
                </a:lnTo>
                <a:lnTo>
                  <a:pt x="2306" y="64"/>
                </a:lnTo>
                <a:lnTo>
                  <a:pt x="2309" y="59"/>
                </a:lnTo>
                <a:lnTo>
                  <a:pt x="2312" y="56"/>
                </a:lnTo>
                <a:lnTo>
                  <a:pt x="2315" y="52"/>
                </a:lnTo>
                <a:lnTo>
                  <a:pt x="2319" y="50"/>
                </a:lnTo>
                <a:lnTo>
                  <a:pt x="2323" y="48"/>
                </a:lnTo>
                <a:lnTo>
                  <a:pt x="2328" y="47"/>
                </a:lnTo>
                <a:lnTo>
                  <a:pt x="2333" y="47"/>
                </a:lnTo>
                <a:lnTo>
                  <a:pt x="2338" y="47"/>
                </a:lnTo>
                <a:lnTo>
                  <a:pt x="2343" y="48"/>
                </a:lnTo>
                <a:lnTo>
                  <a:pt x="2343" y="77"/>
                </a:lnTo>
                <a:lnTo>
                  <a:pt x="2337" y="76"/>
                </a:lnTo>
                <a:lnTo>
                  <a:pt x="2329" y="75"/>
                </a:lnTo>
                <a:lnTo>
                  <a:pt x="2324" y="76"/>
                </a:lnTo>
                <a:lnTo>
                  <a:pt x="2319" y="77"/>
                </a:lnTo>
                <a:lnTo>
                  <a:pt x="2315" y="79"/>
                </a:lnTo>
                <a:lnTo>
                  <a:pt x="2311" y="82"/>
                </a:lnTo>
                <a:lnTo>
                  <a:pt x="2310" y="84"/>
                </a:lnTo>
                <a:lnTo>
                  <a:pt x="2308" y="86"/>
                </a:lnTo>
                <a:lnTo>
                  <a:pt x="2307" y="88"/>
                </a:lnTo>
                <a:lnTo>
                  <a:pt x="2306" y="90"/>
                </a:lnTo>
                <a:lnTo>
                  <a:pt x="2305" y="94"/>
                </a:lnTo>
                <a:lnTo>
                  <a:pt x="2304" y="100"/>
                </a:lnTo>
                <a:lnTo>
                  <a:pt x="2304" y="166"/>
                </a:lnTo>
                <a:lnTo>
                  <a:pt x="2270" y="166"/>
                </a:lnTo>
                <a:close/>
                <a:moveTo>
                  <a:pt x="2459" y="82"/>
                </a:moveTo>
                <a:lnTo>
                  <a:pt x="2429" y="84"/>
                </a:lnTo>
                <a:lnTo>
                  <a:pt x="2428" y="81"/>
                </a:lnTo>
                <a:lnTo>
                  <a:pt x="2426" y="79"/>
                </a:lnTo>
                <a:lnTo>
                  <a:pt x="2422" y="74"/>
                </a:lnTo>
                <a:lnTo>
                  <a:pt x="2420" y="72"/>
                </a:lnTo>
                <a:lnTo>
                  <a:pt x="2417" y="71"/>
                </a:lnTo>
                <a:lnTo>
                  <a:pt x="2413" y="70"/>
                </a:lnTo>
                <a:lnTo>
                  <a:pt x="2409" y="70"/>
                </a:lnTo>
                <a:lnTo>
                  <a:pt x="2402" y="71"/>
                </a:lnTo>
                <a:lnTo>
                  <a:pt x="2399" y="72"/>
                </a:lnTo>
                <a:lnTo>
                  <a:pt x="2397" y="73"/>
                </a:lnTo>
                <a:lnTo>
                  <a:pt x="2396" y="73"/>
                </a:lnTo>
                <a:lnTo>
                  <a:pt x="2394" y="75"/>
                </a:lnTo>
                <a:lnTo>
                  <a:pt x="2392" y="77"/>
                </a:lnTo>
                <a:lnTo>
                  <a:pt x="2391" y="79"/>
                </a:lnTo>
                <a:lnTo>
                  <a:pt x="2391" y="82"/>
                </a:lnTo>
                <a:lnTo>
                  <a:pt x="2391" y="84"/>
                </a:lnTo>
                <a:lnTo>
                  <a:pt x="2392" y="86"/>
                </a:lnTo>
                <a:lnTo>
                  <a:pt x="2393" y="87"/>
                </a:lnTo>
                <a:lnTo>
                  <a:pt x="2394" y="89"/>
                </a:lnTo>
                <a:lnTo>
                  <a:pt x="2399" y="92"/>
                </a:lnTo>
                <a:lnTo>
                  <a:pt x="2406" y="94"/>
                </a:lnTo>
                <a:lnTo>
                  <a:pt x="2427" y="98"/>
                </a:lnTo>
                <a:lnTo>
                  <a:pt x="2435" y="100"/>
                </a:lnTo>
                <a:lnTo>
                  <a:pt x="2442" y="102"/>
                </a:lnTo>
                <a:lnTo>
                  <a:pt x="2448" y="106"/>
                </a:lnTo>
                <a:lnTo>
                  <a:pt x="2453" y="109"/>
                </a:lnTo>
                <a:lnTo>
                  <a:pt x="2455" y="111"/>
                </a:lnTo>
                <a:lnTo>
                  <a:pt x="2456" y="114"/>
                </a:lnTo>
                <a:lnTo>
                  <a:pt x="2459" y="118"/>
                </a:lnTo>
                <a:lnTo>
                  <a:pt x="2460" y="121"/>
                </a:lnTo>
                <a:lnTo>
                  <a:pt x="2461" y="124"/>
                </a:lnTo>
                <a:lnTo>
                  <a:pt x="2461" y="130"/>
                </a:lnTo>
                <a:lnTo>
                  <a:pt x="2461" y="135"/>
                </a:lnTo>
                <a:lnTo>
                  <a:pt x="2459" y="141"/>
                </a:lnTo>
                <a:lnTo>
                  <a:pt x="2457" y="146"/>
                </a:lnTo>
                <a:lnTo>
                  <a:pt x="2454" y="150"/>
                </a:lnTo>
                <a:lnTo>
                  <a:pt x="2451" y="154"/>
                </a:lnTo>
                <a:lnTo>
                  <a:pt x="2446" y="158"/>
                </a:lnTo>
                <a:lnTo>
                  <a:pt x="2441" y="161"/>
                </a:lnTo>
                <a:lnTo>
                  <a:pt x="2436" y="164"/>
                </a:lnTo>
                <a:lnTo>
                  <a:pt x="2430" y="166"/>
                </a:lnTo>
                <a:lnTo>
                  <a:pt x="2423" y="167"/>
                </a:lnTo>
                <a:lnTo>
                  <a:pt x="2416" y="168"/>
                </a:lnTo>
                <a:lnTo>
                  <a:pt x="2409" y="169"/>
                </a:lnTo>
                <a:lnTo>
                  <a:pt x="2398" y="168"/>
                </a:lnTo>
                <a:lnTo>
                  <a:pt x="2388" y="166"/>
                </a:lnTo>
                <a:lnTo>
                  <a:pt x="2383" y="165"/>
                </a:lnTo>
                <a:lnTo>
                  <a:pt x="2379" y="163"/>
                </a:lnTo>
                <a:lnTo>
                  <a:pt x="2371" y="159"/>
                </a:lnTo>
                <a:lnTo>
                  <a:pt x="2365" y="153"/>
                </a:lnTo>
                <a:lnTo>
                  <a:pt x="2363" y="150"/>
                </a:lnTo>
                <a:lnTo>
                  <a:pt x="2360" y="147"/>
                </a:lnTo>
                <a:lnTo>
                  <a:pt x="2359" y="144"/>
                </a:lnTo>
                <a:lnTo>
                  <a:pt x="2357" y="140"/>
                </a:lnTo>
                <a:lnTo>
                  <a:pt x="2356" y="136"/>
                </a:lnTo>
                <a:lnTo>
                  <a:pt x="2355" y="132"/>
                </a:lnTo>
                <a:lnTo>
                  <a:pt x="2387" y="130"/>
                </a:lnTo>
                <a:lnTo>
                  <a:pt x="2388" y="134"/>
                </a:lnTo>
                <a:lnTo>
                  <a:pt x="2390" y="137"/>
                </a:lnTo>
                <a:lnTo>
                  <a:pt x="2392" y="139"/>
                </a:lnTo>
                <a:lnTo>
                  <a:pt x="2395" y="141"/>
                </a:lnTo>
                <a:lnTo>
                  <a:pt x="2397" y="143"/>
                </a:lnTo>
                <a:lnTo>
                  <a:pt x="2401" y="144"/>
                </a:lnTo>
                <a:lnTo>
                  <a:pt x="2405" y="145"/>
                </a:lnTo>
                <a:lnTo>
                  <a:pt x="2409" y="145"/>
                </a:lnTo>
                <a:lnTo>
                  <a:pt x="2413" y="145"/>
                </a:lnTo>
                <a:lnTo>
                  <a:pt x="2417" y="144"/>
                </a:lnTo>
                <a:lnTo>
                  <a:pt x="2420" y="143"/>
                </a:lnTo>
                <a:lnTo>
                  <a:pt x="2423" y="142"/>
                </a:lnTo>
                <a:lnTo>
                  <a:pt x="2425" y="140"/>
                </a:lnTo>
                <a:lnTo>
                  <a:pt x="2427" y="138"/>
                </a:lnTo>
                <a:lnTo>
                  <a:pt x="2428" y="136"/>
                </a:lnTo>
                <a:lnTo>
                  <a:pt x="2428" y="133"/>
                </a:lnTo>
                <a:lnTo>
                  <a:pt x="2428" y="131"/>
                </a:lnTo>
                <a:lnTo>
                  <a:pt x="2427" y="129"/>
                </a:lnTo>
                <a:lnTo>
                  <a:pt x="2426" y="127"/>
                </a:lnTo>
                <a:lnTo>
                  <a:pt x="2424" y="126"/>
                </a:lnTo>
                <a:lnTo>
                  <a:pt x="2422" y="124"/>
                </a:lnTo>
                <a:lnTo>
                  <a:pt x="2419" y="123"/>
                </a:lnTo>
                <a:lnTo>
                  <a:pt x="2413" y="121"/>
                </a:lnTo>
                <a:lnTo>
                  <a:pt x="2392" y="117"/>
                </a:lnTo>
                <a:lnTo>
                  <a:pt x="2384" y="115"/>
                </a:lnTo>
                <a:lnTo>
                  <a:pt x="2378" y="113"/>
                </a:lnTo>
                <a:lnTo>
                  <a:pt x="2372" y="109"/>
                </a:lnTo>
                <a:lnTo>
                  <a:pt x="2369" y="107"/>
                </a:lnTo>
                <a:lnTo>
                  <a:pt x="2367" y="105"/>
                </a:lnTo>
                <a:lnTo>
                  <a:pt x="2363" y="101"/>
                </a:lnTo>
                <a:lnTo>
                  <a:pt x="2360" y="96"/>
                </a:lnTo>
                <a:lnTo>
                  <a:pt x="2360" y="93"/>
                </a:lnTo>
                <a:lnTo>
                  <a:pt x="2359" y="90"/>
                </a:lnTo>
                <a:lnTo>
                  <a:pt x="2358" y="84"/>
                </a:lnTo>
                <a:lnTo>
                  <a:pt x="2359" y="79"/>
                </a:lnTo>
                <a:lnTo>
                  <a:pt x="2359" y="76"/>
                </a:lnTo>
                <a:lnTo>
                  <a:pt x="2360" y="72"/>
                </a:lnTo>
                <a:lnTo>
                  <a:pt x="2362" y="68"/>
                </a:lnTo>
                <a:lnTo>
                  <a:pt x="2364" y="65"/>
                </a:lnTo>
                <a:lnTo>
                  <a:pt x="2366" y="62"/>
                </a:lnTo>
                <a:lnTo>
                  <a:pt x="2369" y="59"/>
                </a:lnTo>
                <a:lnTo>
                  <a:pt x="2372" y="57"/>
                </a:lnTo>
                <a:lnTo>
                  <a:pt x="2376" y="54"/>
                </a:lnTo>
                <a:lnTo>
                  <a:pt x="2379" y="52"/>
                </a:lnTo>
                <a:lnTo>
                  <a:pt x="2384" y="51"/>
                </a:lnTo>
                <a:lnTo>
                  <a:pt x="2388" y="49"/>
                </a:lnTo>
                <a:lnTo>
                  <a:pt x="2393" y="48"/>
                </a:lnTo>
                <a:lnTo>
                  <a:pt x="2398" y="48"/>
                </a:lnTo>
                <a:lnTo>
                  <a:pt x="2403" y="47"/>
                </a:lnTo>
                <a:lnTo>
                  <a:pt x="2408" y="47"/>
                </a:lnTo>
                <a:lnTo>
                  <a:pt x="2419" y="48"/>
                </a:lnTo>
                <a:lnTo>
                  <a:pt x="2428" y="49"/>
                </a:lnTo>
                <a:lnTo>
                  <a:pt x="2433" y="51"/>
                </a:lnTo>
                <a:lnTo>
                  <a:pt x="2436" y="52"/>
                </a:lnTo>
                <a:lnTo>
                  <a:pt x="2440" y="54"/>
                </a:lnTo>
                <a:lnTo>
                  <a:pt x="2444" y="56"/>
                </a:lnTo>
                <a:lnTo>
                  <a:pt x="2447" y="59"/>
                </a:lnTo>
                <a:lnTo>
                  <a:pt x="2449" y="62"/>
                </a:lnTo>
                <a:lnTo>
                  <a:pt x="2452" y="64"/>
                </a:lnTo>
                <a:lnTo>
                  <a:pt x="2454" y="68"/>
                </a:lnTo>
                <a:lnTo>
                  <a:pt x="2457" y="74"/>
                </a:lnTo>
                <a:lnTo>
                  <a:pt x="2458" y="78"/>
                </a:lnTo>
                <a:lnTo>
                  <a:pt x="2459" y="82"/>
                </a:lnTo>
                <a:close/>
                <a:moveTo>
                  <a:pt x="2499" y="33"/>
                </a:moveTo>
                <a:lnTo>
                  <a:pt x="2495" y="33"/>
                </a:lnTo>
                <a:lnTo>
                  <a:pt x="2492" y="32"/>
                </a:lnTo>
                <a:lnTo>
                  <a:pt x="2489" y="31"/>
                </a:lnTo>
                <a:lnTo>
                  <a:pt x="2487" y="28"/>
                </a:lnTo>
                <a:lnTo>
                  <a:pt x="2484" y="26"/>
                </a:lnTo>
                <a:lnTo>
                  <a:pt x="2483" y="23"/>
                </a:lnTo>
                <a:lnTo>
                  <a:pt x="2482" y="20"/>
                </a:lnTo>
                <a:lnTo>
                  <a:pt x="2481" y="17"/>
                </a:lnTo>
                <a:lnTo>
                  <a:pt x="2482" y="13"/>
                </a:lnTo>
                <a:lnTo>
                  <a:pt x="2483" y="10"/>
                </a:lnTo>
                <a:lnTo>
                  <a:pt x="2484" y="8"/>
                </a:lnTo>
                <a:lnTo>
                  <a:pt x="2487" y="5"/>
                </a:lnTo>
                <a:lnTo>
                  <a:pt x="2489" y="3"/>
                </a:lnTo>
                <a:lnTo>
                  <a:pt x="2492" y="1"/>
                </a:lnTo>
                <a:lnTo>
                  <a:pt x="2495" y="1"/>
                </a:lnTo>
                <a:lnTo>
                  <a:pt x="2499" y="0"/>
                </a:lnTo>
                <a:lnTo>
                  <a:pt x="2502" y="1"/>
                </a:lnTo>
                <a:lnTo>
                  <a:pt x="2506" y="1"/>
                </a:lnTo>
                <a:lnTo>
                  <a:pt x="2509" y="3"/>
                </a:lnTo>
                <a:lnTo>
                  <a:pt x="2511" y="5"/>
                </a:lnTo>
                <a:lnTo>
                  <a:pt x="2514" y="8"/>
                </a:lnTo>
                <a:lnTo>
                  <a:pt x="2515" y="10"/>
                </a:lnTo>
                <a:lnTo>
                  <a:pt x="2516" y="13"/>
                </a:lnTo>
                <a:lnTo>
                  <a:pt x="2517" y="17"/>
                </a:lnTo>
                <a:lnTo>
                  <a:pt x="2516" y="20"/>
                </a:lnTo>
                <a:lnTo>
                  <a:pt x="2515" y="23"/>
                </a:lnTo>
                <a:lnTo>
                  <a:pt x="2514" y="26"/>
                </a:lnTo>
                <a:lnTo>
                  <a:pt x="2511" y="28"/>
                </a:lnTo>
                <a:lnTo>
                  <a:pt x="2509" y="31"/>
                </a:lnTo>
                <a:lnTo>
                  <a:pt x="2506" y="32"/>
                </a:lnTo>
                <a:lnTo>
                  <a:pt x="2502" y="33"/>
                </a:lnTo>
                <a:lnTo>
                  <a:pt x="2499" y="33"/>
                </a:lnTo>
                <a:close/>
                <a:moveTo>
                  <a:pt x="2483" y="48"/>
                </a:moveTo>
                <a:lnTo>
                  <a:pt x="2515" y="48"/>
                </a:lnTo>
                <a:lnTo>
                  <a:pt x="2515" y="166"/>
                </a:lnTo>
                <a:lnTo>
                  <a:pt x="2483" y="166"/>
                </a:lnTo>
                <a:lnTo>
                  <a:pt x="2483" y="48"/>
                </a:lnTo>
                <a:close/>
                <a:moveTo>
                  <a:pt x="2603" y="48"/>
                </a:moveTo>
                <a:lnTo>
                  <a:pt x="2603" y="73"/>
                </a:lnTo>
                <a:lnTo>
                  <a:pt x="2581" y="73"/>
                </a:lnTo>
                <a:lnTo>
                  <a:pt x="2581" y="130"/>
                </a:lnTo>
                <a:lnTo>
                  <a:pt x="2581" y="133"/>
                </a:lnTo>
                <a:lnTo>
                  <a:pt x="2582" y="136"/>
                </a:lnTo>
                <a:lnTo>
                  <a:pt x="2583" y="138"/>
                </a:lnTo>
                <a:lnTo>
                  <a:pt x="2584" y="139"/>
                </a:lnTo>
                <a:lnTo>
                  <a:pt x="2586" y="140"/>
                </a:lnTo>
                <a:lnTo>
                  <a:pt x="2588" y="141"/>
                </a:lnTo>
                <a:lnTo>
                  <a:pt x="2590" y="141"/>
                </a:lnTo>
                <a:lnTo>
                  <a:pt x="2592" y="142"/>
                </a:lnTo>
                <a:lnTo>
                  <a:pt x="2597" y="141"/>
                </a:lnTo>
                <a:lnTo>
                  <a:pt x="2600" y="141"/>
                </a:lnTo>
                <a:lnTo>
                  <a:pt x="2606" y="165"/>
                </a:lnTo>
                <a:lnTo>
                  <a:pt x="2599" y="167"/>
                </a:lnTo>
                <a:lnTo>
                  <a:pt x="2594" y="167"/>
                </a:lnTo>
                <a:lnTo>
                  <a:pt x="2588" y="168"/>
                </a:lnTo>
                <a:lnTo>
                  <a:pt x="2583" y="168"/>
                </a:lnTo>
                <a:lnTo>
                  <a:pt x="2579" y="168"/>
                </a:lnTo>
                <a:lnTo>
                  <a:pt x="2572" y="166"/>
                </a:lnTo>
                <a:lnTo>
                  <a:pt x="2565" y="164"/>
                </a:lnTo>
                <a:lnTo>
                  <a:pt x="2562" y="162"/>
                </a:lnTo>
                <a:lnTo>
                  <a:pt x="2559" y="160"/>
                </a:lnTo>
                <a:lnTo>
                  <a:pt x="2555" y="155"/>
                </a:lnTo>
                <a:lnTo>
                  <a:pt x="2553" y="153"/>
                </a:lnTo>
                <a:lnTo>
                  <a:pt x="2551" y="150"/>
                </a:lnTo>
                <a:lnTo>
                  <a:pt x="2550" y="146"/>
                </a:lnTo>
                <a:lnTo>
                  <a:pt x="2549" y="142"/>
                </a:lnTo>
                <a:lnTo>
                  <a:pt x="2549" y="139"/>
                </a:lnTo>
                <a:lnTo>
                  <a:pt x="2549" y="134"/>
                </a:lnTo>
                <a:lnTo>
                  <a:pt x="2549" y="73"/>
                </a:lnTo>
                <a:lnTo>
                  <a:pt x="2532" y="73"/>
                </a:lnTo>
                <a:lnTo>
                  <a:pt x="2532" y="48"/>
                </a:lnTo>
                <a:lnTo>
                  <a:pt x="2549" y="48"/>
                </a:lnTo>
                <a:lnTo>
                  <a:pt x="2549" y="20"/>
                </a:lnTo>
                <a:lnTo>
                  <a:pt x="2581" y="20"/>
                </a:lnTo>
                <a:lnTo>
                  <a:pt x="2581" y="48"/>
                </a:lnTo>
                <a:lnTo>
                  <a:pt x="2603" y="48"/>
                </a:lnTo>
                <a:close/>
                <a:moveTo>
                  <a:pt x="2647" y="210"/>
                </a:moveTo>
                <a:lnTo>
                  <a:pt x="2641" y="210"/>
                </a:lnTo>
                <a:lnTo>
                  <a:pt x="2635" y="210"/>
                </a:lnTo>
                <a:lnTo>
                  <a:pt x="2630" y="208"/>
                </a:lnTo>
                <a:lnTo>
                  <a:pt x="2626" y="207"/>
                </a:lnTo>
                <a:lnTo>
                  <a:pt x="2634" y="183"/>
                </a:lnTo>
                <a:lnTo>
                  <a:pt x="2638" y="184"/>
                </a:lnTo>
                <a:lnTo>
                  <a:pt x="2642" y="184"/>
                </a:lnTo>
                <a:lnTo>
                  <a:pt x="2645" y="184"/>
                </a:lnTo>
                <a:lnTo>
                  <a:pt x="2648" y="184"/>
                </a:lnTo>
                <a:lnTo>
                  <a:pt x="2651" y="183"/>
                </a:lnTo>
                <a:lnTo>
                  <a:pt x="2654" y="181"/>
                </a:lnTo>
                <a:lnTo>
                  <a:pt x="2656" y="178"/>
                </a:lnTo>
                <a:lnTo>
                  <a:pt x="2658" y="175"/>
                </a:lnTo>
                <a:lnTo>
                  <a:pt x="2660" y="170"/>
                </a:lnTo>
                <a:lnTo>
                  <a:pt x="2617" y="48"/>
                </a:lnTo>
                <a:lnTo>
                  <a:pt x="2652" y="48"/>
                </a:lnTo>
                <a:lnTo>
                  <a:pt x="2676" y="135"/>
                </a:lnTo>
                <a:lnTo>
                  <a:pt x="2702" y="48"/>
                </a:lnTo>
                <a:lnTo>
                  <a:pt x="2738" y="48"/>
                </a:lnTo>
                <a:lnTo>
                  <a:pt x="2691" y="179"/>
                </a:lnTo>
                <a:lnTo>
                  <a:pt x="2688" y="186"/>
                </a:lnTo>
                <a:lnTo>
                  <a:pt x="2685" y="192"/>
                </a:lnTo>
                <a:lnTo>
                  <a:pt x="2683" y="195"/>
                </a:lnTo>
                <a:lnTo>
                  <a:pt x="2680" y="197"/>
                </a:lnTo>
                <a:lnTo>
                  <a:pt x="2676" y="202"/>
                </a:lnTo>
                <a:lnTo>
                  <a:pt x="2673" y="204"/>
                </a:lnTo>
                <a:lnTo>
                  <a:pt x="2670" y="206"/>
                </a:lnTo>
                <a:lnTo>
                  <a:pt x="2663" y="208"/>
                </a:lnTo>
                <a:lnTo>
                  <a:pt x="2660" y="209"/>
                </a:lnTo>
                <a:lnTo>
                  <a:pt x="2656" y="210"/>
                </a:lnTo>
                <a:lnTo>
                  <a:pt x="2647" y="210"/>
                </a:lnTo>
                <a:close/>
                <a:moveTo>
                  <a:pt x="1135" y="279"/>
                </a:moveTo>
                <a:lnTo>
                  <a:pt x="1134" y="275"/>
                </a:lnTo>
                <a:lnTo>
                  <a:pt x="1132" y="271"/>
                </a:lnTo>
                <a:lnTo>
                  <a:pt x="1130" y="267"/>
                </a:lnTo>
                <a:lnTo>
                  <a:pt x="1127" y="265"/>
                </a:lnTo>
                <a:lnTo>
                  <a:pt x="1123" y="262"/>
                </a:lnTo>
                <a:lnTo>
                  <a:pt x="1121" y="261"/>
                </a:lnTo>
                <a:lnTo>
                  <a:pt x="1119" y="261"/>
                </a:lnTo>
                <a:lnTo>
                  <a:pt x="1114" y="260"/>
                </a:lnTo>
                <a:lnTo>
                  <a:pt x="1108" y="259"/>
                </a:lnTo>
                <a:lnTo>
                  <a:pt x="1102" y="260"/>
                </a:lnTo>
                <a:lnTo>
                  <a:pt x="1097" y="261"/>
                </a:lnTo>
                <a:lnTo>
                  <a:pt x="1093" y="262"/>
                </a:lnTo>
                <a:lnTo>
                  <a:pt x="1091" y="263"/>
                </a:lnTo>
                <a:lnTo>
                  <a:pt x="1089" y="264"/>
                </a:lnTo>
                <a:lnTo>
                  <a:pt x="1086" y="267"/>
                </a:lnTo>
                <a:lnTo>
                  <a:pt x="1084" y="270"/>
                </a:lnTo>
                <a:lnTo>
                  <a:pt x="1083" y="273"/>
                </a:lnTo>
                <a:lnTo>
                  <a:pt x="1083" y="277"/>
                </a:lnTo>
                <a:lnTo>
                  <a:pt x="1083" y="279"/>
                </a:lnTo>
                <a:lnTo>
                  <a:pt x="1083" y="281"/>
                </a:lnTo>
                <a:lnTo>
                  <a:pt x="1085" y="284"/>
                </a:lnTo>
                <a:lnTo>
                  <a:pt x="1087" y="287"/>
                </a:lnTo>
                <a:lnTo>
                  <a:pt x="1090" y="290"/>
                </a:lnTo>
                <a:lnTo>
                  <a:pt x="1094" y="292"/>
                </a:lnTo>
                <a:lnTo>
                  <a:pt x="1098" y="294"/>
                </a:lnTo>
                <a:lnTo>
                  <a:pt x="1108" y="296"/>
                </a:lnTo>
                <a:lnTo>
                  <a:pt x="1122" y="300"/>
                </a:lnTo>
                <a:lnTo>
                  <a:pt x="1128" y="302"/>
                </a:lnTo>
                <a:lnTo>
                  <a:pt x="1135" y="304"/>
                </a:lnTo>
                <a:lnTo>
                  <a:pt x="1146" y="309"/>
                </a:lnTo>
                <a:lnTo>
                  <a:pt x="1151" y="312"/>
                </a:lnTo>
                <a:lnTo>
                  <a:pt x="1156" y="315"/>
                </a:lnTo>
                <a:lnTo>
                  <a:pt x="1159" y="319"/>
                </a:lnTo>
                <a:lnTo>
                  <a:pt x="1163" y="324"/>
                </a:lnTo>
                <a:lnTo>
                  <a:pt x="1165" y="329"/>
                </a:lnTo>
                <a:lnTo>
                  <a:pt x="1167" y="334"/>
                </a:lnTo>
                <a:lnTo>
                  <a:pt x="1168" y="340"/>
                </a:lnTo>
                <a:lnTo>
                  <a:pt x="1169" y="346"/>
                </a:lnTo>
                <a:lnTo>
                  <a:pt x="1169" y="351"/>
                </a:lnTo>
                <a:lnTo>
                  <a:pt x="1168" y="356"/>
                </a:lnTo>
                <a:lnTo>
                  <a:pt x="1167" y="361"/>
                </a:lnTo>
                <a:lnTo>
                  <a:pt x="1165" y="365"/>
                </a:lnTo>
                <a:lnTo>
                  <a:pt x="1163" y="370"/>
                </a:lnTo>
                <a:lnTo>
                  <a:pt x="1160" y="373"/>
                </a:lnTo>
                <a:lnTo>
                  <a:pt x="1156" y="377"/>
                </a:lnTo>
                <a:lnTo>
                  <a:pt x="1153" y="380"/>
                </a:lnTo>
                <a:lnTo>
                  <a:pt x="1149" y="383"/>
                </a:lnTo>
                <a:lnTo>
                  <a:pt x="1144" y="386"/>
                </a:lnTo>
                <a:lnTo>
                  <a:pt x="1139" y="388"/>
                </a:lnTo>
                <a:lnTo>
                  <a:pt x="1133" y="390"/>
                </a:lnTo>
                <a:lnTo>
                  <a:pt x="1121" y="392"/>
                </a:lnTo>
                <a:lnTo>
                  <a:pt x="1115" y="393"/>
                </a:lnTo>
                <a:lnTo>
                  <a:pt x="1108" y="393"/>
                </a:lnTo>
                <a:lnTo>
                  <a:pt x="1101" y="393"/>
                </a:lnTo>
                <a:lnTo>
                  <a:pt x="1094" y="392"/>
                </a:lnTo>
                <a:lnTo>
                  <a:pt x="1088" y="391"/>
                </a:lnTo>
                <a:lnTo>
                  <a:pt x="1082" y="390"/>
                </a:lnTo>
                <a:lnTo>
                  <a:pt x="1077" y="388"/>
                </a:lnTo>
                <a:lnTo>
                  <a:pt x="1071" y="386"/>
                </a:lnTo>
                <a:lnTo>
                  <a:pt x="1067" y="383"/>
                </a:lnTo>
                <a:lnTo>
                  <a:pt x="1062" y="380"/>
                </a:lnTo>
                <a:lnTo>
                  <a:pt x="1058" y="377"/>
                </a:lnTo>
                <a:lnTo>
                  <a:pt x="1055" y="373"/>
                </a:lnTo>
                <a:lnTo>
                  <a:pt x="1052" y="369"/>
                </a:lnTo>
                <a:lnTo>
                  <a:pt x="1049" y="364"/>
                </a:lnTo>
                <a:lnTo>
                  <a:pt x="1047" y="359"/>
                </a:lnTo>
                <a:lnTo>
                  <a:pt x="1046" y="354"/>
                </a:lnTo>
                <a:lnTo>
                  <a:pt x="1044" y="348"/>
                </a:lnTo>
                <a:lnTo>
                  <a:pt x="1044" y="342"/>
                </a:lnTo>
                <a:lnTo>
                  <a:pt x="1077" y="342"/>
                </a:lnTo>
                <a:lnTo>
                  <a:pt x="1078" y="347"/>
                </a:lnTo>
                <a:lnTo>
                  <a:pt x="1080" y="352"/>
                </a:lnTo>
                <a:lnTo>
                  <a:pt x="1082" y="356"/>
                </a:lnTo>
                <a:lnTo>
                  <a:pt x="1084" y="358"/>
                </a:lnTo>
                <a:lnTo>
                  <a:pt x="1086" y="359"/>
                </a:lnTo>
                <a:lnTo>
                  <a:pt x="1091" y="362"/>
                </a:lnTo>
                <a:lnTo>
                  <a:pt x="1096" y="364"/>
                </a:lnTo>
                <a:lnTo>
                  <a:pt x="1101" y="365"/>
                </a:lnTo>
                <a:lnTo>
                  <a:pt x="1108" y="365"/>
                </a:lnTo>
                <a:lnTo>
                  <a:pt x="1114" y="365"/>
                </a:lnTo>
                <a:lnTo>
                  <a:pt x="1119" y="364"/>
                </a:lnTo>
                <a:lnTo>
                  <a:pt x="1124" y="362"/>
                </a:lnTo>
                <a:lnTo>
                  <a:pt x="1128" y="360"/>
                </a:lnTo>
                <a:lnTo>
                  <a:pt x="1131" y="357"/>
                </a:lnTo>
                <a:lnTo>
                  <a:pt x="1133" y="354"/>
                </a:lnTo>
                <a:lnTo>
                  <a:pt x="1135" y="350"/>
                </a:lnTo>
                <a:lnTo>
                  <a:pt x="1135" y="346"/>
                </a:lnTo>
                <a:lnTo>
                  <a:pt x="1135" y="342"/>
                </a:lnTo>
                <a:lnTo>
                  <a:pt x="1134" y="339"/>
                </a:lnTo>
                <a:lnTo>
                  <a:pt x="1133" y="337"/>
                </a:lnTo>
                <a:lnTo>
                  <a:pt x="1131" y="336"/>
                </a:lnTo>
                <a:lnTo>
                  <a:pt x="1128" y="334"/>
                </a:lnTo>
                <a:lnTo>
                  <a:pt x="1125" y="332"/>
                </a:lnTo>
                <a:lnTo>
                  <a:pt x="1120" y="330"/>
                </a:lnTo>
                <a:lnTo>
                  <a:pt x="1115" y="328"/>
                </a:lnTo>
                <a:lnTo>
                  <a:pt x="1109" y="326"/>
                </a:lnTo>
                <a:lnTo>
                  <a:pt x="1092" y="322"/>
                </a:lnTo>
                <a:lnTo>
                  <a:pt x="1082" y="319"/>
                </a:lnTo>
                <a:lnTo>
                  <a:pt x="1074" y="316"/>
                </a:lnTo>
                <a:lnTo>
                  <a:pt x="1066" y="312"/>
                </a:lnTo>
                <a:lnTo>
                  <a:pt x="1060" y="307"/>
                </a:lnTo>
                <a:lnTo>
                  <a:pt x="1057" y="304"/>
                </a:lnTo>
                <a:lnTo>
                  <a:pt x="1055" y="301"/>
                </a:lnTo>
                <a:lnTo>
                  <a:pt x="1053" y="298"/>
                </a:lnTo>
                <a:lnTo>
                  <a:pt x="1052" y="295"/>
                </a:lnTo>
                <a:lnTo>
                  <a:pt x="1050" y="291"/>
                </a:lnTo>
                <a:lnTo>
                  <a:pt x="1049" y="287"/>
                </a:lnTo>
                <a:lnTo>
                  <a:pt x="1049" y="283"/>
                </a:lnTo>
                <a:lnTo>
                  <a:pt x="1049" y="279"/>
                </a:lnTo>
                <a:lnTo>
                  <a:pt x="1049" y="272"/>
                </a:lnTo>
                <a:lnTo>
                  <a:pt x="1050" y="269"/>
                </a:lnTo>
                <a:lnTo>
                  <a:pt x="1051" y="266"/>
                </a:lnTo>
                <a:lnTo>
                  <a:pt x="1053" y="260"/>
                </a:lnTo>
                <a:lnTo>
                  <a:pt x="1056" y="254"/>
                </a:lnTo>
                <a:lnTo>
                  <a:pt x="1061" y="249"/>
                </a:lnTo>
                <a:lnTo>
                  <a:pt x="1066" y="245"/>
                </a:lnTo>
                <a:lnTo>
                  <a:pt x="1068" y="243"/>
                </a:lnTo>
                <a:lnTo>
                  <a:pt x="1071" y="241"/>
                </a:lnTo>
                <a:lnTo>
                  <a:pt x="1078" y="238"/>
                </a:lnTo>
                <a:lnTo>
                  <a:pt x="1085" y="235"/>
                </a:lnTo>
                <a:lnTo>
                  <a:pt x="1092" y="233"/>
                </a:lnTo>
                <a:lnTo>
                  <a:pt x="1100" y="232"/>
                </a:lnTo>
                <a:lnTo>
                  <a:pt x="1108" y="232"/>
                </a:lnTo>
                <a:lnTo>
                  <a:pt x="1117" y="232"/>
                </a:lnTo>
                <a:lnTo>
                  <a:pt x="1125" y="233"/>
                </a:lnTo>
                <a:lnTo>
                  <a:pt x="1132" y="235"/>
                </a:lnTo>
                <a:lnTo>
                  <a:pt x="1139" y="238"/>
                </a:lnTo>
                <a:lnTo>
                  <a:pt x="1145" y="241"/>
                </a:lnTo>
                <a:lnTo>
                  <a:pt x="1150" y="245"/>
                </a:lnTo>
                <a:lnTo>
                  <a:pt x="1155" y="249"/>
                </a:lnTo>
                <a:lnTo>
                  <a:pt x="1159" y="254"/>
                </a:lnTo>
                <a:lnTo>
                  <a:pt x="1162" y="260"/>
                </a:lnTo>
                <a:lnTo>
                  <a:pt x="1165" y="266"/>
                </a:lnTo>
                <a:lnTo>
                  <a:pt x="1166" y="269"/>
                </a:lnTo>
                <a:lnTo>
                  <a:pt x="1166" y="272"/>
                </a:lnTo>
                <a:lnTo>
                  <a:pt x="1167" y="279"/>
                </a:lnTo>
                <a:lnTo>
                  <a:pt x="1135" y="279"/>
                </a:lnTo>
                <a:close/>
                <a:moveTo>
                  <a:pt x="1245" y="393"/>
                </a:moveTo>
                <a:lnTo>
                  <a:pt x="1236" y="393"/>
                </a:lnTo>
                <a:lnTo>
                  <a:pt x="1232" y="392"/>
                </a:lnTo>
                <a:lnTo>
                  <a:pt x="1228" y="391"/>
                </a:lnTo>
                <a:lnTo>
                  <a:pt x="1221" y="389"/>
                </a:lnTo>
                <a:lnTo>
                  <a:pt x="1214" y="385"/>
                </a:lnTo>
                <a:lnTo>
                  <a:pt x="1208" y="381"/>
                </a:lnTo>
                <a:lnTo>
                  <a:pt x="1205" y="379"/>
                </a:lnTo>
                <a:lnTo>
                  <a:pt x="1202" y="376"/>
                </a:lnTo>
                <a:lnTo>
                  <a:pt x="1200" y="373"/>
                </a:lnTo>
                <a:lnTo>
                  <a:pt x="1198" y="371"/>
                </a:lnTo>
                <a:lnTo>
                  <a:pt x="1196" y="367"/>
                </a:lnTo>
                <a:lnTo>
                  <a:pt x="1194" y="364"/>
                </a:lnTo>
                <a:lnTo>
                  <a:pt x="1192" y="361"/>
                </a:lnTo>
                <a:lnTo>
                  <a:pt x="1191" y="357"/>
                </a:lnTo>
                <a:lnTo>
                  <a:pt x="1189" y="349"/>
                </a:lnTo>
                <a:lnTo>
                  <a:pt x="1187" y="341"/>
                </a:lnTo>
                <a:lnTo>
                  <a:pt x="1187" y="332"/>
                </a:lnTo>
                <a:lnTo>
                  <a:pt x="1187" y="324"/>
                </a:lnTo>
                <a:lnTo>
                  <a:pt x="1189" y="315"/>
                </a:lnTo>
                <a:lnTo>
                  <a:pt x="1190" y="312"/>
                </a:lnTo>
                <a:lnTo>
                  <a:pt x="1191" y="308"/>
                </a:lnTo>
                <a:lnTo>
                  <a:pt x="1194" y="301"/>
                </a:lnTo>
                <a:lnTo>
                  <a:pt x="1198" y="294"/>
                </a:lnTo>
                <a:lnTo>
                  <a:pt x="1202" y="288"/>
                </a:lnTo>
                <a:lnTo>
                  <a:pt x="1208" y="283"/>
                </a:lnTo>
                <a:lnTo>
                  <a:pt x="1214" y="279"/>
                </a:lnTo>
                <a:lnTo>
                  <a:pt x="1217" y="277"/>
                </a:lnTo>
                <a:lnTo>
                  <a:pt x="1221" y="276"/>
                </a:lnTo>
                <a:lnTo>
                  <a:pt x="1228" y="273"/>
                </a:lnTo>
                <a:lnTo>
                  <a:pt x="1232" y="273"/>
                </a:lnTo>
                <a:lnTo>
                  <a:pt x="1236" y="272"/>
                </a:lnTo>
                <a:lnTo>
                  <a:pt x="1245" y="272"/>
                </a:lnTo>
                <a:lnTo>
                  <a:pt x="1252" y="272"/>
                </a:lnTo>
                <a:lnTo>
                  <a:pt x="1259" y="273"/>
                </a:lnTo>
                <a:lnTo>
                  <a:pt x="1266" y="275"/>
                </a:lnTo>
                <a:lnTo>
                  <a:pt x="1272" y="277"/>
                </a:lnTo>
                <a:lnTo>
                  <a:pt x="1277" y="280"/>
                </a:lnTo>
                <a:lnTo>
                  <a:pt x="1282" y="284"/>
                </a:lnTo>
                <a:lnTo>
                  <a:pt x="1286" y="288"/>
                </a:lnTo>
                <a:lnTo>
                  <a:pt x="1290" y="293"/>
                </a:lnTo>
                <a:lnTo>
                  <a:pt x="1293" y="298"/>
                </a:lnTo>
                <a:lnTo>
                  <a:pt x="1295" y="304"/>
                </a:lnTo>
                <a:lnTo>
                  <a:pt x="1297" y="310"/>
                </a:lnTo>
                <a:lnTo>
                  <a:pt x="1297" y="317"/>
                </a:lnTo>
                <a:lnTo>
                  <a:pt x="1267" y="317"/>
                </a:lnTo>
                <a:lnTo>
                  <a:pt x="1266" y="312"/>
                </a:lnTo>
                <a:lnTo>
                  <a:pt x="1264" y="309"/>
                </a:lnTo>
                <a:lnTo>
                  <a:pt x="1262" y="305"/>
                </a:lnTo>
                <a:lnTo>
                  <a:pt x="1260" y="302"/>
                </a:lnTo>
                <a:lnTo>
                  <a:pt x="1257" y="300"/>
                </a:lnTo>
                <a:lnTo>
                  <a:pt x="1253" y="298"/>
                </a:lnTo>
                <a:lnTo>
                  <a:pt x="1249" y="297"/>
                </a:lnTo>
                <a:lnTo>
                  <a:pt x="1245" y="297"/>
                </a:lnTo>
                <a:lnTo>
                  <a:pt x="1240" y="298"/>
                </a:lnTo>
                <a:lnTo>
                  <a:pt x="1235" y="299"/>
                </a:lnTo>
                <a:lnTo>
                  <a:pt x="1231" y="302"/>
                </a:lnTo>
                <a:lnTo>
                  <a:pt x="1227" y="306"/>
                </a:lnTo>
                <a:lnTo>
                  <a:pt x="1225" y="309"/>
                </a:lnTo>
                <a:lnTo>
                  <a:pt x="1224" y="311"/>
                </a:lnTo>
                <a:lnTo>
                  <a:pt x="1222" y="317"/>
                </a:lnTo>
                <a:lnTo>
                  <a:pt x="1220" y="324"/>
                </a:lnTo>
                <a:lnTo>
                  <a:pt x="1220" y="332"/>
                </a:lnTo>
                <a:lnTo>
                  <a:pt x="1220" y="340"/>
                </a:lnTo>
                <a:lnTo>
                  <a:pt x="1222" y="347"/>
                </a:lnTo>
                <a:lnTo>
                  <a:pt x="1223" y="350"/>
                </a:lnTo>
                <a:lnTo>
                  <a:pt x="1224" y="353"/>
                </a:lnTo>
                <a:lnTo>
                  <a:pt x="1225" y="356"/>
                </a:lnTo>
                <a:lnTo>
                  <a:pt x="1227" y="358"/>
                </a:lnTo>
                <a:lnTo>
                  <a:pt x="1231" y="362"/>
                </a:lnTo>
                <a:lnTo>
                  <a:pt x="1233" y="364"/>
                </a:lnTo>
                <a:lnTo>
                  <a:pt x="1235" y="365"/>
                </a:lnTo>
                <a:lnTo>
                  <a:pt x="1240" y="367"/>
                </a:lnTo>
                <a:lnTo>
                  <a:pt x="1242" y="367"/>
                </a:lnTo>
                <a:lnTo>
                  <a:pt x="1245" y="367"/>
                </a:lnTo>
                <a:lnTo>
                  <a:pt x="1249" y="367"/>
                </a:lnTo>
                <a:lnTo>
                  <a:pt x="1253" y="366"/>
                </a:lnTo>
                <a:lnTo>
                  <a:pt x="1256" y="364"/>
                </a:lnTo>
                <a:lnTo>
                  <a:pt x="1259" y="362"/>
                </a:lnTo>
                <a:lnTo>
                  <a:pt x="1262" y="359"/>
                </a:lnTo>
                <a:lnTo>
                  <a:pt x="1264" y="356"/>
                </a:lnTo>
                <a:lnTo>
                  <a:pt x="1266" y="352"/>
                </a:lnTo>
                <a:lnTo>
                  <a:pt x="1267" y="348"/>
                </a:lnTo>
                <a:lnTo>
                  <a:pt x="1297" y="348"/>
                </a:lnTo>
                <a:lnTo>
                  <a:pt x="1297" y="354"/>
                </a:lnTo>
                <a:lnTo>
                  <a:pt x="1295" y="360"/>
                </a:lnTo>
                <a:lnTo>
                  <a:pt x="1294" y="363"/>
                </a:lnTo>
                <a:lnTo>
                  <a:pt x="1293" y="366"/>
                </a:lnTo>
                <a:lnTo>
                  <a:pt x="1292" y="369"/>
                </a:lnTo>
                <a:lnTo>
                  <a:pt x="1290" y="371"/>
                </a:lnTo>
                <a:lnTo>
                  <a:pt x="1287" y="376"/>
                </a:lnTo>
                <a:lnTo>
                  <a:pt x="1282" y="381"/>
                </a:lnTo>
                <a:lnTo>
                  <a:pt x="1277" y="384"/>
                </a:lnTo>
                <a:lnTo>
                  <a:pt x="1272" y="387"/>
                </a:lnTo>
                <a:lnTo>
                  <a:pt x="1266" y="390"/>
                </a:lnTo>
                <a:lnTo>
                  <a:pt x="1259" y="392"/>
                </a:lnTo>
                <a:lnTo>
                  <a:pt x="1252" y="393"/>
                </a:lnTo>
                <a:lnTo>
                  <a:pt x="1245" y="393"/>
                </a:lnTo>
                <a:close/>
                <a:moveTo>
                  <a:pt x="1352" y="323"/>
                </a:moveTo>
                <a:lnTo>
                  <a:pt x="1352" y="391"/>
                </a:lnTo>
                <a:lnTo>
                  <a:pt x="1319" y="391"/>
                </a:lnTo>
                <a:lnTo>
                  <a:pt x="1319" y="234"/>
                </a:lnTo>
                <a:lnTo>
                  <a:pt x="1351" y="234"/>
                </a:lnTo>
                <a:lnTo>
                  <a:pt x="1351" y="294"/>
                </a:lnTo>
                <a:lnTo>
                  <a:pt x="1354" y="289"/>
                </a:lnTo>
                <a:lnTo>
                  <a:pt x="1357" y="285"/>
                </a:lnTo>
                <a:lnTo>
                  <a:pt x="1361" y="281"/>
                </a:lnTo>
                <a:lnTo>
                  <a:pt x="1365" y="277"/>
                </a:lnTo>
                <a:lnTo>
                  <a:pt x="1370" y="275"/>
                </a:lnTo>
                <a:lnTo>
                  <a:pt x="1375" y="273"/>
                </a:lnTo>
                <a:lnTo>
                  <a:pt x="1381" y="272"/>
                </a:lnTo>
                <a:lnTo>
                  <a:pt x="1388" y="272"/>
                </a:lnTo>
                <a:lnTo>
                  <a:pt x="1396" y="272"/>
                </a:lnTo>
                <a:lnTo>
                  <a:pt x="1400" y="273"/>
                </a:lnTo>
                <a:lnTo>
                  <a:pt x="1404" y="274"/>
                </a:lnTo>
                <a:lnTo>
                  <a:pt x="1408" y="276"/>
                </a:lnTo>
                <a:lnTo>
                  <a:pt x="1411" y="278"/>
                </a:lnTo>
                <a:lnTo>
                  <a:pt x="1414" y="281"/>
                </a:lnTo>
                <a:lnTo>
                  <a:pt x="1417" y="283"/>
                </a:lnTo>
                <a:lnTo>
                  <a:pt x="1420" y="286"/>
                </a:lnTo>
                <a:lnTo>
                  <a:pt x="1422" y="290"/>
                </a:lnTo>
                <a:lnTo>
                  <a:pt x="1424" y="293"/>
                </a:lnTo>
                <a:lnTo>
                  <a:pt x="1426" y="297"/>
                </a:lnTo>
                <a:lnTo>
                  <a:pt x="1427" y="302"/>
                </a:lnTo>
                <a:lnTo>
                  <a:pt x="1428" y="306"/>
                </a:lnTo>
                <a:lnTo>
                  <a:pt x="1428" y="311"/>
                </a:lnTo>
                <a:lnTo>
                  <a:pt x="1428" y="316"/>
                </a:lnTo>
                <a:lnTo>
                  <a:pt x="1428" y="391"/>
                </a:lnTo>
                <a:lnTo>
                  <a:pt x="1396" y="391"/>
                </a:lnTo>
                <a:lnTo>
                  <a:pt x="1396" y="322"/>
                </a:lnTo>
                <a:lnTo>
                  <a:pt x="1395" y="317"/>
                </a:lnTo>
                <a:lnTo>
                  <a:pt x="1394" y="312"/>
                </a:lnTo>
                <a:lnTo>
                  <a:pt x="1393" y="308"/>
                </a:lnTo>
                <a:lnTo>
                  <a:pt x="1390" y="305"/>
                </a:lnTo>
                <a:lnTo>
                  <a:pt x="1387" y="302"/>
                </a:lnTo>
                <a:lnTo>
                  <a:pt x="1383" y="300"/>
                </a:lnTo>
                <a:lnTo>
                  <a:pt x="1379" y="299"/>
                </a:lnTo>
                <a:lnTo>
                  <a:pt x="1375" y="299"/>
                </a:lnTo>
                <a:lnTo>
                  <a:pt x="1370" y="299"/>
                </a:lnTo>
                <a:lnTo>
                  <a:pt x="1365" y="300"/>
                </a:lnTo>
                <a:lnTo>
                  <a:pt x="1362" y="302"/>
                </a:lnTo>
                <a:lnTo>
                  <a:pt x="1358" y="305"/>
                </a:lnTo>
                <a:lnTo>
                  <a:pt x="1355" y="308"/>
                </a:lnTo>
                <a:lnTo>
                  <a:pt x="1353" y="313"/>
                </a:lnTo>
                <a:lnTo>
                  <a:pt x="1352" y="317"/>
                </a:lnTo>
                <a:lnTo>
                  <a:pt x="1352" y="323"/>
                </a:lnTo>
                <a:close/>
                <a:moveTo>
                  <a:pt x="1509" y="393"/>
                </a:moveTo>
                <a:lnTo>
                  <a:pt x="1500" y="393"/>
                </a:lnTo>
                <a:lnTo>
                  <a:pt x="1496" y="392"/>
                </a:lnTo>
                <a:lnTo>
                  <a:pt x="1492" y="391"/>
                </a:lnTo>
                <a:lnTo>
                  <a:pt x="1485" y="389"/>
                </a:lnTo>
                <a:lnTo>
                  <a:pt x="1478" y="386"/>
                </a:lnTo>
                <a:lnTo>
                  <a:pt x="1472" y="381"/>
                </a:lnTo>
                <a:lnTo>
                  <a:pt x="1466" y="376"/>
                </a:lnTo>
                <a:lnTo>
                  <a:pt x="1461" y="371"/>
                </a:lnTo>
                <a:lnTo>
                  <a:pt x="1457" y="364"/>
                </a:lnTo>
                <a:lnTo>
                  <a:pt x="1454" y="357"/>
                </a:lnTo>
                <a:lnTo>
                  <a:pt x="1451" y="349"/>
                </a:lnTo>
                <a:lnTo>
                  <a:pt x="1450" y="341"/>
                </a:lnTo>
                <a:lnTo>
                  <a:pt x="1450" y="332"/>
                </a:lnTo>
                <a:lnTo>
                  <a:pt x="1450" y="324"/>
                </a:lnTo>
                <a:lnTo>
                  <a:pt x="1451" y="315"/>
                </a:lnTo>
                <a:lnTo>
                  <a:pt x="1452" y="311"/>
                </a:lnTo>
                <a:lnTo>
                  <a:pt x="1454" y="308"/>
                </a:lnTo>
                <a:lnTo>
                  <a:pt x="1457" y="300"/>
                </a:lnTo>
                <a:lnTo>
                  <a:pt x="1461" y="294"/>
                </a:lnTo>
                <a:lnTo>
                  <a:pt x="1466" y="288"/>
                </a:lnTo>
                <a:lnTo>
                  <a:pt x="1472" y="283"/>
                </a:lnTo>
                <a:lnTo>
                  <a:pt x="1478" y="279"/>
                </a:lnTo>
                <a:lnTo>
                  <a:pt x="1481" y="277"/>
                </a:lnTo>
                <a:lnTo>
                  <a:pt x="1485" y="276"/>
                </a:lnTo>
                <a:lnTo>
                  <a:pt x="1492" y="273"/>
                </a:lnTo>
                <a:lnTo>
                  <a:pt x="1496" y="273"/>
                </a:lnTo>
                <a:lnTo>
                  <a:pt x="1500" y="272"/>
                </a:lnTo>
                <a:lnTo>
                  <a:pt x="1509" y="272"/>
                </a:lnTo>
                <a:lnTo>
                  <a:pt x="1517" y="272"/>
                </a:lnTo>
                <a:lnTo>
                  <a:pt x="1521" y="273"/>
                </a:lnTo>
                <a:lnTo>
                  <a:pt x="1525" y="273"/>
                </a:lnTo>
                <a:lnTo>
                  <a:pt x="1533" y="276"/>
                </a:lnTo>
                <a:lnTo>
                  <a:pt x="1539" y="279"/>
                </a:lnTo>
                <a:lnTo>
                  <a:pt x="1546" y="283"/>
                </a:lnTo>
                <a:lnTo>
                  <a:pt x="1551" y="288"/>
                </a:lnTo>
                <a:lnTo>
                  <a:pt x="1556" y="294"/>
                </a:lnTo>
                <a:lnTo>
                  <a:pt x="1560" y="300"/>
                </a:lnTo>
                <a:lnTo>
                  <a:pt x="1561" y="304"/>
                </a:lnTo>
                <a:lnTo>
                  <a:pt x="1563" y="308"/>
                </a:lnTo>
                <a:lnTo>
                  <a:pt x="1565" y="315"/>
                </a:lnTo>
                <a:lnTo>
                  <a:pt x="1566" y="324"/>
                </a:lnTo>
                <a:lnTo>
                  <a:pt x="1567" y="332"/>
                </a:lnTo>
                <a:lnTo>
                  <a:pt x="1566" y="341"/>
                </a:lnTo>
                <a:lnTo>
                  <a:pt x="1565" y="349"/>
                </a:lnTo>
                <a:lnTo>
                  <a:pt x="1564" y="353"/>
                </a:lnTo>
                <a:lnTo>
                  <a:pt x="1563" y="357"/>
                </a:lnTo>
                <a:lnTo>
                  <a:pt x="1560" y="364"/>
                </a:lnTo>
                <a:lnTo>
                  <a:pt x="1556" y="371"/>
                </a:lnTo>
                <a:lnTo>
                  <a:pt x="1551" y="376"/>
                </a:lnTo>
                <a:lnTo>
                  <a:pt x="1546" y="381"/>
                </a:lnTo>
                <a:lnTo>
                  <a:pt x="1539" y="386"/>
                </a:lnTo>
                <a:lnTo>
                  <a:pt x="1536" y="387"/>
                </a:lnTo>
                <a:lnTo>
                  <a:pt x="1533" y="389"/>
                </a:lnTo>
                <a:lnTo>
                  <a:pt x="1525" y="391"/>
                </a:lnTo>
                <a:lnTo>
                  <a:pt x="1521" y="392"/>
                </a:lnTo>
                <a:lnTo>
                  <a:pt x="1517" y="393"/>
                </a:lnTo>
                <a:lnTo>
                  <a:pt x="1509" y="393"/>
                </a:lnTo>
                <a:close/>
                <a:moveTo>
                  <a:pt x="1509" y="368"/>
                </a:moveTo>
                <a:lnTo>
                  <a:pt x="1514" y="367"/>
                </a:lnTo>
                <a:lnTo>
                  <a:pt x="1517" y="366"/>
                </a:lnTo>
                <a:lnTo>
                  <a:pt x="1519" y="365"/>
                </a:lnTo>
                <a:lnTo>
                  <a:pt x="1522" y="364"/>
                </a:lnTo>
                <a:lnTo>
                  <a:pt x="1524" y="362"/>
                </a:lnTo>
                <a:lnTo>
                  <a:pt x="1525" y="360"/>
                </a:lnTo>
                <a:lnTo>
                  <a:pt x="1527" y="358"/>
                </a:lnTo>
                <a:lnTo>
                  <a:pt x="1530" y="352"/>
                </a:lnTo>
                <a:lnTo>
                  <a:pt x="1532" y="346"/>
                </a:lnTo>
                <a:lnTo>
                  <a:pt x="1533" y="340"/>
                </a:lnTo>
                <a:lnTo>
                  <a:pt x="1533" y="332"/>
                </a:lnTo>
                <a:lnTo>
                  <a:pt x="1533" y="325"/>
                </a:lnTo>
                <a:lnTo>
                  <a:pt x="1532" y="318"/>
                </a:lnTo>
                <a:lnTo>
                  <a:pt x="1530" y="312"/>
                </a:lnTo>
                <a:lnTo>
                  <a:pt x="1527" y="307"/>
                </a:lnTo>
                <a:lnTo>
                  <a:pt x="1525" y="304"/>
                </a:lnTo>
                <a:lnTo>
                  <a:pt x="1524" y="302"/>
                </a:lnTo>
                <a:lnTo>
                  <a:pt x="1519" y="299"/>
                </a:lnTo>
                <a:lnTo>
                  <a:pt x="1514" y="297"/>
                </a:lnTo>
                <a:lnTo>
                  <a:pt x="1509" y="296"/>
                </a:lnTo>
                <a:lnTo>
                  <a:pt x="1503" y="297"/>
                </a:lnTo>
                <a:lnTo>
                  <a:pt x="1500" y="298"/>
                </a:lnTo>
                <a:lnTo>
                  <a:pt x="1498" y="299"/>
                </a:lnTo>
                <a:lnTo>
                  <a:pt x="1496" y="300"/>
                </a:lnTo>
                <a:lnTo>
                  <a:pt x="1494" y="302"/>
                </a:lnTo>
                <a:lnTo>
                  <a:pt x="1492" y="304"/>
                </a:lnTo>
                <a:lnTo>
                  <a:pt x="1490" y="307"/>
                </a:lnTo>
                <a:lnTo>
                  <a:pt x="1487" y="312"/>
                </a:lnTo>
                <a:lnTo>
                  <a:pt x="1485" y="318"/>
                </a:lnTo>
                <a:lnTo>
                  <a:pt x="1484" y="325"/>
                </a:lnTo>
                <a:lnTo>
                  <a:pt x="1484" y="332"/>
                </a:lnTo>
                <a:lnTo>
                  <a:pt x="1484" y="340"/>
                </a:lnTo>
                <a:lnTo>
                  <a:pt x="1485" y="346"/>
                </a:lnTo>
                <a:lnTo>
                  <a:pt x="1487" y="352"/>
                </a:lnTo>
                <a:lnTo>
                  <a:pt x="1490" y="358"/>
                </a:lnTo>
                <a:lnTo>
                  <a:pt x="1491" y="359"/>
                </a:lnTo>
                <a:lnTo>
                  <a:pt x="1492" y="360"/>
                </a:lnTo>
                <a:lnTo>
                  <a:pt x="1494" y="362"/>
                </a:lnTo>
                <a:lnTo>
                  <a:pt x="1498" y="365"/>
                </a:lnTo>
                <a:lnTo>
                  <a:pt x="1503" y="367"/>
                </a:lnTo>
                <a:lnTo>
                  <a:pt x="1509" y="368"/>
                </a:lnTo>
                <a:close/>
                <a:moveTo>
                  <a:pt x="1641" y="393"/>
                </a:moveTo>
                <a:lnTo>
                  <a:pt x="1632" y="393"/>
                </a:lnTo>
                <a:lnTo>
                  <a:pt x="1628" y="392"/>
                </a:lnTo>
                <a:lnTo>
                  <a:pt x="1624" y="391"/>
                </a:lnTo>
                <a:lnTo>
                  <a:pt x="1617" y="389"/>
                </a:lnTo>
                <a:lnTo>
                  <a:pt x="1610" y="386"/>
                </a:lnTo>
                <a:lnTo>
                  <a:pt x="1604" y="381"/>
                </a:lnTo>
                <a:lnTo>
                  <a:pt x="1599" y="376"/>
                </a:lnTo>
                <a:lnTo>
                  <a:pt x="1594" y="371"/>
                </a:lnTo>
                <a:lnTo>
                  <a:pt x="1590" y="364"/>
                </a:lnTo>
                <a:lnTo>
                  <a:pt x="1587" y="357"/>
                </a:lnTo>
                <a:lnTo>
                  <a:pt x="1585" y="349"/>
                </a:lnTo>
                <a:lnTo>
                  <a:pt x="1583" y="341"/>
                </a:lnTo>
                <a:lnTo>
                  <a:pt x="1583" y="332"/>
                </a:lnTo>
                <a:lnTo>
                  <a:pt x="1583" y="324"/>
                </a:lnTo>
                <a:lnTo>
                  <a:pt x="1585" y="315"/>
                </a:lnTo>
                <a:lnTo>
                  <a:pt x="1586" y="311"/>
                </a:lnTo>
                <a:lnTo>
                  <a:pt x="1587" y="308"/>
                </a:lnTo>
                <a:lnTo>
                  <a:pt x="1590" y="300"/>
                </a:lnTo>
                <a:lnTo>
                  <a:pt x="1594" y="294"/>
                </a:lnTo>
                <a:lnTo>
                  <a:pt x="1599" y="288"/>
                </a:lnTo>
                <a:lnTo>
                  <a:pt x="1604" y="283"/>
                </a:lnTo>
                <a:lnTo>
                  <a:pt x="1610" y="279"/>
                </a:lnTo>
                <a:lnTo>
                  <a:pt x="1614" y="277"/>
                </a:lnTo>
                <a:lnTo>
                  <a:pt x="1617" y="276"/>
                </a:lnTo>
                <a:lnTo>
                  <a:pt x="1624" y="273"/>
                </a:lnTo>
                <a:lnTo>
                  <a:pt x="1628" y="273"/>
                </a:lnTo>
                <a:lnTo>
                  <a:pt x="1632" y="272"/>
                </a:lnTo>
                <a:lnTo>
                  <a:pt x="1641" y="272"/>
                </a:lnTo>
                <a:lnTo>
                  <a:pt x="1650" y="272"/>
                </a:lnTo>
                <a:lnTo>
                  <a:pt x="1654" y="273"/>
                </a:lnTo>
                <a:lnTo>
                  <a:pt x="1658" y="273"/>
                </a:lnTo>
                <a:lnTo>
                  <a:pt x="1665" y="276"/>
                </a:lnTo>
                <a:lnTo>
                  <a:pt x="1672" y="279"/>
                </a:lnTo>
                <a:lnTo>
                  <a:pt x="1678" y="283"/>
                </a:lnTo>
                <a:lnTo>
                  <a:pt x="1683" y="288"/>
                </a:lnTo>
                <a:lnTo>
                  <a:pt x="1688" y="294"/>
                </a:lnTo>
                <a:lnTo>
                  <a:pt x="1692" y="300"/>
                </a:lnTo>
                <a:lnTo>
                  <a:pt x="1694" y="304"/>
                </a:lnTo>
                <a:lnTo>
                  <a:pt x="1695" y="308"/>
                </a:lnTo>
                <a:lnTo>
                  <a:pt x="1697" y="315"/>
                </a:lnTo>
                <a:lnTo>
                  <a:pt x="1699" y="324"/>
                </a:lnTo>
                <a:lnTo>
                  <a:pt x="1699" y="332"/>
                </a:lnTo>
                <a:lnTo>
                  <a:pt x="1699" y="341"/>
                </a:lnTo>
                <a:lnTo>
                  <a:pt x="1697" y="349"/>
                </a:lnTo>
                <a:lnTo>
                  <a:pt x="1696" y="353"/>
                </a:lnTo>
                <a:lnTo>
                  <a:pt x="1695" y="357"/>
                </a:lnTo>
                <a:lnTo>
                  <a:pt x="1692" y="364"/>
                </a:lnTo>
                <a:lnTo>
                  <a:pt x="1688" y="371"/>
                </a:lnTo>
                <a:lnTo>
                  <a:pt x="1683" y="376"/>
                </a:lnTo>
                <a:lnTo>
                  <a:pt x="1678" y="381"/>
                </a:lnTo>
                <a:lnTo>
                  <a:pt x="1672" y="386"/>
                </a:lnTo>
                <a:lnTo>
                  <a:pt x="1669" y="387"/>
                </a:lnTo>
                <a:lnTo>
                  <a:pt x="1665" y="389"/>
                </a:lnTo>
                <a:lnTo>
                  <a:pt x="1658" y="391"/>
                </a:lnTo>
                <a:lnTo>
                  <a:pt x="1654" y="392"/>
                </a:lnTo>
                <a:lnTo>
                  <a:pt x="1650" y="393"/>
                </a:lnTo>
                <a:lnTo>
                  <a:pt x="1641" y="393"/>
                </a:lnTo>
                <a:close/>
                <a:moveTo>
                  <a:pt x="1641" y="368"/>
                </a:moveTo>
                <a:lnTo>
                  <a:pt x="1647" y="367"/>
                </a:lnTo>
                <a:lnTo>
                  <a:pt x="1649" y="366"/>
                </a:lnTo>
                <a:lnTo>
                  <a:pt x="1652" y="365"/>
                </a:lnTo>
                <a:lnTo>
                  <a:pt x="1654" y="364"/>
                </a:lnTo>
                <a:lnTo>
                  <a:pt x="1656" y="362"/>
                </a:lnTo>
                <a:lnTo>
                  <a:pt x="1658" y="360"/>
                </a:lnTo>
                <a:lnTo>
                  <a:pt x="1660" y="358"/>
                </a:lnTo>
                <a:lnTo>
                  <a:pt x="1662" y="352"/>
                </a:lnTo>
                <a:lnTo>
                  <a:pt x="1664" y="346"/>
                </a:lnTo>
                <a:lnTo>
                  <a:pt x="1665" y="340"/>
                </a:lnTo>
                <a:lnTo>
                  <a:pt x="1666" y="332"/>
                </a:lnTo>
                <a:lnTo>
                  <a:pt x="1665" y="325"/>
                </a:lnTo>
                <a:lnTo>
                  <a:pt x="1664" y="318"/>
                </a:lnTo>
                <a:lnTo>
                  <a:pt x="1662" y="312"/>
                </a:lnTo>
                <a:lnTo>
                  <a:pt x="1660" y="307"/>
                </a:lnTo>
                <a:lnTo>
                  <a:pt x="1658" y="304"/>
                </a:lnTo>
                <a:lnTo>
                  <a:pt x="1656" y="302"/>
                </a:lnTo>
                <a:lnTo>
                  <a:pt x="1652" y="299"/>
                </a:lnTo>
                <a:lnTo>
                  <a:pt x="1647" y="297"/>
                </a:lnTo>
                <a:lnTo>
                  <a:pt x="1641" y="296"/>
                </a:lnTo>
                <a:lnTo>
                  <a:pt x="1635" y="297"/>
                </a:lnTo>
                <a:lnTo>
                  <a:pt x="1633" y="298"/>
                </a:lnTo>
                <a:lnTo>
                  <a:pt x="1630" y="299"/>
                </a:lnTo>
                <a:lnTo>
                  <a:pt x="1628" y="300"/>
                </a:lnTo>
                <a:lnTo>
                  <a:pt x="1626" y="302"/>
                </a:lnTo>
                <a:lnTo>
                  <a:pt x="1624" y="304"/>
                </a:lnTo>
                <a:lnTo>
                  <a:pt x="1623" y="307"/>
                </a:lnTo>
                <a:lnTo>
                  <a:pt x="1620" y="312"/>
                </a:lnTo>
                <a:lnTo>
                  <a:pt x="1618" y="318"/>
                </a:lnTo>
                <a:lnTo>
                  <a:pt x="1617" y="325"/>
                </a:lnTo>
                <a:lnTo>
                  <a:pt x="1616" y="332"/>
                </a:lnTo>
                <a:lnTo>
                  <a:pt x="1617" y="340"/>
                </a:lnTo>
                <a:lnTo>
                  <a:pt x="1618" y="346"/>
                </a:lnTo>
                <a:lnTo>
                  <a:pt x="1620" y="352"/>
                </a:lnTo>
                <a:lnTo>
                  <a:pt x="1623" y="358"/>
                </a:lnTo>
                <a:lnTo>
                  <a:pt x="1623" y="359"/>
                </a:lnTo>
                <a:lnTo>
                  <a:pt x="1624" y="360"/>
                </a:lnTo>
                <a:lnTo>
                  <a:pt x="1626" y="362"/>
                </a:lnTo>
                <a:lnTo>
                  <a:pt x="1630" y="365"/>
                </a:lnTo>
                <a:lnTo>
                  <a:pt x="1635" y="367"/>
                </a:lnTo>
                <a:lnTo>
                  <a:pt x="1641" y="368"/>
                </a:lnTo>
                <a:close/>
                <a:moveTo>
                  <a:pt x="1754" y="391"/>
                </a:moveTo>
                <a:lnTo>
                  <a:pt x="1721" y="391"/>
                </a:lnTo>
                <a:lnTo>
                  <a:pt x="1721" y="234"/>
                </a:lnTo>
                <a:lnTo>
                  <a:pt x="1754" y="234"/>
                </a:lnTo>
                <a:lnTo>
                  <a:pt x="1754" y="391"/>
                </a:lnTo>
                <a:close/>
                <a:moveTo>
                  <a:pt x="1884" y="393"/>
                </a:moveTo>
                <a:lnTo>
                  <a:pt x="1875" y="393"/>
                </a:lnTo>
                <a:lnTo>
                  <a:pt x="1871" y="392"/>
                </a:lnTo>
                <a:lnTo>
                  <a:pt x="1867" y="391"/>
                </a:lnTo>
                <a:lnTo>
                  <a:pt x="1859" y="389"/>
                </a:lnTo>
                <a:lnTo>
                  <a:pt x="1852" y="386"/>
                </a:lnTo>
                <a:lnTo>
                  <a:pt x="1846" y="381"/>
                </a:lnTo>
                <a:lnTo>
                  <a:pt x="1841" y="376"/>
                </a:lnTo>
                <a:lnTo>
                  <a:pt x="1836" y="371"/>
                </a:lnTo>
                <a:lnTo>
                  <a:pt x="1832" y="364"/>
                </a:lnTo>
                <a:lnTo>
                  <a:pt x="1829" y="357"/>
                </a:lnTo>
                <a:lnTo>
                  <a:pt x="1827" y="349"/>
                </a:lnTo>
                <a:lnTo>
                  <a:pt x="1826" y="341"/>
                </a:lnTo>
                <a:lnTo>
                  <a:pt x="1825" y="332"/>
                </a:lnTo>
                <a:lnTo>
                  <a:pt x="1826" y="324"/>
                </a:lnTo>
                <a:lnTo>
                  <a:pt x="1827" y="315"/>
                </a:lnTo>
                <a:lnTo>
                  <a:pt x="1828" y="311"/>
                </a:lnTo>
                <a:lnTo>
                  <a:pt x="1829" y="308"/>
                </a:lnTo>
                <a:lnTo>
                  <a:pt x="1832" y="300"/>
                </a:lnTo>
                <a:lnTo>
                  <a:pt x="1836" y="294"/>
                </a:lnTo>
                <a:lnTo>
                  <a:pt x="1841" y="288"/>
                </a:lnTo>
                <a:lnTo>
                  <a:pt x="1846" y="283"/>
                </a:lnTo>
                <a:lnTo>
                  <a:pt x="1852" y="279"/>
                </a:lnTo>
                <a:lnTo>
                  <a:pt x="1856" y="277"/>
                </a:lnTo>
                <a:lnTo>
                  <a:pt x="1859" y="276"/>
                </a:lnTo>
                <a:lnTo>
                  <a:pt x="1867" y="273"/>
                </a:lnTo>
                <a:lnTo>
                  <a:pt x="1871" y="273"/>
                </a:lnTo>
                <a:lnTo>
                  <a:pt x="1875" y="272"/>
                </a:lnTo>
                <a:lnTo>
                  <a:pt x="1884" y="272"/>
                </a:lnTo>
                <a:lnTo>
                  <a:pt x="1893" y="272"/>
                </a:lnTo>
                <a:lnTo>
                  <a:pt x="1897" y="273"/>
                </a:lnTo>
                <a:lnTo>
                  <a:pt x="1901" y="273"/>
                </a:lnTo>
                <a:lnTo>
                  <a:pt x="1908" y="276"/>
                </a:lnTo>
                <a:lnTo>
                  <a:pt x="1915" y="279"/>
                </a:lnTo>
                <a:lnTo>
                  <a:pt x="1921" y="283"/>
                </a:lnTo>
                <a:lnTo>
                  <a:pt x="1927" y="288"/>
                </a:lnTo>
                <a:lnTo>
                  <a:pt x="1931" y="294"/>
                </a:lnTo>
                <a:lnTo>
                  <a:pt x="1935" y="300"/>
                </a:lnTo>
                <a:lnTo>
                  <a:pt x="1937" y="304"/>
                </a:lnTo>
                <a:lnTo>
                  <a:pt x="1938" y="308"/>
                </a:lnTo>
                <a:lnTo>
                  <a:pt x="1940" y="315"/>
                </a:lnTo>
                <a:lnTo>
                  <a:pt x="1942" y="324"/>
                </a:lnTo>
                <a:lnTo>
                  <a:pt x="1942" y="332"/>
                </a:lnTo>
                <a:lnTo>
                  <a:pt x="1942" y="341"/>
                </a:lnTo>
                <a:lnTo>
                  <a:pt x="1940" y="349"/>
                </a:lnTo>
                <a:lnTo>
                  <a:pt x="1939" y="353"/>
                </a:lnTo>
                <a:lnTo>
                  <a:pt x="1938" y="357"/>
                </a:lnTo>
                <a:lnTo>
                  <a:pt x="1935" y="364"/>
                </a:lnTo>
                <a:lnTo>
                  <a:pt x="1931" y="371"/>
                </a:lnTo>
                <a:lnTo>
                  <a:pt x="1927" y="376"/>
                </a:lnTo>
                <a:lnTo>
                  <a:pt x="1921" y="381"/>
                </a:lnTo>
                <a:lnTo>
                  <a:pt x="1915" y="386"/>
                </a:lnTo>
                <a:lnTo>
                  <a:pt x="1912" y="387"/>
                </a:lnTo>
                <a:lnTo>
                  <a:pt x="1908" y="389"/>
                </a:lnTo>
                <a:lnTo>
                  <a:pt x="1901" y="391"/>
                </a:lnTo>
                <a:lnTo>
                  <a:pt x="1897" y="392"/>
                </a:lnTo>
                <a:lnTo>
                  <a:pt x="1893" y="393"/>
                </a:lnTo>
                <a:lnTo>
                  <a:pt x="1884" y="393"/>
                </a:lnTo>
                <a:close/>
                <a:moveTo>
                  <a:pt x="1884" y="368"/>
                </a:moveTo>
                <a:lnTo>
                  <a:pt x="1890" y="367"/>
                </a:lnTo>
                <a:lnTo>
                  <a:pt x="1893" y="366"/>
                </a:lnTo>
                <a:lnTo>
                  <a:pt x="1895" y="365"/>
                </a:lnTo>
                <a:lnTo>
                  <a:pt x="1897" y="364"/>
                </a:lnTo>
                <a:lnTo>
                  <a:pt x="1899" y="362"/>
                </a:lnTo>
                <a:lnTo>
                  <a:pt x="1901" y="360"/>
                </a:lnTo>
                <a:lnTo>
                  <a:pt x="1903" y="358"/>
                </a:lnTo>
                <a:lnTo>
                  <a:pt x="1906" y="352"/>
                </a:lnTo>
                <a:lnTo>
                  <a:pt x="1907" y="346"/>
                </a:lnTo>
                <a:lnTo>
                  <a:pt x="1909" y="340"/>
                </a:lnTo>
                <a:lnTo>
                  <a:pt x="1909" y="332"/>
                </a:lnTo>
                <a:lnTo>
                  <a:pt x="1909" y="325"/>
                </a:lnTo>
                <a:lnTo>
                  <a:pt x="1907" y="318"/>
                </a:lnTo>
                <a:lnTo>
                  <a:pt x="1906" y="312"/>
                </a:lnTo>
                <a:lnTo>
                  <a:pt x="1903" y="307"/>
                </a:lnTo>
                <a:lnTo>
                  <a:pt x="1901" y="304"/>
                </a:lnTo>
                <a:lnTo>
                  <a:pt x="1899" y="302"/>
                </a:lnTo>
                <a:lnTo>
                  <a:pt x="1895" y="299"/>
                </a:lnTo>
                <a:lnTo>
                  <a:pt x="1890" y="297"/>
                </a:lnTo>
                <a:lnTo>
                  <a:pt x="1884" y="296"/>
                </a:lnTo>
                <a:lnTo>
                  <a:pt x="1878" y="297"/>
                </a:lnTo>
                <a:lnTo>
                  <a:pt x="1875" y="298"/>
                </a:lnTo>
                <a:lnTo>
                  <a:pt x="1873" y="299"/>
                </a:lnTo>
                <a:lnTo>
                  <a:pt x="1870" y="300"/>
                </a:lnTo>
                <a:lnTo>
                  <a:pt x="1868" y="302"/>
                </a:lnTo>
                <a:lnTo>
                  <a:pt x="1866" y="304"/>
                </a:lnTo>
                <a:lnTo>
                  <a:pt x="1865" y="307"/>
                </a:lnTo>
                <a:lnTo>
                  <a:pt x="1862" y="312"/>
                </a:lnTo>
                <a:lnTo>
                  <a:pt x="1860" y="318"/>
                </a:lnTo>
                <a:lnTo>
                  <a:pt x="1859" y="325"/>
                </a:lnTo>
                <a:lnTo>
                  <a:pt x="1858" y="332"/>
                </a:lnTo>
                <a:lnTo>
                  <a:pt x="1859" y="340"/>
                </a:lnTo>
                <a:lnTo>
                  <a:pt x="1860" y="346"/>
                </a:lnTo>
                <a:lnTo>
                  <a:pt x="1862" y="352"/>
                </a:lnTo>
                <a:lnTo>
                  <a:pt x="1865" y="358"/>
                </a:lnTo>
                <a:lnTo>
                  <a:pt x="1866" y="359"/>
                </a:lnTo>
                <a:lnTo>
                  <a:pt x="1866" y="360"/>
                </a:lnTo>
                <a:lnTo>
                  <a:pt x="1868" y="362"/>
                </a:lnTo>
                <a:lnTo>
                  <a:pt x="1873" y="365"/>
                </a:lnTo>
                <a:lnTo>
                  <a:pt x="1878" y="367"/>
                </a:lnTo>
                <a:lnTo>
                  <a:pt x="1884" y="368"/>
                </a:lnTo>
                <a:close/>
                <a:moveTo>
                  <a:pt x="2025" y="273"/>
                </a:moveTo>
                <a:lnTo>
                  <a:pt x="2025" y="298"/>
                </a:lnTo>
                <a:lnTo>
                  <a:pt x="2002" y="298"/>
                </a:lnTo>
                <a:lnTo>
                  <a:pt x="2002" y="391"/>
                </a:lnTo>
                <a:lnTo>
                  <a:pt x="1969" y="391"/>
                </a:lnTo>
                <a:lnTo>
                  <a:pt x="1969" y="298"/>
                </a:lnTo>
                <a:lnTo>
                  <a:pt x="1953" y="298"/>
                </a:lnTo>
                <a:lnTo>
                  <a:pt x="1953" y="273"/>
                </a:lnTo>
                <a:lnTo>
                  <a:pt x="1969" y="273"/>
                </a:lnTo>
                <a:lnTo>
                  <a:pt x="1969" y="265"/>
                </a:lnTo>
                <a:lnTo>
                  <a:pt x="1970" y="260"/>
                </a:lnTo>
                <a:lnTo>
                  <a:pt x="1970" y="256"/>
                </a:lnTo>
                <a:lnTo>
                  <a:pt x="1972" y="248"/>
                </a:lnTo>
                <a:lnTo>
                  <a:pt x="1974" y="244"/>
                </a:lnTo>
                <a:lnTo>
                  <a:pt x="1976" y="241"/>
                </a:lnTo>
                <a:lnTo>
                  <a:pt x="1978" y="238"/>
                </a:lnTo>
                <a:lnTo>
                  <a:pt x="1980" y="236"/>
                </a:lnTo>
                <a:lnTo>
                  <a:pt x="1986" y="232"/>
                </a:lnTo>
                <a:lnTo>
                  <a:pt x="1988" y="231"/>
                </a:lnTo>
                <a:lnTo>
                  <a:pt x="1989" y="230"/>
                </a:lnTo>
                <a:lnTo>
                  <a:pt x="1993" y="229"/>
                </a:lnTo>
                <a:lnTo>
                  <a:pt x="2000" y="227"/>
                </a:lnTo>
                <a:lnTo>
                  <a:pt x="2004" y="227"/>
                </a:lnTo>
                <a:lnTo>
                  <a:pt x="2008" y="226"/>
                </a:lnTo>
                <a:lnTo>
                  <a:pt x="2015" y="227"/>
                </a:lnTo>
                <a:lnTo>
                  <a:pt x="2022" y="228"/>
                </a:lnTo>
                <a:lnTo>
                  <a:pt x="2031" y="230"/>
                </a:lnTo>
                <a:lnTo>
                  <a:pt x="2025" y="254"/>
                </a:lnTo>
                <a:lnTo>
                  <a:pt x="2021" y="253"/>
                </a:lnTo>
                <a:lnTo>
                  <a:pt x="2015" y="253"/>
                </a:lnTo>
                <a:lnTo>
                  <a:pt x="2011" y="253"/>
                </a:lnTo>
                <a:lnTo>
                  <a:pt x="2009" y="253"/>
                </a:lnTo>
                <a:lnTo>
                  <a:pt x="2006" y="254"/>
                </a:lnTo>
                <a:lnTo>
                  <a:pt x="2005" y="256"/>
                </a:lnTo>
                <a:lnTo>
                  <a:pt x="2004" y="258"/>
                </a:lnTo>
                <a:lnTo>
                  <a:pt x="2003" y="260"/>
                </a:lnTo>
                <a:lnTo>
                  <a:pt x="2002" y="262"/>
                </a:lnTo>
                <a:lnTo>
                  <a:pt x="2002" y="265"/>
                </a:lnTo>
                <a:lnTo>
                  <a:pt x="2002" y="273"/>
                </a:lnTo>
                <a:lnTo>
                  <a:pt x="2025" y="273"/>
                </a:lnTo>
                <a:close/>
                <a:moveTo>
                  <a:pt x="2181" y="279"/>
                </a:moveTo>
                <a:lnTo>
                  <a:pt x="2180" y="275"/>
                </a:lnTo>
                <a:lnTo>
                  <a:pt x="2179" y="271"/>
                </a:lnTo>
                <a:lnTo>
                  <a:pt x="2176" y="267"/>
                </a:lnTo>
                <a:lnTo>
                  <a:pt x="2173" y="265"/>
                </a:lnTo>
                <a:lnTo>
                  <a:pt x="2170" y="262"/>
                </a:lnTo>
                <a:lnTo>
                  <a:pt x="2167" y="261"/>
                </a:lnTo>
                <a:lnTo>
                  <a:pt x="2165" y="261"/>
                </a:lnTo>
                <a:lnTo>
                  <a:pt x="2160" y="260"/>
                </a:lnTo>
                <a:lnTo>
                  <a:pt x="2154" y="259"/>
                </a:lnTo>
                <a:lnTo>
                  <a:pt x="2149" y="260"/>
                </a:lnTo>
                <a:lnTo>
                  <a:pt x="2144" y="261"/>
                </a:lnTo>
                <a:lnTo>
                  <a:pt x="2139" y="262"/>
                </a:lnTo>
                <a:lnTo>
                  <a:pt x="2137" y="263"/>
                </a:lnTo>
                <a:lnTo>
                  <a:pt x="2136" y="264"/>
                </a:lnTo>
                <a:lnTo>
                  <a:pt x="2133" y="267"/>
                </a:lnTo>
                <a:lnTo>
                  <a:pt x="2131" y="270"/>
                </a:lnTo>
                <a:lnTo>
                  <a:pt x="2130" y="273"/>
                </a:lnTo>
                <a:lnTo>
                  <a:pt x="2129" y="277"/>
                </a:lnTo>
                <a:lnTo>
                  <a:pt x="2129" y="279"/>
                </a:lnTo>
                <a:lnTo>
                  <a:pt x="2130" y="281"/>
                </a:lnTo>
                <a:lnTo>
                  <a:pt x="2131" y="284"/>
                </a:lnTo>
                <a:lnTo>
                  <a:pt x="2133" y="287"/>
                </a:lnTo>
                <a:lnTo>
                  <a:pt x="2136" y="290"/>
                </a:lnTo>
                <a:lnTo>
                  <a:pt x="2140" y="292"/>
                </a:lnTo>
                <a:lnTo>
                  <a:pt x="2145" y="294"/>
                </a:lnTo>
                <a:lnTo>
                  <a:pt x="2154" y="296"/>
                </a:lnTo>
                <a:lnTo>
                  <a:pt x="2168" y="300"/>
                </a:lnTo>
                <a:lnTo>
                  <a:pt x="2175" y="302"/>
                </a:lnTo>
                <a:lnTo>
                  <a:pt x="2181" y="304"/>
                </a:lnTo>
                <a:lnTo>
                  <a:pt x="2192" y="309"/>
                </a:lnTo>
                <a:lnTo>
                  <a:pt x="2197" y="312"/>
                </a:lnTo>
                <a:lnTo>
                  <a:pt x="2202" y="315"/>
                </a:lnTo>
                <a:lnTo>
                  <a:pt x="2206" y="319"/>
                </a:lnTo>
                <a:lnTo>
                  <a:pt x="2209" y="324"/>
                </a:lnTo>
                <a:lnTo>
                  <a:pt x="2212" y="329"/>
                </a:lnTo>
                <a:lnTo>
                  <a:pt x="2214" y="334"/>
                </a:lnTo>
                <a:lnTo>
                  <a:pt x="2215" y="340"/>
                </a:lnTo>
                <a:lnTo>
                  <a:pt x="2215" y="346"/>
                </a:lnTo>
                <a:lnTo>
                  <a:pt x="2215" y="351"/>
                </a:lnTo>
                <a:lnTo>
                  <a:pt x="2214" y="356"/>
                </a:lnTo>
                <a:lnTo>
                  <a:pt x="2213" y="361"/>
                </a:lnTo>
                <a:lnTo>
                  <a:pt x="2211" y="365"/>
                </a:lnTo>
                <a:lnTo>
                  <a:pt x="2209" y="370"/>
                </a:lnTo>
                <a:lnTo>
                  <a:pt x="2206" y="373"/>
                </a:lnTo>
                <a:lnTo>
                  <a:pt x="2203" y="377"/>
                </a:lnTo>
                <a:lnTo>
                  <a:pt x="2199" y="380"/>
                </a:lnTo>
                <a:lnTo>
                  <a:pt x="2195" y="383"/>
                </a:lnTo>
                <a:lnTo>
                  <a:pt x="2190" y="386"/>
                </a:lnTo>
                <a:lnTo>
                  <a:pt x="2185" y="388"/>
                </a:lnTo>
                <a:lnTo>
                  <a:pt x="2180" y="390"/>
                </a:lnTo>
                <a:lnTo>
                  <a:pt x="2168" y="392"/>
                </a:lnTo>
                <a:lnTo>
                  <a:pt x="2161" y="393"/>
                </a:lnTo>
                <a:lnTo>
                  <a:pt x="2154" y="393"/>
                </a:lnTo>
                <a:lnTo>
                  <a:pt x="2147" y="393"/>
                </a:lnTo>
                <a:lnTo>
                  <a:pt x="2141" y="392"/>
                </a:lnTo>
                <a:lnTo>
                  <a:pt x="2134" y="391"/>
                </a:lnTo>
                <a:lnTo>
                  <a:pt x="2129" y="390"/>
                </a:lnTo>
                <a:lnTo>
                  <a:pt x="2123" y="388"/>
                </a:lnTo>
                <a:lnTo>
                  <a:pt x="2118" y="386"/>
                </a:lnTo>
                <a:lnTo>
                  <a:pt x="2113" y="383"/>
                </a:lnTo>
                <a:lnTo>
                  <a:pt x="2109" y="380"/>
                </a:lnTo>
                <a:lnTo>
                  <a:pt x="2105" y="377"/>
                </a:lnTo>
                <a:lnTo>
                  <a:pt x="2101" y="373"/>
                </a:lnTo>
                <a:lnTo>
                  <a:pt x="2098" y="369"/>
                </a:lnTo>
                <a:lnTo>
                  <a:pt x="2096" y="364"/>
                </a:lnTo>
                <a:lnTo>
                  <a:pt x="2094" y="359"/>
                </a:lnTo>
                <a:lnTo>
                  <a:pt x="2092" y="354"/>
                </a:lnTo>
                <a:lnTo>
                  <a:pt x="2091" y="348"/>
                </a:lnTo>
                <a:lnTo>
                  <a:pt x="2091" y="342"/>
                </a:lnTo>
                <a:lnTo>
                  <a:pt x="2123" y="342"/>
                </a:lnTo>
                <a:lnTo>
                  <a:pt x="2124" y="347"/>
                </a:lnTo>
                <a:lnTo>
                  <a:pt x="2126" y="352"/>
                </a:lnTo>
                <a:lnTo>
                  <a:pt x="2129" y="356"/>
                </a:lnTo>
                <a:lnTo>
                  <a:pt x="2130" y="358"/>
                </a:lnTo>
                <a:lnTo>
                  <a:pt x="2132" y="359"/>
                </a:lnTo>
                <a:lnTo>
                  <a:pt x="2137" y="362"/>
                </a:lnTo>
                <a:lnTo>
                  <a:pt x="2142" y="364"/>
                </a:lnTo>
                <a:lnTo>
                  <a:pt x="2148" y="365"/>
                </a:lnTo>
                <a:lnTo>
                  <a:pt x="2154" y="365"/>
                </a:lnTo>
                <a:lnTo>
                  <a:pt x="2160" y="365"/>
                </a:lnTo>
                <a:lnTo>
                  <a:pt x="2165" y="364"/>
                </a:lnTo>
                <a:lnTo>
                  <a:pt x="2170" y="362"/>
                </a:lnTo>
                <a:lnTo>
                  <a:pt x="2174" y="360"/>
                </a:lnTo>
                <a:lnTo>
                  <a:pt x="2177" y="357"/>
                </a:lnTo>
                <a:lnTo>
                  <a:pt x="2180" y="354"/>
                </a:lnTo>
                <a:lnTo>
                  <a:pt x="2181" y="350"/>
                </a:lnTo>
                <a:lnTo>
                  <a:pt x="2182" y="346"/>
                </a:lnTo>
                <a:lnTo>
                  <a:pt x="2181" y="342"/>
                </a:lnTo>
                <a:lnTo>
                  <a:pt x="2180" y="339"/>
                </a:lnTo>
                <a:lnTo>
                  <a:pt x="2179" y="337"/>
                </a:lnTo>
                <a:lnTo>
                  <a:pt x="2178" y="336"/>
                </a:lnTo>
                <a:lnTo>
                  <a:pt x="2175" y="334"/>
                </a:lnTo>
                <a:lnTo>
                  <a:pt x="2171" y="332"/>
                </a:lnTo>
                <a:lnTo>
                  <a:pt x="2166" y="330"/>
                </a:lnTo>
                <a:lnTo>
                  <a:pt x="2161" y="328"/>
                </a:lnTo>
                <a:lnTo>
                  <a:pt x="2155" y="326"/>
                </a:lnTo>
                <a:lnTo>
                  <a:pt x="2138" y="322"/>
                </a:lnTo>
                <a:lnTo>
                  <a:pt x="2129" y="319"/>
                </a:lnTo>
                <a:lnTo>
                  <a:pt x="2120" y="316"/>
                </a:lnTo>
                <a:lnTo>
                  <a:pt x="2113" y="312"/>
                </a:lnTo>
                <a:lnTo>
                  <a:pt x="2107" y="307"/>
                </a:lnTo>
                <a:lnTo>
                  <a:pt x="2104" y="304"/>
                </a:lnTo>
                <a:lnTo>
                  <a:pt x="2102" y="301"/>
                </a:lnTo>
                <a:lnTo>
                  <a:pt x="2100" y="298"/>
                </a:lnTo>
                <a:lnTo>
                  <a:pt x="2098" y="295"/>
                </a:lnTo>
                <a:lnTo>
                  <a:pt x="2097" y="291"/>
                </a:lnTo>
                <a:lnTo>
                  <a:pt x="2096" y="287"/>
                </a:lnTo>
                <a:lnTo>
                  <a:pt x="2095" y="283"/>
                </a:lnTo>
                <a:lnTo>
                  <a:pt x="2095" y="279"/>
                </a:lnTo>
                <a:lnTo>
                  <a:pt x="2096" y="272"/>
                </a:lnTo>
                <a:lnTo>
                  <a:pt x="2096" y="269"/>
                </a:lnTo>
                <a:lnTo>
                  <a:pt x="2097" y="266"/>
                </a:lnTo>
                <a:lnTo>
                  <a:pt x="2099" y="260"/>
                </a:lnTo>
                <a:lnTo>
                  <a:pt x="2103" y="254"/>
                </a:lnTo>
                <a:lnTo>
                  <a:pt x="2107" y="249"/>
                </a:lnTo>
                <a:lnTo>
                  <a:pt x="2112" y="245"/>
                </a:lnTo>
                <a:lnTo>
                  <a:pt x="2115" y="243"/>
                </a:lnTo>
                <a:lnTo>
                  <a:pt x="2118" y="241"/>
                </a:lnTo>
                <a:lnTo>
                  <a:pt x="2124" y="238"/>
                </a:lnTo>
                <a:lnTo>
                  <a:pt x="2131" y="235"/>
                </a:lnTo>
                <a:lnTo>
                  <a:pt x="2138" y="233"/>
                </a:lnTo>
                <a:lnTo>
                  <a:pt x="2146" y="232"/>
                </a:lnTo>
                <a:lnTo>
                  <a:pt x="2155" y="232"/>
                </a:lnTo>
                <a:lnTo>
                  <a:pt x="2163" y="232"/>
                </a:lnTo>
                <a:lnTo>
                  <a:pt x="2171" y="233"/>
                </a:lnTo>
                <a:lnTo>
                  <a:pt x="2178" y="235"/>
                </a:lnTo>
                <a:lnTo>
                  <a:pt x="2185" y="238"/>
                </a:lnTo>
                <a:lnTo>
                  <a:pt x="2191" y="241"/>
                </a:lnTo>
                <a:lnTo>
                  <a:pt x="2197" y="245"/>
                </a:lnTo>
                <a:lnTo>
                  <a:pt x="2202" y="249"/>
                </a:lnTo>
                <a:lnTo>
                  <a:pt x="2206" y="254"/>
                </a:lnTo>
                <a:lnTo>
                  <a:pt x="2209" y="260"/>
                </a:lnTo>
                <a:lnTo>
                  <a:pt x="2211" y="266"/>
                </a:lnTo>
                <a:lnTo>
                  <a:pt x="2213" y="272"/>
                </a:lnTo>
                <a:lnTo>
                  <a:pt x="2213" y="279"/>
                </a:lnTo>
                <a:lnTo>
                  <a:pt x="2181" y="279"/>
                </a:lnTo>
                <a:close/>
                <a:moveTo>
                  <a:pt x="2291" y="393"/>
                </a:moveTo>
                <a:lnTo>
                  <a:pt x="2282" y="393"/>
                </a:lnTo>
                <a:lnTo>
                  <a:pt x="2278" y="392"/>
                </a:lnTo>
                <a:lnTo>
                  <a:pt x="2274" y="391"/>
                </a:lnTo>
                <a:lnTo>
                  <a:pt x="2267" y="389"/>
                </a:lnTo>
                <a:lnTo>
                  <a:pt x="2260" y="385"/>
                </a:lnTo>
                <a:lnTo>
                  <a:pt x="2254" y="381"/>
                </a:lnTo>
                <a:lnTo>
                  <a:pt x="2251" y="379"/>
                </a:lnTo>
                <a:lnTo>
                  <a:pt x="2249" y="376"/>
                </a:lnTo>
                <a:lnTo>
                  <a:pt x="2246" y="373"/>
                </a:lnTo>
                <a:lnTo>
                  <a:pt x="2244" y="371"/>
                </a:lnTo>
                <a:lnTo>
                  <a:pt x="2242" y="367"/>
                </a:lnTo>
                <a:lnTo>
                  <a:pt x="2240" y="364"/>
                </a:lnTo>
                <a:lnTo>
                  <a:pt x="2239" y="361"/>
                </a:lnTo>
                <a:lnTo>
                  <a:pt x="2237" y="357"/>
                </a:lnTo>
                <a:lnTo>
                  <a:pt x="2235" y="349"/>
                </a:lnTo>
                <a:lnTo>
                  <a:pt x="2234" y="341"/>
                </a:lnTo>
                <a:lnTo>
                  <a:pt x="2233" y="332"/>
                </a:lnTo>
                <a:lnTo>
                  <a:pt x="2234" y="324"/>
                </a:lnTo>
                <a:lnTo>
                  <a:pt x="2235" y="315"/>
                </a:lnTo>
                <a:lnTo>
                  <a:pt x="2236" y="312"/>
                </a:lnTo>
                <a:lnTo>
                  <a:pt x="2237" y="308"/>
                </a:lnTo>
                <a:lnTo>
                  <a:pt x="2240" y="301"/>
                </a:lnTo>
                <a:lnTo>
                  <a:pt x="2244" y="294"/>
                </a:lnTo>
                <a:lnTo>
                  <a:pt x="2249" y="288"/>
                </a:lnTo>
                <a:lnTo>
                  <a:pt x="2254" y="283"/>
                </a:lnTo>
                <a:lnTo>
                  <a:pt x="2260" y="279"/>
                </a:lnTo>
                <a:lnTo>
                  <a:pt x="2264" y="277"/>
                </a:lnTo>
                <a:lnTo>
                  <a:pt x="2267" y="276"/>
                </a:lnTo>
                <a:lnTo>
                  <a:pt x="2274" y="273"/>
                </a:lnTo>
                <a:lnTo>
                  <a:pt x="2278" y="273"/>
                </a:lnTo>
                <a:lnTo>
                  <a:pt x="2282" y="272"/>
                </a:lnTo>
                <a:lnTo>
                  <a:pt x="2291" y="272"/>
                </a:lnTo>
                <a:lnTo>
                  <a:pt x="2298" y="272"/>
                </a:lnTo>
                <a:lnTo>
                  <a:pt x="2306" y="273"/>
                </a:lnTo>
                <a:lnTo>
                  <a:pt x="2313" y="275"/>
                </a:lnTo>
                <a:lnTo>
                  <a:pt x="2319" y="277"/>
                </a:lnTo>
                <a:lnTo>
                  <a:pt x="2325" y="280"/>
                </a:lnTo>
                <a:lnTo>
                  <a:pt x="2329" y="284"/>
                </a:lnTo>
                <a:lnTo>
                  <a:pt x="2334" y="288"/>
                </a:lnTo>
                <a:lnTo>
                  <a:pt x="2337" y="293"/>
                </a:lnTo>
                <a:lnTo>
                  <a:pt x="2340" y="298"/>
                </a:lnTo>
                <a:lnTo>
                  <a:pt x="2343" y="304"/>
                </a:lnTo>
                <a:lnTo>
                  <a:pt x="2344" y="310"/>
                </a:lnTo>
                <a:lnTo>
                  <a:pt x="2345" y="317"/>
                </a:lnTo>
                <a:lnTo>
                  <a:pt x="2314" y="317"/>
                </a:lnTo>
                <a:lnTo>
                  <a:pt x="2313" y="312"/>
                </a:lnTo>
                <a:lnTo>
                  <a:pt x="2312" y="309"/>
                </a:lnTo>
                <a:lnTo>
                  <a:pt x="2310" y="305"/>
                </a:lnTo>
                <a:lnTo>
                  <a:pt x="2307" y="302"/>
                </a:lnTo>
                <a:lnTo>
                  <a:pt x="2304" y="300"/>
                </a:lnTo>
                <a:lnTo>
                  <a:pt x="2301" y="298"/>
                </a:lnTo>
                <a:lnTo>
                  <a:pt x="2296" y="297"/>
                </a:lnTo>
                <a:lnTo>
                  <a:pt x="2292" y="297"/>
                </a:lnTo>
                <a:lnTo>
                  <a:pt x="2286" y="298"/>
                </a:lnTo>
                <a:lnTo>
                  <a:pt x="2281" y="299"/>
                </a:lnTo>
                <a:lnTo>
                  <a:pt x="2277" y="302"/>
                </a:lnTo>
                <a:lnTo>
                  <a:pt x="2273" y="306"/>
                </a:lnTo>
                <a:lnTo>
                  <a:pt x="2272" y="309"/>
                </a:lnTo>
                <a:lnTo>
                  <a:pt x="2270" y="311"/>
                </a:lnTo>
                <a:lnTo>
                  <a:pt x="2268" y="317"/>
                </a:lnTo>
                <a:lnTo>
                  <a:pt x="2267" y="324"/>
                </a:lnTo>
                <a:lnTo>
                  <a:pt x="2266" y="332"/>
                </a:lnTo>
                <a:lnTo>
                  <a:pt x="2267" y="340"/>
                </a:lnTo>
                <a:lnTo>
                  <a:pt x="2268" y="347"/>
                </a:lnTo>
                <a:lnTo>
                  <a:pt x="2269" y="350"/>
                </a:lnTo>
                <a:lnTo>
                  <a:pt x="2270" y="353"/>
                </a:lnTo>
                <a:lnTo>
                  <a:pt x="2272" y="356"/>
                </a:lnTo>
                <a:lnTo>
                  <a:pt x="2273" y="358"/>
                </a:lnTo>
                <a:lnTo>
                  <a:pt x="2277" y="362"/>
                </a:lnTo>
                <a:lnTo>
                  <a:pt x="2279" y="364"/>
                </a:lnTo>
                <a:lnTo>
                  <a:pt x="2281" y="365"/>
                </a:lnTo>
                <a:lnTo>
                  <a:pt x="2286" y="367"/>
                </a:lnTo>
                <a:lnTo>
                  <a:pt x="2289" y="367"/>
                </a:lnTo>
                <a:lnTo>
                  <a:pt x="2292" y="367"/>
                </a:lnTo>
                <a:lnTo>
                  <a:pt x="2296" y="367"/>
                </a:lnTo>
                <a:lnTo>
                  <a:pt x="2299" y="366"/>
                </a:lnTo>
                <a:lnTo>
                  <a:pt x="2304" y="364"/>
                </a:lnTo>
                <a:lnTo>
                  <a:pt x="2307" y="362"/>
                </a:lnTo>
                <a:lnTo>
                  <a:pt x="2309" y="359"/>
                </a:lnTo>
                <a:lnTo>
                  <a:pt x="2311" y="356"/>
                </a:lnTo>
                <a:lnTo>
                  <a:pt x="2313" y="352"/>
                </a:lnTo>
                <a:lnTo>
                  <a:pt x="2314" y="348"/>
                </a:lnTo>
                <a:lnTo>
                  <a:pt x="2345" y="348"/>
                </a:lnTo>
                <a:lnTo>
                  <a:pt x="2344" y="354"/>
                </a:lnTo>
                <a:lnTo>
                  <a:pt x="2343" y="360"/>
                </a:lnTo>
                <a:lnTo>
                  <a:pt x="2342" y="363"/>
                </a:lnTo>
                <a:lnTo>
                  <a:pt x="2340" y="366"/>
                </a:lnTo>
                <a:lnTo>
                  <a:pt x="2339" y="369"/>
                </a:lnTo>
                <a:lnTo>
                  <a:pt x="2337" y="371"/>
                </a:lnTo>
                <a:lnTo>
                  <a:pt x="2334" y="376"/>
                </a:lnTo>
                <a:lnTo>
                  <a:pt x="2330" y="381"/>
                </a:lnTo>
                <a:lnTo>
                  <a:pt x="2325" y="384"/>
                </a:lnTo>
                <a:lnTo>
                  <a:pt x="2319" y="387"/>
                </a:lnTo>
                <a:lnTo>
                  <a:pt x="2313" y="390"/>
                </a:lnTo>
                <a:lnTo>
                  <a:pt x="2307" y="392"/>
                </a:lnTo>
                <a:lnTo>
                  <a:pt x="2299" y="393"/>
                </a:lnTo>
                <a:lnTo>
                  <a:pt x="2291" y="393"/>
                </a:lnTo>
                <a:close/>
                <a:moveTo>
                  <a:pt x="2383" y="258"/>
                </a:moveTo>
                <a:lnTo>
                  <a:pt x="2379" y="258"/>
                </a:lnTo>
                <a:lnTo>
                  <a:pt x="2376" y="257"/>
                </a:lnTo>
                <a:lnTo>
                  <a:pt x="2373" y="255"/>
                </a:lnTo>
                <a:lnTo>
                  <a:pt x="2370" y="253"/>
                </a:lnTo>
                <a:lnTo>
                  <a:pt x="2368" y="250"/>
                </a:lnTo>
                <a:lnTo>
                  <a:pt x="2367" y="248"/>
                </a:lnTo>
                <a:lnTo>
                  <a:pt x="2366" y="245"/>
                </a:lnTo>
                <a:lnTo>
                  <a:pt x="2365" y="241"/>
                </a:lnTo>
                <a:lnTo>
                  <a:pt x="2366" y="238"/>
                </a:lnTo>
                <a:lnTo>
                  <a:pt x="2367" y="235"/>
                </a:lnTo>
                <a:lnTo>
                  <a:pt x="2368" y="232"/>
                </a:lnTo>
                <a:lnTo>
                  <a:pt x="2370" y="230"/>
                </a:lnTo>
                <a:lnTo>
                  <a:pt x="2373" y="228"/>
                </a:lnTo>
                <a:lnTo>
                  <a:pt x="2376" y="226"/>
                </a:lnTo>
                <a:lnTo>
                  <a:pt x="2379" y="225"/>
                </a:lnTo>
                <a:lnTo>
                  <a:pt x="2383" y="225"/>
                </a:lnTo>
                <a:lnTo>
                  <a:pt x="2386" y="225"/>
                </a:lnTo>
                <a:lnTo>
                  <a:pt x="2390" y="226"/>
                </a:lnTo>
                <a:lnTo>
                  <a:pt x="2393" y="228"/>
                </a:lnTo>
                <a:lnTo>
                  <a:pt x="2395" y="230"/>
                </a:lnTo>
                <a:lnTo>
                  <a:pt x="2398" y="232"/>
                </a:lnTo>
                <a:lnTo>
                  <a:pt x="2399" y="235"/>
                </a:lnTo>
                <a:lnTo>
                  <a:pt x="2400" y="238"/>
                </a:lnTo>
                <a:lnTo>
                  <a:pt x="2401" y="241"/>
                </a:lnTo>
                <a:lnTo>
                  <a:pt x="2400" y="245"/>
                </a:lnTo>
                <a:lnTo>
                  <a:pt x="2399" y="248"/>
                </a:lnTo>
                <a:lnTo>
                  <a:pt x="2398" y="250"/>
                </a:lnTo>
                <a:lnTo>
                  <a:pt x="2395" y="253"/>
                </a:lnTo>
                <a:lnTo>
                  <a:pt x="2393" y="255"/>
                </a:lnTo>
                <a:lnTo>
                  <a:pt x="2390" y="257"/>
                </a:lnTo>
                <a:lnTo>
                  <a:pt x="2386" y="258"/>
                </a:lnTo>
                <a:lnTo>
                  <a:pt x="2383" y="258"/>
                </a:lnTo>
                <a:close/>
                <a:moveTo>
                  <a:pt x="2366" y="273"/>
                </a:moveTo>
                <a:lnTo>
                  <a:pt x="2399" y="273"/>
                </a:lnTo>
                <a:lnTo>
                  <a:pt x="2399" y="391"/>
                </a:lnTo>
                <a:lnTo>
                  <a:pt x="2366" y="391"/>
                </a:lnTo>
                <a:lnTo>
                  <a:pt x="2366" y="273"/>
                </a:lnTo>
                <a:close/>
                <a:moveTo>
                  <a:pt x="2479" y="393"/>
                </a:moveTo>
                <a:lnTo>
                  <a:pt x="2471" y="393"/>
                </a:lnTo>
                <a:lnTo>
                  <a:pt x="2467" y="392"/>
                </a:lnTo>
                <a:lnTo>
                  <a:pt x="2463" y="391"/>
                </a:lnTo>
                <a:lnTo>
                  <a:pt x="2455" y="389"/>
                </a:lnTo>
                <a:lnTo>
                  <a:pt x="2448" y="386"/>
                </a:lnTo>
                <a:lnTo>
                  <a:pt x="2442" y="382"/>
                </a:lnTo>
                <a:lnTo>
                  <a:pt x="2437" y="377"/>
                </a:lnTo>
                <a:lnTo>
                  <a:pt x="2432" y="371"/>
                </a:lnTo>
                <a:lnTo>
                  <a:pt x="2428" y="365"/>
                </a:lnTo>
                <a:lnTo>
                  <a:pt x="2425" y="358"/>
                </a:lnTo>
                <a:lnTo>
                  <a:pt x="2423" y="350"/>
                </a:lnTo>
                <a:lnTo>
                  <a:pt x="2421" y="342"/>
                </a:lnTo>
                <a:lnTo>
                  <a:pt x="2421" y="333"/>
                </a:lnTo>
                <a:lnTo>
                  <a:pt x="2421" y="324"/>
                </a:lnTo>
                <a:lnTo>
                  <a:pt x="2423" y="315"/>
                </a:lnTo>
                <a:lnTo>
                  <a:pt x="2424" y="312"/>
                </a:lnTo>
                <a:lnTo>
                  <a:pt x="2425" y="308"/>
                </a:lnTo>
                <a:lnTo>
                  <a:pt x="2428" y="301"/>
                </a:lnTo>
                <a:lnTo>
                  <a:pt x="2432" y="294"/>
                </a:lnTo>
                <a:lnTo>
                  <a:pt x="2437" y="288"/>
                </a:lnTo>
                <a:lnTo>
                  <a:pt x="2442" y="283"/>
                </a:lnTo>
                <a:lnTo>
                  <a:pt x="2448" y="279"/>
                </a:lnTo>
                <a:lnTo>
                  <a:pt x="2451" y="277"/>
                </a:lnTo>
                <a:lnTo>
                  <a:pt x="2455" y="276"/>
                </a:lnTo>
                <a:lnTo>
                  <a:pt x="2462" y="273"/>
                </a:lnTo>
                <a:lnTo>
                  <a:pt x="2470" y="272"/>
                </a:lnTo>
                <a:lnTo>
                  <a:pt x="2478" y="272"/>
                </a:lnTo>
                <a:lnTo>
                  <a:pt x="2486" y="272"/>
                </a:lnTo>
                <a:lnTo>
                  <a:pt x="2493" y="273"/>
                </a:lnTo>
                <a:lnTo>
                  <a:pt x="2500" y="275"/>
                </a:lnTo>
                <a:lnTo>
                  <a:pt x="2506" y="278"/>
                </a:lnTo>
                <a:lnTo>
                  <a:pt x="2512" y="282"/>
                </a:lnTo>
                <a:lnTo>
                  <a:pt x="2518" y="286"/>
                </a:lnTo>
                <a:lnTo>
                  <a:pt x="2522" y="292"/>
                </a:lnTo>
                <a:lnTo>
                  <a:pt x="2526" y="298"/>
                </a:lnTo>
                <a:lnTo>
                  <a:pt x="2529" y="305"/>
                </a:lnTo>
                <a:lnTo>
                  <a:pt x="2531" y="309"/>
                </a:lnTo>
                <a:lnTo>
                  <a:pt x="2532" y="313"/>
                </a:lnTo>
                <a:lnTo>
                  <a:pt x="2533" y="322"/>
                </a:lnTo>
                <a:lnTo>
                  <a:pt x="2534" y="331"/>
                </a:lnTo>
                <a:lnTo>
                  <a:pt x="2534" y="340"/>
                </a:lnTo>
                <a:lnTo>
                  <a:pt x="2453" y="340"/>
                </a:lnTo>
                <a:lnTo>
                  <a:pt x="2454" y="347"/>
                </a:lnTo>
                <a:lnTo>
                  <a:pt x="2455" y="352"/>
                </a:lnTo>
                <a:lnTo>
                  <a:pt x="2456" y="355"/>
                </a:lnTo>
                <a:lnTo>
                  <a:pt x="2457" y="357"/>
                </a:lnTo>
                <a:lnTo>
                  <a:pt x="2461" y="361"/>
                </a:lnTo>
                <a:lnTo>
                  <a:pt x="2462" y="363"/>
                </a:lnTo>
                <a:lnTo>
                  <a:pt x="2464" y="365"/>
                </a:lnTo>
                <a:lnTo>
                  <a:pt x="2469" y="367"/>
                </a:lnTo>
                <a:lnTo>
                  <a:pt x="2472" y="368"/>
                </a:lnTo>
                <a:lnTo>
                  <a:pt x="2474" y="368"/>
                </a:lnTo>
                <a:lnTo>
                  <a:pt x="2480" y="369"/>
                </a:lnTo>
                <a:lnTo>
                  <a:pt x="2488" y="368"/>
                </a:lnTo>
                <a:lnTo>
                  <a:pt x="2491" y="367"/>
                </a:lnTo>
                <a:lnTo>
                  <a:pt x="2494" y="365"/>
                </a:lnTo>
                <a:lnTo>
                  <a:pt x="2497" y="363"/>
                </a:lnTo>
                <a:lnTo>
                  <a:pt x="2499" y="361"/>
                </a:lnTo>
                <a:lnTo>
                  <a:pt x="2501" y="358"/>
                </a:lnTo>
                <a:lnTo>
                  <a:pt x="2503" y="355"/>
                </a:lnTo>
                <a:lnTo>
                  <a:pt x="2533" y="357"/>
                </a:lnTo>
                <a:lnTo>
                  <a:pt x="2532" y="361"/>
                </a:lnTo>
                <a:lnTo>
                  <a:pt x="2530" y="365"/>
                </a:lnTo>
                <a:lnTo>
                  <a:pt x="2529" y="369"/>
                </a:lnTo>
                <a:lnTo>
                  <a:pt x="2527" y="372"/>
                </a:lnTo>
                <a:lnTo>
                  <a:pt x="2522" y="378"/>
                </a:lnTo>
                <a:lnTo>
                  <a:pt x="2519" y="381"/>
                </a:lnTo>
                <a:lnTo>
                  <a:pt x="2515" y="383"/>
                </a:lnTo>
                <a:lnTo>
                  <a:pt x="2512" y="386"/>
                </a:lnTo>
                <a:lnTo>
                  <a:pt x="2508" y="388"/>
                </a:lnTo>
                <a:lnTo>
                  <a:pt x="2504" y="389"/>
                </a:lnTo>
                <a:lnTo>
                  <a:pt x="2499" y="391"/>
                </a:lnTo>
                <a:lnTo>
                  <a:pt x="2495" y="392"/>
                </a:lnTo>
                <a:lnTo>
                  <a:pt x="2490" y="393"/>
                </a:lnTo>
                <a:lnTo>
                  <a:pt x="2485" y="393"/>
                </a:lnTo>
                <a:lnTo>
                  <a:pt x="2479" y="393"/>
                </a:lnTo>
                <a:close/>
                <a:moveTo>
                  <a:pt x="2453" y="320"/>
                </a:moveTo>
                <a:lnTo>
                  <a:pt x="2503" y="320"/>
                </a:lnTo>
                <a:lnTo>
                  <a:pt x="2502" y="315"/>
                </a:lnTo>
                <a:lnTo>
                  <a:pt x="2501" y="311"/>
                </a:lnTo>
                <a:lnTo>
                  <a:pt x="2499" y="306"/>
                </a:lnTo>
                <a:lnTo>
                  <a:pt x="2496" y="303"/>
                </a:lnTo>
                <a:lnTo>
                  <a:pt x="2494" y="301"/>
                </a:lnTo>
                <a:lnTo>
                  <a:pt x="2492" y="300"/>
                </a:lnTo>
                <a:lnTo>
                  <a:pt x="2488" y="298"/>
                </a:lnTo>
                <a:lnTo>
                  <a:pt x="2484" y="296"/>
                </a:lnTo>
                <a:lnTo>
                  <a:pt x="2479" y="296"/>
                </a:lnTo>
                <a:lnTo>
                  <a:pt x="2474" y="296"/>
                </a:lnTo>
                <a:lnTo>
                  <a:pt x="2469" y="298"/>
                </a:lnTo>
                <a:lnTo>
                  <a:pt x="2467" y="299"/>
                </a:lnTo>
                <a:lnTo>
                  <a:pt x="2465" y="300"/>
                </a:lnTo>
                <a:lnTo>
                  <a:pt x="2461" y="303"/>
                </a:lnTo>
                <a:lnTo>
                  <a:pt x="2458" y="307"/>
                </a:lnTo>
                <a:lnTo>
                  <a:pt x="2455" y="311"/>
                </a:lnTo>
                <a:lnTo>
                  <a:pt x="2454" y="315"/>
                </a:lnTo>
                <a:lnTo>
                  <a:pt x="2453" y="320"/>
                </a:lnTo>
                <a:close/>
                <a:moveTo>
                  <a:pt x="2589" y="323"/>
                </a:moveTo>
                <a:lnTo>
                  <a:pt x="2589" y="391"/>
                </a:lnTo>
                <a:lnTo>
                  <a:pt x="2556" y="391"/>
                </a:lnTo>
                <a:lnTo>
                  <a:pt x="2556" y="273"/>
                </a:lnTo>
                <a:lnTo>
                  <a:pt x="2587" y="273"/>
                </a:lnTo>
                <a:lnTo>
                  <a:pt x="2587" y="294"/>
                </a:lnTo>
                <a:lnTo>
                  <a:pt x="2590" y="289"/>
                </a:lnTo>
                <a:lnTo>
                  <a:pt x="2594" y="285"/>
                </a:lnTo>
                <a:lnTo>
                  <a:pt x="2598" y="281"/>
                </a:lnTo>
                <a:lnTo>
                  <a:pt x="2602" y="278"/>
                </a:lnTo>
                <a:lnTo>
                  <a:pt x="2607" y="275"/>
                </a:lnTo>
                <a:lnTo>
                  <a:pt x="2612" y="273"/>
                </a:lnTo>
                <a:lnTo>
                  <a:pt x="2618" y="272"/>
                </a:lnTo>
                <a:lnTo>
                  <a:pt x="2624" y="272"/>
                </a:lnTo>
                <a:lnTo>
                  <a:pt x="2633" y="272"/>
                </a:lnTo>
                <a:lnTo>
                  <a:pt x="2637" y="273"/>
                </a:lnTo>
                <a:lnTo>
                  <a:pt x="2641" y="274"/>
                </a:lnTo>
                <a:lnTo>
                  <a:pt x="2644" y="276"/>
                </a:lnTo>
                <a:lnTo>
                  <a:pt x="2648" y="278"/>
                </a:lnTo>
                <a:lnTo>
                  <a:pt x="2651" y="281"/>
                </a:lnTo>
                <a:lnTo>
                  <a:pt x="2654" y="283"/>
                </a:lnTo>
                <a:lnTo>
                  <a:pt x="2656" y="286"/>
                </a:lnTo>
                <a:lnTo>
                  <a:pt x="2659" y="290"/>
                </a:lnTo>
                <a:lnTo>
                  <a:pt x="2660" y="294"/>
                </a:lnTo>
                <a:lnTo>
                  <a:pt x="2662" y="297"/>
                </a:lnTo>
                <a:lnTo>
                  <a:pt x="2663" y="302"/>
                </a:lnTo>
                <a:lnTo>
                  <a:pt x="2664" y="306"/>
                </a:lnTo>
                <a:lnTo>
                  <a:pt x="2665" y="311"/>
                </a:lnTo>
                <a:lnTo>
                  <a:pt x="2665" y="316"/>
                </a:lnTo>
                <a:lnTo>
                  <a:pt x="2665" y="391"/>
                </a:lnTo>
                <a:lnTo>
                  <a:pt x="2632" y="391"/>
                </a:lnTo>
                <a:lnTo>
                  <a:pt x="2632" y="322"/>
                </a:lnTo>
                <a:lnTo>
                  <a:pt x="2632" y="317"/>
                </a:lnTo>
                <a:lnTo>
                  <a:pt x="2631" y="312"/>
                </a:lnTo>
                <a:lnTo>
                  <a:pt x="2629" y="308"/>
                </a:lnTo>
                <a:lnTo>
                  <a:pt x="2627" y="305"/>
                </a:lnTo>
                <a:lnTo>
                  <a:pt x="2624" y="302"/>
                </a:lnTo>
                <a:lnTo>
                  <a:pt x="2620" y="300"/>
                </a:lnTo>
                <a:lnTo>
                  <a:pt x="2616" y="299"/>
                </a:lnTo>
                <a:lnTo>
                  <a:pt x="2611" y="299"/>
                </a:lnTo>
                <a:lnTo>
                  <a:pt x="2606" y="299"/>
                </a:lnTo>
                <a:lnTo>
                  <a:pt x="2602" y="300"/>
                </a:lnTo>
                <a:lnTo>
                  <a:pt x="2598" y="302"/>
                </a:lnTo>
                <a:lnTo>
                  <a:pt x="2595" y="305"/>
                </a:lnTo>
                <a:lnTo>
                  <a:pt x="2592" y="308"/>
                </a:lnTo>
                <a:lnTo>
                  <a:pt x="2590" y="313"/>
                </a:lnTo>
                <a:lnTo>
                  <a:pt x="2589" y="317"/>
                </a:lnTo>
                <a:lnTo>
                  <a:pt x="2589" y="323"/>
                </a:lnTo>
                <a:close/>
                <a:moveTo>
                  <a:pt x="2745" y="393"/>
                </a:moveTo>
                <a:lnTo>
                  <a:pt x="2736" y="393"/>
                </a:lnTo>
                <a:lnTo>
                  <a:pt x="2732" y="392"/>
                </a:lnTo>
                <a:lnTo>
                  <a:pt x="2728" y="391"/>
                </a:lnTo>
                <a:lnTo>
                  <a:pt x="2721" y="389"/>
                </a:lnTo>
                <a:lnTo>
                  <a:pt x="2713" y="385"/>
                </a:lnTo>
                <a:lnTo>
                  <a:pt x="2707" y="381"/>
                </a:lnTo>
                <a:lnTo>
                  <a:pt x="2704" y="379"/>
                </a:lnTo>
                <a:lnTo>
                  <a:pt x="2702" y="376"/>
                </a:lnTo>
                <a:lnTo>
                  <a:pt x="2699" y="373"/>
                </a:lnTo>
                <a:lnTo>
                  <a:pt x="2697" y="371"/>
                </a:lnTo>
                <a:lnTo>
                  <a:pt x="2695" y="367"/>
                </a:lnTo>
                <a:lnTo>
                  <a:pt x="2693" y="364"/>
                </a:lnTo>
                <a:lnTo>
                  <a:pt x="2691" y="361"/>
                </a:lnTo>
                <a:lnTo>
                  <a:pt x="2690" y="357"/>
                </a:lnTo>
                <a:lnTo>
                  <a:pt x="2688" y="349"/>
                </a:lnTo>
                <a:lnTo>
                  <a:pt x="2687" y="341"/>
                </a:lnTo>
                <a:lnTo>
                  <a:pt x="2686" y="332"/>
                </a:lnTo>
                <a:lnTo>
                  <a:pt x="2687" y="324"/>
                </a:lnTo>
                <a:lnTo>
                  <a:pt x="2688" y="315"/>
                </a:lnTo>
                <a:lnTo>
                  <a:pt x="2689" y="312"/>
                </a:lnTo>
                <a:lnTo>
                  <a:pt x="2690" y="308"/>
                </a:lnTo>
                <a:lnTo>
                  <a:pt x="2693" y="301"/>
                </a:lnTo>
                <a:lnTo>
                  <a:pt x="2697" y="294"/>
                </a:lnTo>
                <a:lnTo>
                  <a:pt x="2702" y="288"/>
                </a:lnTo>
                <a:lnTo>
                  <a:pt x="2707" y="283"/>
                </a:lnTo>
                <a:lnTo>
                  <a:pt x="2713" y="279"/>
                </a:lnTo>
                <a:lnTo>
                  <a:pt x="2716" y="277"/>
                </a:lnTo>
                <a:lnTo>
                  <a:pt x="2721" y="276"/>
                </a:lnTo>
                <a:lnTo>
                  <a:pt x="2728" y="273"/>
                </a:lnTo>
                <a:lnTo>
                  <a:pt x="2732" y="273"/>
                </a:lnTo>
                <a:lnTo>
                  <a:pt x="2736" y="272"/>
                </a:lnTo>
                <a:lnTo>
                  <a:pt x="2745" y="272"/>
                </a:lnTo>
                <a:lnTo>
                  <a:pt x="2752" y="272"/>
                </a:lnTo>
                <a:lnTo>
                  <a:pt x="2759" y="273"/>
                </a:lnTo>
                <a:lnTo>
                  <a:pt x="2766" y="275"/>
                </a:lnTo>
                <a:lnTo>
                  <a:pt x="2772" y="277"/>
                </a:lnTo>
                <a:lnTo>
                  <a:pt x="2778" y="280"/>
                </a:lnTo>
                <a:lnTo>
                  <a:pt x="2782" y="284"/>
                </a:lnTo>
                <a:lnTo>
                  <a:pt x="2787" y="288"/>
                </a:lnTo>
                <a:lnTo>
                  <a:pt x="2790" y="293"/>
                </a:lnTo>
                <a:lnTo>
                  <a:pt x="2793" y="298"/>
                </a:lnTo>
                <a:lnTo>
                  <a:pt x="2796" y="304"/>
                </a:lnTo>
                <a:lnTo>
                  <a:pt x="2797" y="310"/>
                </a:lnTo>
                <a:lnTo>
                  <a:pt x="2798" y="317"/>
                </a:lnTo>
                <a:lnTo>
                  <a:pt x="2767" y="317"/>
                </a:lnTo>
                <a:lnTo>
                  <a:pt x="2766" y="312"/>
                </a:lnTo>
                <a:lnTo>
                  <a:pt x="2765" y="309"/>
                </a:lnTo>
                <a:lnTo>
                  <a:pt x="2763" y="305"/>
                </a:lnTo>
                <a:lnTo>
                  <a:pt x="2760" y="302"/>
                </a:lnTo>
                <a:lnTo>
                  <a:pt x="2757" y="300"/>
                </a:lnTo>
                <a:lnTo>
                  <a:pt x="2754" y="298"/>
                </a:lnTo>
                <a:lnTo>
                  <a:pt x="2750" y="297"/>
                </a:lnTo>
                <a:lnTo>
                  <a:pt x="2746" y="297"/>
                </a:lnTo>
                <a:lnTo>
                  <a:pt x="2740" y="298"/>
                </a:lnTo>
                <a:lnTo>
                  <a:pt x="2735" y="299"/>
                </a:lnTo>
                <a:lnTo>
                  <a:pt x="2731" y="302"/>
                </a:lnTo>
                <a:lnTo>
                  <a:pt x="2727" y="306"/>
                </a:lnTo>
                <a:lnTo>
                  <a:pt x="2726" y="309"/>
                </a:lnTo>
                <a:lnTo>
                  <a:pt x="2724" y="311"/>
                </a:lnTo>
                <a:lnTo>
                  <a:pt x="2722" y="317"/>
                </a:lnTo>
                <a:lnTo>
                  <a:pt x="2721" y="324"/>
                </a:lnTo>
                <a:lnTo>
                  <a:pt x="2720" y="332"/>
                </a:lnTo>
                <a:lnTo>
                  <a:pt x="2721" y="340"/>
                </a:lnTo>
                <a:lnTo>
                  <a:pt x="2722" y="347"/>
                </a:lnTo>
                <a:lnTo>
                  <a:pt x="2723" y="350"/>
                </a:lnTo>
                <a:lnTo>
                  <a:pt x="2724" y="353"/>
                </a:lnTo>
                <a:lnTo>
                  <a:pt x="2726" y="356"/>
                </a:lnTo>
                <a:lnTo>
                  <a:pt x="2727" y="358"/>
                </a:lnTo>
                <a:lnTo>
                  <a:pt x="2731" y="362"/>
                </a:lnTo>
                <a:lnTo>
                  <a:pt x="2733" y="364"/>
                </a:lnTo>
                <a:lnTo>
                  <a:pt x="2735" y="365"/>
                </a:lnTo>
                <a:lnTo>
                  <a:pt x="2740" y="367"/>
                </a:lnTo>
                <a:lnTo>
                  <a:pt x="2743" y="367"/>
                </a:lnTo>
                <a:lnTo>
                  <a:pt x="2746" y="367"/>
                </a:lnTo>
                <a:lnTo>
                  <a:pt x="2750" y="367"/>
                </a:lnTo>
                <a:lnTo>
                  <a:pt x="2753" y="366"/>
                </a:lnTo>
                <a:lnTo>
                  <a:pt x="2757" y="364"/>
                </a:lnTo>
                <a:lnTo>
                  <a:pt x="2760" y="362"/>
                </a:lnTo>
                <a:lnTo>
                  <a:pt x="2762" y="359"/>
                </a:lnTo>
                <a:lnTo>
                  <a:pt x="2764" y="356"/>
                </a:lnTo>
                <a:lnTo>
                  <a:pt x="2766" y="352"/>
                </a:lnTo>
                <a:lnTo>
                  <a:pt x="2767" y="348"/>
                </a:lnTo>
                <a:lnTo>
                  <a:pt x="2798" y="348"/>
                </a:lnTo>
                <a:lnTo>
                  <a:pt x="2797" y="354"/>
                </a:lnTo>
                <a:lnTo>
                  <a:pt x="2796" y="360"/>
                </a:lnTo>
                <a:lnTo>
                  <a:pt x="2795" y="363"/>
                </a:lnTo>
                <a:lnTo>
                  <a:pt x="2793" y="366"/>
                </a:lnTo>
                <a:lnTo>
                  <a:pt x="2792" y="369"/>
                </a:lnTo>
                <a:lnTo>
                  <a:pt x="2790" y="371"/>
                </a:lnTo>
                <a:lnTo>
                  <a:pt x="2787" y="376"/>
                </a:lnTo>
                <a:lnTo>
                  <a:pt x="2783" y="381"/>
                </a:lnTo>
                <a:lnTo>
                  <a:pt x="2778" y="384"/>
                </a:lnTo>
                <a:lnTo>
                  <a:pt x="2772" y="387"/>
                </a:lnTo>
                <a:lnTo>
                  <a:pt x="2766" y="390"/>
                </a:lnTo>
                <a:lnTo>
                  <a:pt x="2760" y="392"/>
                </a:lnTo>
                <a:lnTo>
                  <a:pt x="2753" y="393"/>
                </a:lnTo>
                <a:lnTo>
                  <a:pt x="2745" y="3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57989F-0A05-171A-ECC1-6011547327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9" y="4869160"/>
            <a:ext cx="9792468" cy="276999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13232959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CC-BY-SA 4.0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936557"/>
            <a:ext cx="9792468" cy="492443"/>
          </a:xfrm>
        </p:spPr>
        <p:txBody>
          <a:bodyPr anchor="b" anchorCtr="0">
            <a:spAutoFit/>
          </a:bodyPr>
          <a:lstStyle>
            <a:lvl1pPr algn="l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3429000"/>
            <a:ext cx="9792468" cy="492443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407368" y="2674624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CA1682D5-9875-6DFE-B1FA-F20EE1301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4ABA6-5D19-4EBF-A2E9-0CF22A14F5A8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07BD9D2-D4DB-4F42-21C0-76A363F7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Footer Placeholder 23">
            <a:extLst>
              <a:ext uri="{FF2B5EF4-FFF2-40B4-BE49-F238E27FC236}">
                <a16:creationId xmlns:a16="http://schemas.microsoft.com/office/drawing/2014/main" id="{FCC3E25D-5FFA-8583-6320-58A891113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7728" y="6309320"/>
            <a:ext cx="6552728" cy="143869"/>
          </a:xfrm>
        </p:spPr>
        <p:txBody>
          <a:bodyPr/>
          <a:lstStyle/>
          <a:p>
            <a:r>
              <a:rPr lang="en-US"/>
              <a:t>Hermans, Begy &amp; Louppe (2022), TMLR</a:t>
            </a:r>
            <a:endParaRPr lang="fi-FI" dirty="0"/>
          </a:p>
        </p:txBody>
      </p:sp>
      <p:pic>
        <p:nvPicPr>
          <p:cNvPr id="8" name="Picture 7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F108979D-2C35-8DF7-C967-157BD0DD7FD6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9456" y="6093296"/>
            <a:ext cx="360000" cy="360000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C1BC6918-6C5B-C3AF-A51B-FB591F80BF0B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7988" y="6093296"/>
            <a:ext cx="360000" cy="36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85E044-ACE3-4A12-B709-E06CC826CC30}"/>
              </a:ext>
            </a:extLst>
          </p:cNvPr>
          <p:cNvSpPr txBox="1"/>
          <p:nvPr/>
        </p:nvSpPr>
        <p:spPr>
          <a:xfrm>
            <a:off x="1703744" y="6093296"/>
            <a:ext cx="1871976" cy="36004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en-US" sz="800" dirty="0">
                <a:solidFill>
                  <a:schemeClr val="tx1"/>
                </a:solidFill>
                <a:effectLst/>
              </a:rPr>
              <a:t>Content is available under</a:t>
            </a:r>
          </a:p>
          <a:p>
            <a:pPr algn="l"/>
            <a:r>
              <a:rPr lang="en-US" sz="800" dirty="0">
                <a:solidFill>
                  <a:schemeClr val="tx1"/>
                </a:solidFill>
                <a:effectLst/>
              </a:rPr>
              <a:t>CC BY-SA 4.0 unless otherwise stated</a:t>
            </a:r>
            <a:endParaRPr lang="en-GB" sz="800" dirty="0">
              <a:solidFill>
                <a:schemeClr val="tx1"/>
              </a:solidFill>
              <a:effectLst/>
            </a:endParaRPr>
          </a:p>
        </p:txBody>
      </p:sp>
      <p:pic>
        <p:nvPicPr>
          <p:cNvPr id="6" name="Picture 5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FC0491D6-8735-CD8F-1C61-5F39FCFAC6E9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71464" y="6093296"/>
            <a:ext cx="360000" cy="360000"/>
          </a:xfrm>
          <a:prstGeom prst="rect">
            <a:avLst/>
          </a:prstGeom>
        </p:spPr>
      </p:pic>
      <p:sp>
        <p:nvSpPr>
          <p:cNvPr id="26" name="Freeform 57">
            <a:extLst>
              <a:ext uri="{FF2B5EF4-FFF2-40B4-BE49-F238E27FC236}">
                <a16:creationId xmlns:a16="http://schemas.microsoft.com/office/drawing/2014/main" id="{0E03BCF4-13F7-7F96-BC64-C3E3B78F3467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44347" cy="540000"/>
          </a:xfrm>
          <a:custGeom>
            <a:avLst/>
            <a:gdLst>
              <a:gd name="T0" fmla="*/ 2814 w 2926"/>
              <a:gd name="T1" fmla="*/ 342 h 621"/>
              <a:gd name="T2" fmla="*/ 2849 w 2926"/>
              <a:gd name="T3" fmla="*/ 355 h 621"/>
              <a:gd name="T4" fmla="*/ 310 w 2926"/>
              <a:gd name="T5" fmla="*/ 172 h 621"/>
              <a:gd name="T6" fmla="*/ 1100 w 2926"/>
              <a:gd name="T7" fmla="*/ 105 h 621"/>
              <a:gd name="T8" fmla="*/ 1279 w 2926"/>
              <a:gd name="T9" fmla="*/ 91 h 621"/>
              <a:gd name="T10" fmla="*/ 1263 w 2926"/>
              <a:gd name="T11" fmla="*/ 47 h 621"/>
              <a:gd name="T12" fmla="*/ 1281 w 2926"/>
              <a:gd name="T13" fmla="*/ 129 h 621"/>
              <a:gd name="T14" fmla="*/ 1441 w 2926"/>
              <a:gd name="T15" fmla="*/ 136 h 621"/>
              <a:gd name="T16" fmla="*/ 1462 w 2926"/>
              <a:gd name="T17" fmla="*/ 48 h 621"/>
              <a:gd name="T18" fmla="*/ 1559 w 2926"/>
              <a:gd name="T19" fmla="*/ 51 h 621"/>
              <a:gd name="T20" fmla="*/ 1553 w 2926"/>
              <a:gd name="T21" fmla="*/ 133 h 621"/>
              <a:gd name="T22" fmla="*/ 1529 w 2926"/>
              <a:gd name="T23" fmla="*/ 143 h 621"/>
              <a:gd name="T24" fmla="*/ 1665 w 2926"/>
              <a:gd name="T25" fmla="*/ 9 h 621"/>
              <a:gd name="T26" fmla="*/ 1861 w 2926"/>
              <a:gd name="T27" fmla="*/ 60 h 621"/>
              <a:gd name="T28" fmla="*/ 1874 w 2926"/>
              <a:gd name="T29" fmla="*/ 74 h 621"/>
              <a:gd name="T30" fmla="*/ 1994 w 2926"/>
              <a:gd name="T31" fmla="*/ 20 h 621"/>
              <a:gd name="T32" fmla="*/ 2136 w 2926"/>
              <a:gd name="T33" fmla="*/ 117 h 621"/>
              <a:gd name="T34" fmla="*/ 2170 w 2926"/>
              <a:gd name="T35" fmla="*/ 130 h 621"/>
              <a:gd name="T36" fmla="*/ 2217 w 2926"/>
              <a:gd name="T37" fmla="*/ 95 h 621"/>
              <a:gd name="T38" fmla="*/ 2343 w 2926"/>
              <a:gd name="T39" fmla="*/ 77 h 621"/>
              <a:gd name="T40" fmla="*/ 2392 w 2926"/>
              <a:gd name="T41" fmla="*/ 86 h 621"/>
              <a:gd name="T42" fmla="*/ 2365 w 2926"/>
              <a:gd name="T43" fmla="*/ 153 h 621"/>
              <a:gd name="T44" fmla="*/ 2378 w 2926"/>
              <a:gd name="T45" fmla="*/ 113 h 621"/>
              <a:gd name="T46" fmla="*/ 2452 w 2926"/>
              <a:gd name="T47" fmla="*/ 64 h 621"/>
              <a:gd name="T48" fmla="*/ 2511 w 2926"/>
              <a:gd name="T49" fmla="*/ 28 h 621"/>
              <a:gd name="T50" fmla="*/ 2559 w 2926"/>
              <a:gd name="T51" fmla="*/ 160 h 621"/>
              <a:gd name="T52" fmla="*/ 2676 w 2926"/>
              <a:gd name="T53" fmla="*/ 135 h 621"/>
              <a:gd name="T54" fmla="*/ 1083 w 2926"/>
              <a:gd name="T55" fmla="*/ 277 h 621"/>
              <a:gd name="T56" fmla="*/ 1121 w 2926"/>
              <a:gd name="T57" fmla="*/ 392 h 621"/>
              <a:gd name="T58" fmla="*/ 1131 w 2926"/>
              <a:gd name="T59" fmla="*/ 357 h 621"/>
              <a:gd name="T60" fmla="*/ 1068 w 2926"/>
              <a:gd name="T61" fmla="*/ 243 h 621"/>
              <a:gd name="T62" fmla="*/ 1194 w 2926"/>
              <a:gd name="T63" fmla="*/ 364 h 621"/>
              <a:gd name="T64" fmla="*/ 1267 w 2926"/>
              <a:gd name="T65" fmla="*/ 317 h 621"/>
              <a:gd name="T66" fmla="*/ 1259 w 2926"/>
              <a:gd name="T67" fmla="*/ 362 h 621"/>
              <a:gd name="T68" fmla="*/ 1388 w 2926"/>
              <a:gd name="T69" fmla="*/ 272 h 621"/>
              <a:gd name="T70" fmla="*/ 1352 w 2926"/>
              <a:gd name="T71" fmla="*/ 317 h 621"/>
              <a:gd name="T72" fmla="*/ 1525 w 2926"/>
              <a:gd name="T73" fmla="*/ 273 h 621"/>
              <a:gd name="T74" fmla="*/ 1525 w 2926"/>
              <a:gd name="T75" fmla="*/ 360 h 621"/>
              <a:gd name="T76" fmla="*/ 1498 w 2926"/>
              <a:gd name="T77" fmla="*/ 365 h 621"/>
              <a:gd name="T78" fmla="*/ 1654 w 2926"/>
              <a:gd name="T79" fmla="*/ 273 h 621"/>
              <a:gd name="T80" fmla="*/ 1656 w 2926"/>
              <a:gd name="T81" fmla="*/ 362 h 621"/>
              <a:gd name="T82" fmla="*/ 1626 w 2926"/>
              <a:gd name="T83" fmla="*/ 362 h 621"/>
              <a:gd name="T84" fmla="*/ 1859 w 2926"/>
              <a:gd name="T85" fmla="*/ 276 h 621"/>
              <a:gd name="T86" fmla="*/ 1884 w 2926"/>
              <a:gd name="T87" fmla="*/ 393 h 621"/>
              <a:gd name="T88" fmla="*/ 1859 w 2926"/>
              <a:gd name="T89" fmla="*/ 340 h 621"/>
              <a:gd name="T90" fmla="*/ 2008 w 2926"/>
              <a:gd name="T91" fmla="*/ 226 h 621"/>
              <a:gd name="T92" fmla="*/ 2131 w 2926"/>
              <a:gd name="T93" fmla="*/ 270 h 621"/>
              <a:gd name="T94" fmla="*/ 2185 w 2926"/>
              <a:gd name="T95" fmla="*/ 388 h 621"/>
              <a:gd name="T96" fmla="*/ 2170 w 2926"/>
              <a:gd name="T97" fmla="*/ 362 h 621"/>
              <a:gd name="T98" fmla="*/ 2107 w 2926"/>
              <a:gd name="T99" fmla="*/ 249 h 621"/>
              <a:gd name="T100" fmla="*/ 2242 w 2926"/>
              <a:gd name="T101" fmla="*/ 367 h 621"/>
              <a:gd name="T102" fmla="*/ 2345 w 2926"/>
              <a:gd name="T103" fmla="*/ 317 h 621"/>
              <a:gd name="T104" fmla="*/ 2304 w 2926"/>
              <a:gd name="T105" fmla="*/ 364 h 621"/>
              <a:gd name="T106" fmla="*/ 2370 w 2926"/>
              <a:gd name="T107" fmla="*/ 230 h 621"/>
              <a:gd name="T108" fmla="*/ 2437 w 2926"/>
              <a:gd name="T109" fmla="*/ 377 h 621"/>
              <a:gd name="T110" fmla="*/ 2534 w 2926"/>
              <a:gd name="T111" fmla="*/ 331 h 621"/>
              <a:gd name="T112" fmla="*/ 2495 w 2926"/>
              <a:gd name="T113" fmla="*/ 392 h 621"/>
              <a:gd name="T114" fmla="*/ 2602 w 2926"/>
              <a:gd name="T115" fmla="*/ 278 h 621"/>
              <a:gd name="T116" fmla="*/ 2598 w 2926"/>
              <a:gd name="T117" fmla="*/ 302 h 621"/>
              <a:gd name="T118" fmla="*/ 2716 w 2926"/>
              <a:gd name="T119" fmla="*/ 277 h 621"/>
              <a:gd name="T120" fmla="*/ 2722 w 2926"/>
              <a:gd name="T121" fmla="*/ 317 h 621"/>
              <a:gd name="T122" fmla="*/ 2772 w 2926"/>
              <a:gd name="T123" fmla="*/ 387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926" h="621">
                <a:moveTo>
                  <a:pt x="2846" y="320"/>
                </a:moveTo>
                <a:lnTo>
                  <a:pt x="2895" y="320"/>
                </a:lnTo>
                <a:lnTo>
                  <a:pt x="2895" y="315"/>
                </a:lnTo>
                <a:lnTo>
                  <a:pt x="2894" y="311"/>
                </a:lnTo>
                <a:lnTo>
                  <a:pt x="2892" y="306"/>
                </a:lnTo>
                <a:lnTo>
                  <a:pt x="2889" y="303"/>
                </a:lnTo>
                <a:lnTo>
                  <a:pt x="2887" y="301"/>
                </a:lnTo>
                <a:lnTo>
                  <a:pt x="2885" y="300"/>
                </a:lnTo>
                <a:lnTo>
                  <a:pt x="2881" y="298"/>
                </a:lnTo>
                <a:lnTo>
                  <a:pt x="2876" y="296"/>
                </a:lnTo>
                <a:lnTo>
                  <a:pt x="2871" y="296"/>
                </a:lnTo>
                <a:lnTo>
                  <a:pt x="2866" y="296"/>
                </a:lnTo>
                <a:lnTo>
                  <a:pt x="2861" y="298"/>
                </a:lnTo>
                <a:lnTo>
                  <a:pt x="2859" y="299"/>
                </a:lnTo>
                <a:lnTo>
                  <a:pt x="2857" y="300"/>
                </a:lnTo>
                <a:lnTo>
                  <a:pt x="2853" y="303"/>
                </a:lnTo>
                <a:lnTo>
                  <a:pt x="2850" y="307"/>
                </a:lnTo>
                <a:lnTo>
                  <a:pt x="2848" y="311"/>
                </a:lnTo>
                <a:lnTo>
                  <a:pt x="2847" y="315"/>
                </a:lnTo>
                <a:lnTo>
                  <a:pt x="2846" y="320"/>
                </a:lnTo>
                <a:close/>
                <a:moveTo>
                  <a:pt x="2872" y="393"/>
                </a:moveTo>
                <a:lnTo>
                  <a:pt x="2863" y="393"/>
                </a:lnTo>
                <a:lnTo>
                  <a:pt x="2859" y="392"/>
                </a:lnTo>
                <a:lnTo>
                  <a:pt x="2855" y="391"/>
                </a:lnTo>
                <a:lnTo>
                  <a:pt x="2848" y="389"/>
                </a:lnTo>
                <a:lnTo>
                  <a:pt x="2841" y="386"/>
                </a:lnTo>
                <a:lnTo>
                  <a:pt x="2835" y="382"/>
                </a:lnTo>
                <a:lnTo>
                  <a:pt x="2829" y="377"/>
                </a:lnTo>
                <a:lnTo>
                  <a:pt x="2825" y="371"/>
                </a:lnTo>
                <a:lnTo>
                  <a:pt x="2821" y="365"/>
                </a:lnTo>
                <a:lnTo>
                  <a:pt x="2818" y="358"/>
                </a:lnTo>
                <a:lnTo>
                  <a:pt x="2815" y="350"/>
                </a:lnTo>
                <a:lnTo>
                  <a:pt x="2814" y="342"/>
                </a:lnTo>
                <a:lnTo>
                  <a:pt x="2814" y="333"/>
                </a:lnTo>
                <a:lnTo>
                  <a:pt x="2814" y="324"/>
                </a:lnTo>
                <a:lnTo>
                  <a:pt x="2815" y="315"/>
                </a:lnTo>
                <a:lnTo>
                  <a:pt x="2816" y="312"/>
                </a:lnTo>
                <a:lnTo>
                  <a:pt x="2818" y="308"/>
                </a:lnTo>
                <a:lnTo>
                  <a:pt x="2821" y="301"/>
                </a:lnTo>
                <a:lnTo>
                  <a:pt x="2825" y="294"/>
                </a:lnTo>
                <a:lnTo>
                  <a:pt x="2829" y="288"/>
                </a:lnTo>
                <a:lnTo>
                  <a:pt x="2835" y="283"/>
                </a:lnTo>
                <a:lnTo>
                  <a:pt x="2841" y="279"/>
                </a:lnTo>
                <a:lnTo>
                  <a:pt x="2844" y="277"/>
                </a:lnTo>
                <a:lnTo>
                  <a:pt x="2847" y="276"/>
                </a:lnTo>
                <a:lnTo>
                  <a:pt x="2855" y="273"/>
                </a:lnTo>
                <a:lnTo>
                  <a:pt x="2862" y="272"/>
                </a:lnTo>
                <a:lnTo>
                  <a:pt x="2871" y="272"/>
                </a:lnTo>
                <a:lnTo>
                  <a:pt x="2878" y="272"/>
                </a:lnTo>
                <a:lnTo>
                  <a:pt x="2886" y="273"/>
                </a:lnTo>
                <a:lnTo>
                  <a:pt x="2892" y="275"/>
                </a:lnTo>
                <a:lnTo>
                  <a:pt x="2899" y="278"/>
                </a:lnTo>
                <a:lnTo>
                  <a:pt x="2905" y="282"/>
                </a:lnTo>
                <a:lnTo>
                  <a:pt x="2910" y="286"/>
                </a:lnTo>
                <a:lnTo>
                  <a:pt x="2915" y="292"/>
                </a:lnTo>
                <a:lnTo>
                  <a:pt x="2919" y="298"/>
                </a:lnTo>
                <a:lnTo>
                  <a:pt x="2922" y="305"/>
                </a:lnTo>
                <a:lnTo>
                  <a:pt x="2923" y="309"/>
                </a:lnTo>
                <a:lnTo>
                  <a:pt x="2924" y="313"/>
                </a:lnTo>
                <a:lnTo>
                  <a:pt x="2926" y="322"/>
                </a:lnTo>
                <a:lnTo>
                  <a:pt x="2926" y="331"/>
                </a:lnTo>
                <a:lnTo>
                  <a:pt x="2926" y="340"/>
                </a:lnTo>
                <a:lnTo>
                  <a:pt x="2846" y="340"/>
                </a:lnTo>
                <a:lnTo>
                  <a:pt x="2846" y="347"/>
                </a:lnTo>
                <a:lnTo>
                  <a:pt x="2848" y="352"/>
                </a:lnTo>
                <a:lnTo>
                  <a:pt x="2849" y="355"/>
                </a:lnTo>
                <a:lnTo>
                  <a:pt x="2850" y="357"/>
                </a:lnTo>
                <a:lnTo>
                  <a:pt x="2853" y="361"/>
                </a:lnTo>
                <a:lnTo>
                  <a:pt x="2855" y="363"/>
                </a:lnTo>
                <a:lnTo>
                  <a:pt x="2857" y="365"/>
                </a:lnTo>
                <a:lnTo>
                  <a:pt x="2862" y="367"/>
                </a:lnTo>
                <a:lnTo>
                  <a:pt x="2864" y="368"/>
                </a:lnTo>
                <a:lnTo>
                  <a:pt x="2867" y="368"/>
                </a:lnTo>
                <a:lnTo>
                  <a:pt x="2873" y="369"/>
                </a:lnTo>
                <a:lnTo>
                  <a:pt x="2880" y="368"/>
                </a:lnTo>
                <a:lnTo>
                  <a:pt x="2884" y="367"/>
                </a:lnTo>
                <a:lnTo>
                  <a:pt x="2887" y="365"/>
                </a:lnTo>
                <a:lnTo>
                  <a:pt x="2890" y="363"/>
                </a:lnTo>
                <a:lnTo>
                  <a:pt x="2892" y="361"/>
                </a:lnTo>
                <a:lnTo>
                  <a:pt x="2894" y="358"/>
                </a:lnTo>
                <a:lnTo>
                  <a:pt x="2895" y="355"/>
                </a:lnTo>
                <a:lnTo>
                  <a:pt x="2925" y="357"/>
                </a:lnTo>
                <a:lnTo>
                  <a:pt x="2924" y="361"/>
                </a:lnTo>
                <a:lnTo>
                  <a:pt x="2923" y="365"/>
                </a:lnTo>
                <a:lnTo>
                  <a:pt x="2921" y="369"/>
                </a:lnTo>
                <a:lnTo>
                  <a:pt x="2919" y="372"/>
                </a:lnTo>
                <a:lnTo>
                  <a:pt x="2914" y="378"/>
                </a:lnTo>
                <a:lnTo>
                  <a:pt x="2911" y="381"/>
                </a:lnTo>
                <a:lnTo>
                  <a:pt x="2908" y="383"/>
                </a:lnTo>
                <a:lnTo>
                  <a:pt x="2904" y="386"/>
                </a:lnTo>
                <a:lnTo>
                  <a:pt x="2900" y="388"/>
                </a:lnTo>
                <a:lnTo>
                  <a:pt x="2896" y="389"/>
                </a:lnTo>
                <a:lnTo>
                  <a:pt x="2892" y="391"/>
                </a:lnTo>
                <a:lnTo>
                  <a:pt x="2887" y="392"/>
                </a:lnTo>
                <a:lnTo>
                  <a:pt x="2883" y="393"/>
                </a:lnTo>
                <a:lnTo>
                  <a:pt x="2877" y="393"/>
                </a:lnTo>
                <a:lnTo>
                  <a:pt x="2872" y="393"/>
                </a:lnTo>
                <a:close/>
                <a:moveTo>
                  <a:pt x="386" y="391"/>
                </a:moveTo>
                <a:lnTo>
                  <a:pt x="310" y="172"/>
                </a:lnTo>
                <a:lnTo>
                  <a:pt x="235" y="391"/>
                </a:lnTo>
                <a:lnTo>
                  <a:pt x="386" y="391"/>
                </a:lnTo>
                <a:close/>
                <a:moveTo>
                  <a:pt x="619" y="621"/>
                </a:moveTo>
                <a:lnTo>
                  <a:pt x="466" y="621"/>
                </a:lnTo>
                <a:lnTo>
                  <a:pt x="428" y="513"/>
                </a:lnTo>
                <a:lnTo>
                  <a:pt x="192" y="513"/>
                </a:lnTo>
                <a:lnTo>
                  <a:pt x="154" y="621"/>
                </a:lnTo>
                <a:lnTo>
                  <a:pt x="0" y="621"/>
                </a:lnTo>
                <a:lnTo>
                  <a:pt x="218" y="9"/>
                </a:lnTo>
                <a:lnTo>
                  <a:pt x="403" y="9"/>
                </a:lnTo>
                <a:lnTo>
                  <a:pt x="619" y="621"/>
                </a:lnTo>
                <a:close/>
                <a:moveTo>
                  <a:pt x="678" y="621"/>
                </a:moveTo>
                <a:lnTo>
                  <a:pt x="678" y="482"/>
                </a:lnTo>
                <a:lnTo>
                  <a:pt x="817" y="482"/>
                </a:lnTo>
                <a:lnTo>
                  <a:pt x="817" y="621"/>
                </a:lnTo>
                <a:lnTo>
                  <a:pt x="678" y="621"/>
                </a:lnTo>
                <a:close/>
                <a:moveTo>
                  <a:pt x="821" y="221"/>
                </a:moveTo>
                <a:lnTo>
                  <a:pt x="785" y="433"/>
                </a:lnTo>
                <a:lnTo>
                  <a:pt x="704" y="433"/>
                </a:lnTo>
                <a:lnTo>
                  <a:pt x="674" y="221"/>
                </a:lnTo>
                <a:lnTo>
                  <a:pt x="674" y="9"/>
                </a:lnTo>
                <a:lnTo>
                  <a:pt x="821" y="9"/>
                </a:lnTo>
                <a:lnTo>
                  <a:pt x="821" y="221"/>
                </a:lnTo>
                <a:close/>
                <a:moveTo>
                  <a:pt x="1080" y="166"/>
                </a:moveTo>
                <a:lnTo>
                  <a:pt x="1044" y="166"/>
                </a:lnTo>
                <a:lnTo>
                  <a:pt x="1099" y="9"/>
                </a:lnTo>
                <a:lnTo>
                  <a:pt x="1142" y="9"/>
                </a:lnTo>
                <a:lnTo>
                  <a:pt x="1196" y="166"/>
                </a:lnTo>
                <a:lnTo>
                  <a:pt x="1160" y="166"/>
                </a:lnTo>
                <a:lnTo>
                  <a:pt x="1149" y="130"/>
                </a:lnTo>
                <a:lnTo>
                  <a:pt x="1092" y="130"/>
                </a:lnTo>
                <a:lnTo>
                  <a:pt x="1080" y="166"/>
                </a:lnTo>
                <a:close/>
                <a:moveTo>
                  <a:pt x="1100" y="105"/>
                </a:moveTo>
                <a:lnTo>
                  <a:pt x="1140" y="105"/>
                </a:lnTo>
                <a:lnTo>
                  <a:pt x="1121" y="45"/>
                </a:lnTo>
                <a:lnTo>
                  <a:pt x="1100" y="105"/>
                </a:lnTo>
                <a:close/>
                <a:moveTo>
                  <a:pt x="1247" y="169"/>
                </a:moveTo>
                <a:lnTo>
                  <a:pt x="1239" y="168"/>
                </a:lnTo>
                <a:lnTo>
                  <a:pt x="1235" y="167"/>
                </a:lnTo>
                <a:lnTo>
                  <a:pt x="1232" y="166"/>
                </a:lnTo>
                <a:lnTo>
                  <a:pt x="1225" y="164"/>
                </a:lnTo>
                <a:lnTo>
                  <a:pt x="1219" y="160"/>
                </a:lnTo>
                <a:lnTo>
                  <a:pt x="1216" y="157"/>
                </a:lnTo>
                <a:lnTo>
                  <a:pt x="1214" y="155"/>
                </a:lnTo>
                <a:lnTo>
                  <a:pt x="1212" y="152"/>
                </a:lnTo>
                <a:lnTo>
                  <a:pt x="1211" y="149"/>
                </a:lnTo>
                <a:lnTo>
                  <a:pt x="1210" y="145"/>
                </a:lnTo>
                <a:lnTo>
                  <a:pt x="1209" y="142"/>
                </a:lnTo>
                <a:lnTo>
                  <a:pt x="1208" y="138"/>
                </a:lnTo>
                <a:lnTo>
                  <a:pt x="1208" y="133"/>
                </a:lnTo>
                <a:lnTo>
                  <a:pt x="1208" y="127"/>
                </a:lnTo>
                <a:lnTo>
                  <a:pt x="1210" y="122"/>
                </a:lnTo>
                <a:lnTo>
                  <a:pt x="1211" y="117"/>
                </a:lnTo>
                <a:lnTo>
                  <a:pt x="1214" y="113"/>
                </a:lnTo>
                <a:lnTo>
                  <a:pt x="1218" y="109"/>
                </a:lnTo>
                <a:lnTo>
                  <a:pt x="1221" y="106"/>
                </a:lnTo>
                <a:lnTo>
                  <a:pt x="1226" y="104"/>
                </a:lnTo>
                <a:lnTo>
                  <a:pt x="1230" y="102"/>
                </a:lnTo>
                <a:lnTo>
                  <a:pt x="1236" y="100"/>
                </a:lnTo>
                <a:lnTo>
                  <a:pt x="1241" y="99"/>
                </a:lnTo>
                <a:lnTo>
                  <a:pt x="1252" y="97"/>
                </a:lnTo>
                <a:lnTo>
                  <a:pt x="1265" y="96"/>
                </a:lnTo>
                <a:lnTo>
                  <a:pt x="1270" y="95"/>
                </a:lnTo>
                <a:lnTo>
                  <a:pt x="1274" y="94"/>
                </a:lnTo>
                <a:lnTo>
                  <a:pt x="1277" y="93"/>
                </a:lnTo>
                <a:lnTo>
                  <a:pt x="1279" y="91"/>
                </a:lnTo>
                <a:lnTo>
                  <a:pt x="1280" y="89"/>
                </a:lnTo>
                <a:lnTo>
                  <a:pt x="1281" y="87"/>
                </a:lnTo>
                <a:lnTo>
                  <a:pt x="1280" y="83"/>
                </a:lnTo>
                <a:lnTo>
                  <a:pt x="1280" y="80"/>
                </a:lnTo>
                <a:lnTo>
                  <a:pt x="1278" y="77"/>
                </a:lnTo>
                <a:lnTo>
                  <a:pt x="1276" y="75"/>
                </a:lnTo>
                <a:lnTo>
                  <a:pt x="1274" y="73"/>
                </a:lnTo>
                <a:lnTo>
                  <a:pt x="1271" y="72"/>
                </a:lnTo>
                <a:lnTo>
                  <a:pt x="1267" y="71"/>
                </a:lnTo>
                <a:lnTo>
                  <a:pt x="1263" y="71"/>
                </a:lnTo>
                <a:lnTo>
                  <a:pt x="1259" y="71"/>
                </a:lnTo>
                <a:lnTo>
                  <a:pt x="1255" y="72"/>
                </a:lnTo>
                <a:lnTo>
                  <a:pt x="1252" y="73"/>
                </a:lnTo>
                <a:lnTo>
                  <a:pt x="1249" y="75"/>
                </a:lnTo>
                <a:lnTo>
                  <a:pt x="1247" y="77"/>
                </a:lnTo>
                <a:lnTo>
                  <a:pt x="1245" y="79"/>
                </a:lnTo>
                <a:lnTo>
                  <a:pt x="1243" y="82"/>
                </a:lnTo>
                <a:lnTo>
                  <a:pt x="1242" y="84"/>
                </a:lnTo>
                <a:lnTo>
                  <a:pt x="1212" y="82"/>
                </a:lnTo>
                <a:lnTo>
                  <a:pt x="1213" y="78"/>
                </a:lnTo>
                <a:lnTo>
                  <a:pt x="1214" y="74"/>
                </a:lnTo>
                <a:lnTo>
                  <a:pt x="1218" y="67"/>
                </a:lnTo>
                <a:lnTo>
                  <a:pt x="1223" y="62"/>
                </a:lnTo>
                <a:lnTo>
                  <a:pt x="1229" y="56"/>
                </a:lnTo>
                <a:lnTo>
                  <a:pt x="1232" y="54"/>
                </a:lnTo>
                <a:lnTo>
                  <a:pt x="1236" y="52"/>
                </a:lnTo>
                <a:lnTo>
                  <a:pt x="1238" y="51"/>
                </a:lnTo>
                <a:lnTo>
                  <a:pt x="1240" y="51"/>
                </a:lnTo>
                <a:lnTo>
                  <a:pt x="1244" y="49"/>
                </a:lnTo>
                <a:lnTo>
                  <a:pt x="1249" y="48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70" y="47"/>
                </a:lnTo>
                <a:lnTo>
                  <a:pt x="1276" y="48"/>
                </a:lnTo>
                <a:lnTo>
                  <a:pt x="1282" y="49"/>
                </a:lnTo>
                <a:lnTo>
                  <a:pt x="1288" y="51"/>
                </a:lnTo>
                <a:lnTo>
                  <a:pt x="1293" y="53"/>
                </a:lnTo>
                <a:lnTo>
                  <a:pt x="1298" y="56"/>
                </a:lnTo>
                <a:lnTo>
                  <a:pt x="1303" y="60"/>
                </a:lnTo>
                <a:lnTo>
                  <a:pt x="1306" y="64"/>
                </a:lnTo>
                <a:lnTo>
                  <a:pt x="1308" y="66"/>
                </a:lnTo>
                <a:lnTo>
                  <a:pt x="1309" y="69"/>
                </a:lnTo>
                <a:lnTo>
                  <a:pt x="1312" y="74"/>
                </a:lnTo>
                <a:lnTo>
                  <a:pt x="1313" y="80"/>
                </a:lnTo>
                <a:lnTo>
                  <a:pt x="1313" y="87"/>
                </a:lnTo>
                <a:lnTo>
                  <a:pt x="1313" y="166"/>
                </a:lnTo>
                <a:lnTo>
                  <a:pt x="1282" y="166"/>
                </a:lnTo>
                <a:lnTo>
                  <a:pt x="1282" y="150"/>
                </a:lnTo>
                <a:lnTo>
                  <a:pt x="1280" y="154"/>
                </a:lnTo>
                <a:lnTo>
                  <a:pt x="1276" y="157"/>
                </a:lnTo>
                <a:lnTo>
                  <a:pt x="1273" y="161"/>
                </a:lnTo>
                <a:lnTo>
                  <a:pt x="1269" y="163"/>
                </a:lnTo>
                <a:lnTo>
                  <a:pt x="1264" y="166"/>
                </a:lnTo>
                <a:lnTo>
                  <a:pt x="1262" y="166"/>
                </a:lnTo>
                <a:lnTo>
                  <a:pt x="1259" y="167"/>
                </a:lnTo>
                <a:lnTo>
                  <a:pt x="1253" y="168"/>
                </a:lnTo>
                <a:lnTo>
                  <a:pt x="1247" y="169"/>
                </a:lnTo>
                <a:close/>
                <a:moveTo>
                  <a:pt x="1256" y="146"/>
                </a:moveTo>
                <a:lnTo>
                  <a:pt x="1262" y="146"/>
                </a:lnTo>
                <a:lnTo>
                  <a:pt x="1266" y="144"/>
                </a:lnTo>
                <a:lnTo>
                  <a:pt x="1270" y="142"/>
                </a:lnTo>
                <a:lnTo>
                  <a:pt x="1274" y="140"/>
                </a:lnTo>
                <a:lnTo>
                  <a:pt x="1277" y="136"/>
                </a:lnTo>
                <a:lnTo>
                  <a:pt x="1279" y="133"/>
                </a:lnTo>
                <a:lnTo>
                  <a:pt x="1281" y="129"/>
                </a:lnTo>
                <a:lnTo>
                  <a:pt x="1281" y="124"/>
                </a:lnTo>
                <a:lnTo>
                  <a:pt x="1281" y="112"/>
                </a:lnTo>
                <a:lnTo>
                  <a:pt x="1279" y="113"/>
                </a:lnTo>
                <a:lnTo>
                  <a:pt x="1275" y="114"/>
                </a:lnTo>
                <a:lnTo>
                  <a:pt x="1266" y="116"/>
                </a:lnTo>
                <a:lnTo>
                  <a:pt x="1258" y="117"/>
                </a:lnTo>
                <a:lnTo>
                  <a:pt x="1251" y="119"/>
                </a:lnTo>
                <a:lnTo>
                  <a:pt x="1247" y="120"/>
                </a:lnTo>
                <a:lnTo>
                  <a:pt x="1244" y="122"/>
                </a:lnTo>
                <a:lnTo>
                  <a:pt x="1243" y="123"/>
                </a:lnTo>
                <a:lnTo>
                  <a:pt x="1242" y="124"/>
                </a:lnTo>
                <a:lnTo>
                  <a:pt x="1240" y="126"/>
                </a:lnTo>
                <a:lnTo>
                  <a:pt x="1240" y="129"/>
                </a:lnTo>
                <a:lnTo>
                  <a:pt x="1239" y="132"/>
                </a:lnTo>
                <a:lnTo>
                  <a:pt x="1239" y="135"/>
                </a:lnTo>
                <a:lnTo>
                  <a:pt x="1240" y="138"/>
                </a:lnTo>
                <a:lnTo>
                  <a:pt x="1242" y="141"/>
                </a:lnTo>
                <a:lnTo>
                  <a:pt x="1244" y="143"/>
                </a:lnTo>
                <a:lnTo>
                  <a:pt x="1247" y="144"/>
                </a:lnTo>
                <a:lnTo>
                  <a:pt x="1250" y="145"/>
                </a:lnTo>
                <a:lnTo>
                  <a:pt x="1253" y="146"/>
                </a:lnTo>
                <a:lnTo>
                  <a:pt x="1256" y="146"/>
                </a:lnTo>
                <a:close/>
                <a:moveTo>
                  <a:pt x="1373" y="166"/>
                </a:moveTo>
                <a:lnTo>
                  <a:pt x="1340" y="166"/>
                </a:lnTo>
                <a:lnTo>
                  <a:pt x="1340" y="9"/>
                </a:lnTo>
                <a:lnTo>
                  <a:pt x="1373" y="9"/>
                </a:lnTo>
                <a:lnTo>
                  <a:pt x="1373" y="166"/>
                </a:lnTo>
                <a:close/>
                <a:moveTo>
                  <a:pt x="1462" y="48"/>
                </a:moveTo>
                <a:lnTo>
                  <a:pt x="1462" y="73"/>
                </a:lnTo>
                <a:lnTo>
                  <a:pt x="1440" y="73"/>
                </a:lnTo>
                <a:lnTo>
                  <a:pt x="1440" y="130"/>
                </a:lnTo>
                <a:lnTo>
                  <a:pt x="1440" y="133"/>
                </a:lnTo>
                <a:lnTo>
                  <a:pt x="1441" y="136"/>
                </a:lnTo>
                <a:lnTo>
                  <a:pt x="1442" y="138"/>
                </a:lnTo>
                <a:lnTo>
                  <a:pt x="1443" y="139"/>
                </a:lnTo>
                <a:lnTo>
                  <a:pt x="1445" y="140"/>
                </a:lnTo>
                <a:lnTo>
                  <a:pt x="1447" y="141"/>
                </a:lnTo>
                <a:lnTo>
                  <a:pt x="1449" y="141"/>
                </a:lnTo>
                <a:lnTo>
                  <a:pt x="1451" y="142"/>
                </a:lnTo>
                <a:lnTo>
                  <a:pt x="1456" y="141"/>
                </a:lnTo>
                <a:lnTo>
                  <a:pt x="1459" y="141"/>
                </a:lnTo>
                <a:lnTo>
                  <a:pt x="1466" y="165"/>
                </a:lnTo>
                <a:lnTo>
                  <a:pt x="1458" y="167"/>
                </a:lnTo>
                <a:lnTo>
                  <a:pt x="1453" y="167"/>
                </a:lnTo>
                <a:lnTo>
                  <a:pt x="1447" y="168"/>
                </a:lnTo>
                <a:lnTo>
                  <a:pt x="1442" y="168"/>
                </a:lnTo>
                <a:lnTo>
                  <a:pt x="1438" y="168"/>
                </a:lnTo>
                <a:lnTo>
                  <a:pt x="1431" y="166"/>
                </a:lnTo>
                <a:lnTo>
                  <a:pt x="1424" y="164"/>
                </a:lnTo>
                <a:lnTo>
                  <a:pt x="1421" y="162"/>
                </a:lnTo>
                <a:lnTo>
                  <a:pt x="1418" y="160"/>
                </a:lnTo>
                <a:lnTo>
                  <a:pt x="1414" y="155"/>
                </a:lnTo>
                <a:lnTo>
                  <a:pt x="1412" y="153"/>
                </a:lnTo>
                <a:lnTo>
                  <a:pt x="1410" y="150"/>
                </a:lnTo>
                <a:lnTo>
                  <a:pt x="1409" y="146"/>
                </a:lnTo>
                <a:lnTo>
                  <a:pt x="1408" y="142"/>
                </a:lnTo>
                <a:lnTo>
                  <a:pt x="1408" y="139"/>
                </a:lnTo>
                <a:lnTo>
                  <a:pt x="1408" y="134"/>
                </a:lnTo>
                <a:lnTo>
                  <a:pt x="1408" y="73"/>
                </a:lnTo>
                <a:lnTo>
                  <a:pt x="1391" y="73"/>
                </a:lnTo>
                <a:lnTo>
                  <a:pt x="1391" y="48"/>
                </a:lnTo>
                <a:lnTo>
                  <a:pt x="1408" y="48"/>
                </a:lnTo>
                <a:lnTo>
                  <a:pt x="1408" y="20"/>
                </a:lnTo>
                <a:lnTo>
                  <a:pt x="1440" y="20"/>
                </a:lnTo>
                <a:lnTo>
                  <a:pt x="1440" y="48"/>
                </a:lnTo>
                <a:lnTo>
                  <a:pt x="1462" y="48"/>
                </a:lnTo>
                <a:close/>
                <a:moveTo>
                  <a:pt x="1535" y="169"/>
                </a:moveTo>
                <a:lnTo>
                  <a:pt x="1526" y="168"/>
                </a:lnTo>
                <a:lnTo>
                  <a:pt x="1522" y="168"/>
                </a:lnTo>
                <a:lnTo>
                  <a:pt x="1518" y="167"/>
                </a:lnTo>
                <a:lnTo>
                  <a:pt x="1511" y="164"/>
                </a:lnTo>
                <a:lnTo>
                  <a:pt x="1504" y="161"/>
                </a:lnTo>
                <a:lnTo>
                  <a:pt x="1498" y="157"/>
                </a:lnTo>
                <a:lnTo>
                  <a:pt x="1492" y="152"/>
                </a:lnTo>
                <a:lnTo>
                  <a:pt x="1488" y="146"/>
                </a:lnTo>
                <a:lnTo>
                  <a:pt x="1484" y="140"/>
                </a:lnTo>
                <a:lnTo>
                  <a:pt x="1481" y="133"/>
                </a:lnTo>
                <a:lnTo>
                  <a:pt x="1478" y="125"/>
                </a:lnTo>
                <a:lnTo>
                  <a:pt x="1477" y="117"/>
                </a:lnTo>
                <a:lnTo>
                  <a:pt x="1477" y="108"/>
                </a:lnTo>
                <a:lnTo>
                  <a:pt x="1477" y="99"/>
                </a:lnTo>
                <a:lnTo>
                  <a:pt x="1478" y="91"/>
                </a:lnTo>
                <a:lnTo>
                  <a:pt x="1479" y="87"/>
                </a:lnTo>
                <a:lnTo>
                  <a:pt x="1481" y="83"/>
                </a:lnTo>
                <a:lnTo>
                  <a:pt x="1484" y="76"/>
                </a:lnTo>
                <a:lnTo>
                  <a:pt x="1488" y="69"/>
                </a:lnTo>
                <a:lnTo>
                  <a:pt x="1492" y="64"/>
                </a:lnTo>
                <a:lnTo>
                  <a:pt x="1498" y="59"/>
                </a:lnTo>
                <a:lnTo>
                  <a:pt x="1504" y="55"/>
                </a:lnTo>
                <a:lnTo>
                  <a:pt x="1507" y="53"/>
                </a:lnTo>
                <a:lnTo>
                  <a:pt x="1511" y="51"/>
                </a:lnTo>
                <a:lnTo>
                  <a:pt x="1518" y="49"/>
                </a:lnTo>
                <a:lnTo>
                  <a:pt x="1522" y="48"/>
                </a:lnTo>
                <a:lnTo>
                  <a:pt x="1526" y="47"/>
                </a:lnTo>
                <a:lnTo>
                  <a:pt x="1535" y="47"/>
                </a:lnTo>
                <a:lnTo>
                  <a:pt x="1543" y="47"/>
                </a:lnTo>
                <a:lnTo>
                  <a:pt x="1547" y="48"/>
                </a:lnTo>
                <a:lnTo>
                  <a:pt x="1551" y="49"/>
                </a:lnTo>
                <a:lnTo>
                  <a:pt x="1559" y="51"/>
                </a:lnTo>
                <a:lnTo>
                  <a:pt x="1566" y="55"/>
                </a:lnTo>
                <a:lnTo>
                  <a:pt x="1572" y="59"/>
                </a:lnTo>
                <a:lnTo>
                  <a:pt x="1577" y="64"/>
                </a:lnTo>
                <a:lnTo>
                  <a:pt x="1582" y="69"/>
                </a:lnTo>
                <a:lnTo>
                  <a:pt x="1586" y="76"/>
                </a:lnTo>
                <a:lnTo>
                  <a:pt x="1587" y="79"/>
                </a:lnTo>
                <a:lnTo>
                  <a:pt x="1589" y="83"/>
                </a:lnTo>
                <a:lnTo>
                  <a:pt x="1591" y="91"/>
                </a:lnTo>
                <a:lnTo>
                  <a:pt x="1592" y="99"/>
                </a:lnTo>
                <a:lnTo>
                  <a:pt x="1593" y="108"/>
                </a:lnTo>
                <a:lnTo>
                  <a:pt x="1592" y="117"/>
                </a:lnTo>
                <a:lnTo>
                  <a:pt x="1591" y="125"/>
                </a:lnTo>
                <a:lnTo>
                  <a:pt x="1590" y="129"/>
                </a:lnTo>
                <a:lnTo>
                  <a:pt x="1589" y="133"/>
                </a:lnTo>
                <a:lnTo>
                  <a:pt x="1586" y="140"/>
                </a:lnTo>
                <a:lnTo>
                  <a:pt x="1582" y="146"/>
                </a:lnTo>
                <a:lnTo>
                  <a:pt x="1577" y="152"/>
                </a:lnTo>
                <a:lnTo>
                  <a:pt x="1572" y="157"/>
                </a:lnTo>
                <a:lnTo>
                  <a:pt x="1566" y="161"/>
                </a:lnTo>
                <a:lnTo>
                  <a:pt x="1562" y="163"/>
                </a:lnTo>
                <a:lnTo>
                  <a:pt x="1559" y="164"/>
                </a:lnTo>
                <a:lnTo>
                  <a:pt x="1551" y="167"/>
                </a:lnTo>
                <a:lnTo>
                  <a:pt x="1547" y="168"/>
                </a:lnTo>
                <a:lnTo>
                  <a:pt x="1543" y="168"/>
                </a:lnTo>
                <a:lnTo>
                  <a:pt x="1535" y="169"/>
                </a:lnTo>
                <a:close/>
                <a:moveTo>
                  <a:pt x="1535" y="143"/>
                </a:moveTo>
                <a:lnTo>
                  <a:pt x="1540" y="143"/>
                </a:lnTo>
                <a:lnTo>
                  <a:pt x="1543" y="142"/>
                </a:lnTo>
                <a:lnTo>
                  <a:pt x="1545" y="141"/>
                </a:lnTo>
                <a:lnTo>
                  <a:pt x="1548" y="139"/>
                </a:lnTo>
                <a:lnTo>
                  <a:pt x="1550" y="138"/>
                </a:lnTo>
                <a:lnTo>
                  <a:pt x="1552" y="136"/>
                </a:lnTo>
                <a:lnTo>
                  <a:pt x="1553" y="133"/>
                </a:lnTo>
                <a:lnTo>
                  <a:pt x="1556" y="128"/>
                </a:lnTo>
                <a:lnTo>
                  <a:pt x="1558" y="122"/>
                </a:lnTo>
                <a:lnTo>
                  <a:pt x="1559" y="115"/>
                </a:lnTo>
                <a:lnTo>
                  <a:pt x="1559" y="108"/>
                </a:lnTo>
                <a:lnTo>
                  <a:pt x="1559" y="100"/>
                </a:lnTo>
                <a:lnTo>
                  <a:pt x="1558" y="94"/>
                </a:lnTo>
                <a:lnTo>
                  <a:pt x="1556" y="87"/>
                </a:lnTo>
                <a:lnTo>
                  <a:pt x="1553" y="82"/>
                </a:lnTo>
                <a:lnTo>
                  <a:pt x="1552" y="80"/>
                </a:lnTo>
                <a:lnTo>
                  <a:pt x="1550" y="78"/>
                </a:lnTo>
                <a:lnTo>
                  <a:pt x="1545" y="74"/>
                </a:lnTo>
                <a:lnTo>
                  <a:pt x="1540" y="73"/>
                </a:lnTo>
                <a:lnTo>
                  <a:pt x="1535" y="72"/>
                </a:lnTo>
                <a:lnTo>
                  <a:pt x="1529" y="73"/>
                </a:lnTo>
                <a:lnTo>
                  <a:pt x="1526" y="73"/>
                </a:lnTo>
                <a:lnTo>
                  <a:pt x="1524" y="74"/>
                </a:lnTo>
                <a:lnTo>
                  <a:pt x="1522" y="76"/>
                </a:lnTo>
                <a:lnTo>
                  <a:pt x="1520" y="78"/>
                </a:lnTo>
                <a:lnTo>
                  <a:pt x="1518" y="80"/>
                </a:lnTo>
                <a:lnTo>
                  <a:pt x="1516" y="82"/>
                </a:lnTo>
                <a:lnTo>
                  <a:pt x="1513" y="87"/>
                </a:lnTo>
                <a:lnTo>
                  <a:pt x="1511" y="94"/>
                </a:lnTo>
                <a:lnTo>
                  <a:pt x="1510" y="100"/>
                </a:lnTo>
                <a:lnTo>
                  <a:pt x="1510" y="108"/>
                </a:lnTo>
                <a:lnTo>
                  <a:pt x="1510" y="115"/>
                </a:lnTo>
                <a:lnTo>
                  <a:pt x="1511" y="122"/>
                </a:lnTo>
                <a:lnTo>
                  <a:pt x="1513" y="128"/>
                </a:lnTo>
                <a:lnTo>
                  <a:pt x="1516" y="133"/>
                </a:lnTo>
                <a:lnTo>
                  <a:pt x="1517" y="134"/>
                </a:lnTo>
                <a:lnTo>
                  <a:pt x="1518" y="136"/>
                </a:lnTo>
                <a:lnTo>
                  <a:pt x="1520" y="138"/>
                </a:lnTo>
                <a:lnTo>
                  <a:pt x="1524" y="141"/>
                </a:lnTo>
                <a:lnTo>
                  <a:pt x="1529" y="143"/>
                </a:lnTo>
                <a:lnTo>
                  <a:pt x="1535" y="143"/>
                </a:lnTo>
                <a:close/>
                <a:moveTo>
                  <a:pt x="1762" y="9"/>
                </a:moveTo>
                <a:lnTo>
                  <a:pt x="1795" y="9"/>
                </a:lnTo>
                <a:lnTo>
                  <a:pt x="1795" y="111"/>
                </a:lnTo>
                <a:lnTo>
                  <a:pt x="1794" y="120"/>
                </a:lnTo>
                <a:lnTo>
                  <a:pt x="1794" y="123"/>
                </a:lnTo>
                <a:lnTo>
                  <a:pt x="1793" y="127"/>
                </a:lnTo>
                <a:lnTo>
                  <a:pt x="1790" y="135"/>
                </a:lnTo>
                <a:lnTo>
                  <a:pt x="1787" y="141"/>
                </a:lnTo>
                <a:lnTo>
                  <a:pt x="1785" y="144"/>
                </a:lnTo>
                <a:lnTo>
                  <a:pt x="1782" y="147"/>
                </a:lnTo>
                <a:lnTo>
                  <a:pt x="1777" y="153"/>
                </a:lnTo>
                <a:lnTo>
                  <a:pt x="1771" y="157"/>
                </a:lnTo>
                <a:lnTo>
                  <a:pt x="1764" y="161"/>
                </a:lnTo>
                <a:lnTo>
                  <a:pt x="1756" y="164"/>
                </a:lnTo>
                <a:lnTo>
                  <a:pt x="1748" y="167"/>
                </a:lnTo>
                <a:lnTo>
                  <a:pt x="1739" y="168"/>
                </a:lnTo>
                <a:lnTo>
                  <a:pt x="1730" y="169"/>
                </a:lnTo>
                <a:lnTo>
                  <a:pt x="1720" y="168"/>
                </a:lnTo>
                <a:lnTo>
                  <a:pt x="1711" y="167"/>
                </a:lnTo>
                <a:lnTo>
                  <a:pt x="1703" y="164"/>
                </a:lnTo>
                <a:lnTo>
                  <a:pt x="1696" y="161"/>
                </a:lnTo>
                <a:lnTo>
                  <a:pt x="1689" y="157"/>
                </a:lnTo>
                <a:lnTo>
                  <a:pt x="1685" y="155"/>
                </a:lnTo>
                <a:lnTo>
                  <a:pt x="1683" y="153"/>
                </a:lnTo>
                <a:lnTo>
                  <a:pt x="1677" y="147"/>
                </a:lnTo>
                <a:lnTo>
                  <a:pt x="1673" y="141"/>
                </a:lnTo>
                <a:lnTo>
                  <a:pt x="1669" y="135"/>
                </a:lnTo>
                <a:lnTo>
                  <a:pt x="1667" y="127"/>
                </a:lnTo>
                <a:lnTo>
                  <a:pt x="1666" y="123"/>
                </a:lnTo>
                <a:lnTo>
                  <a:pt x="1665" y="120"/>
                </a:lnTo>
                <a:lnTo>
                  <a:pt x="1665" y="111"/>
                </a:lnTo>
                <a:lnTo>
                  <a:pt x="1665" y="9"/>
                </a:lnTo>
                <a:lnTo>
                  <a:pt x="1698" y="9"/>
                </a:lnTo>
                <a:lnTo>
                  <a:pt x="1698" y="108"/>
                </a:lnTo>
                <a:lnTo>
                  <a:pt x="1698" y="115"/>
                </a:lnTo>
                <a:lnTo>
                  <a:pt x="1699" y="118"/>
                </a:lnTo>
                <a:lnTo>
                  <a:pt x="1700" y="121"/>
                </a:lnTo>
                <a:lnTo>
                  <a:pt x="1703" y="126"/>
                </a:lnTo>
                <a:lnTo>
                  <a:pt x="1705" y="128"/>
                </a:lnTo>
                <a:lnTo>
                  <a:pt x="1707" y="131"/>
                </a:lnTo>
                <a:lnTo>
                  <a:pt x="1709" y="133"/>
                </a:lnTo>
                <a:lnTo>
                  <a:pt x="1711" y="134"/>
                </a:lnTo>
                <a:lnTo>
                  <a:pt x="1717" y="137"/>
                </a:lnTo>
                <a:lnTo>
                  <a:pt x="1723" y="139"/>
                </a:lnTo>
                <a:lnTo>
                  <a:pt x="1730" y="139"/>
                </a:lnTo>
                <a:lnTo>
                  <a:pt x="1737" y="139"/>
                </a:lnTo>
                <a:lnTo>
                  <a:pt x="1740" y="138"/>
                </a:lnTo>
                <a:lnTo>
                  <a:pt x="1743" y="137"/>
                </a:lnTo>
                <a:lnTo>
                  <a:pt x="1748" y="134"/>
                </a:lnTo>
                <a:lnTo>
                  <a:pt x="1751" y="133"/>
                </a:lnTo>
                <a:lnTo>
                  <a:pt x="1753" y="131"/>
                </a:lnTo>
                <a:lnTo>
                  <a:pt x="1755" y="128"/>
                </a:lnTo>
                <a:lnTo>
                  <a:pt x="1757" y="126"/>
                </a:lnTo>
                <a:lnTo>
                  <a:pt x="1760" y="121"/>
                </a:lnTo>
                <a:lnTo>
                  <a:pt x="1761" y="115"/>
                </a:lnTo>
                <a:lnTo>
                  <a:pt x="1762" y="108"/>
                </a:lnTo>
                <a:lnTo>
                  <a:pt x="1762" y="9"/>
                </a:lnTo>
                <a:close/>
                <a:moveTo>
                  <a:pt x="1856" y="98"/>
                </a:moveTo>
                <a:lnTo>
                  <a:pt x="1856" y="166"/>
                </a:lnTo>
                <a:lnTo>
                  <a:pt x="1824" y="166"/>
                </a:lnTo>
                <a:lnTo>
                  <a:pt x="1824" y="48"/>
                </a:lnTo>
                <a:lnTo>
                  <a:pt x="1855" y="48"/>
                </a:lnTo>
                <a:lnTo>
                  <a:pt x="1855" y="69"/>
                </a:lnTo>
                <a:lnTo>
                  <a:pt x="1858" y="64"/>
                </a:lnTo>
                <a:lnTo>
                  <a:pt x="1861" y="60"/>
                </a:lnTo>
                <a:lnTo>
                  <a:pt x="1865" y="56"/>
                </a:lnTo>
                <a:lnTo>
                  <a:pt x="1869" y="53"/>
                </a:lnTo>
                <a:lnTo>
                  <a:pt x="1874" y="50"/>
                </a:lnTo>
                <a:lnTo>
                  <a:pt x="1880" y="48"/>
                </a:lnTo>
                <a:lnTo>
                  <a:pt x="1886" y="47"/>
                </a:lnTo>
                <a:lnTo>
                  <a:pt x="1893" y="47"/>
                </a:lnTo>
                <a:lnTo>
                  <a:pt x="1902" y="48"/>
                </a:lnTo>
                <a:lnTo>
                  <a:pt x="1906" y="49"/>
                </a:lnTo>
                <a:lnTo>
                  <a:pt x="1909" y="50"/>
                </a:lnTo>
                <a:lnTo>
                  <a:pt x="1913" y="52"/>
                </a:lnTo>
                <a:lnTo>
                  <a:pt x="1916" y="54"/>
                </a:lnTo>
                <a:lnTo>
                  <a:pt x="1919" y="56"/>
                </a:lnTo>
                <a:lnTo>
                  <a:pt x="1922" y="59"/>
                </a:lnTo>
                <a:lnTo>
                  <a:pt x="1925" y="62"/>
                </a:lnTo>
                <a:lnTo>
                  <a:pt x="1927" y="65"/>
                </a:lnTo>
                <a:lnTo>
                  <a:pt x="1929" y="69"/>
                </a:lnTo>
                <a:lnTo>
                  <a:pt x="1931" y="73"/>
                </a:lnTo>
                <a:lnTo>
                  <a:pt x="1932" y="77"/>
                </a:lnTo>
                <a:lnTo>
                  <a:pt x="1933" y="82"/>
                </a:lnTo>
                <a:lnTo>
                  <a:pt x="1933" y="86"/>
                </a:lnTo>
                <a:lnTo>
                  <a:pt x="1933" y="91"/>
                </a:lnTo>
                <a:lnTo>
                  <a:pt x="1933" y="166"/>
                </a:lnTo>
                <a:lnTo>
                  <a:pt x="1901" y="166"/>
                </a:lnTo>
                <a:lnTo>
                  <a:pt x="1901" y="97"/>
                </a:lnTo>
                <a:lnTo>
                  <a:pt x="1900" y="92"/>
                </a:lnTo>
                <a:lnTo>
                  <a:pt x="1899" y="87"/>
                </a:lnTo>
                <a:lnTo>
                  <a:pt x="1898" y="84"/>
                </a:lnTo>
                <a:lnTo>
                  <a:pt x="1895" y="80"/>
                </a:lnTo>
                <a:lnTo>
                  <a:pt x="1892" y="78"/>
                </a:lnTo>
                <a:lnTo>
                  <a:pt x="1889" y="76"/>
                </a:lnTo>
                <a:lnTo>
                  <a:pt x="1884" y="74"/>
                </a:lnTo>
                <a:lnTo>
                  <a:pt x="1879" y="74"/>
                </a:lnTo>
                <a:lnTo>
                  <a:pt x="1874" y="74"/>
                </a:lnTo>
                <a:lnTo>
                  <a:pt x="1870" y="76"/>
                </a:lnTo>
                <a:lnTo>
                  <a:pt x="1866" y="78"/>
                </a:lnTo>
                <a:lnTo>
                  <a:pt x="1863" y="80"/>
                </a:lnTo>
                <a:lnTo>
                  <a:pt x="1860" y="84"/>
                </a:lnTo>
                <a:lnTo>
                  <a:pt x="1858" y="88"/>
                </a:lnTo>
                <a:lnTo>
                  <a:pt x="1857" y="93"/>
                </a:lnTo>
                <a:lnTo>
                  <a:pt x="1856" y="98"/>
                </a:lnTo>
                <a:close/>
                <a:moveTo>
                  <a:pt x="1976" y="33"/>
                </a:moveTo>
                <a:lnTo>
                  <a:pt x="1973" y="33"/>
                </a:lnTo>
                <a:lnTo>
                  <a:pt x="1970" y="32"/>
                </a:lnTo>
                <a:lnTo>
                  <a:pt x="1967" y="31"/>
                </a:lnTo>
                <a:lnTo>
                  <a:pt x="1964" y="28"/>
                </a:lnTo>
                <a:lnTo>
                  <a:pt x="1962" y="26"/>
                </a:lnTo>
                <a:lnTo>
                  <a:pt x="1960" y="23"/>
                </a:lnTo>
                <a:lnTo>
                  <a:pt x="1959" y="20"/>
                </a:lnTo>
                <a:lnTo>
                  <a:pt x="1959" y="17"/>
                </a:lnTo>
                <a:lnTo>
                  <a:pt x="1959" y="13"/>
                </a:lnTo>
                <a:lnTo>
                  <a:pt x="1960" y="10"/>
                </a:lnTo>
                <a:lnTo>
                  <a:pt x="1962" y="8"/>
                </a:lnTo>
                <a:lnTo>
                  <a:pt x="1964" y="5"/>
                </a:lnTo>
                <a:lnTo>
                  <a:pt x="1967" y="3"/>
                </a:lnTo>
                <a:lnTo>
                  <a:pt x="1970" y="1"/>
                </a:lnTo>
                <a:lnTo>
                  <a:pt x="1973" y="1"/>
                </a:lnTo>
                <a:lnTo>
                  <a:pt x="1976" y="0"/>
                </a:lnTo>
                <a:lnTo>
                  <a:pt x="1980" y="1"/>
                </a:lnTo>
                <a:lnTo>
                  <a:pt x="1983" y="1"/>
                </a:lnTo>
                <a:lnTo>
                  <a:pt x="1986" y="3"/>
                </a:lnTo>
                <a:lnTo>
                  <a:pt x="1989" y="5"/>
                </a:lnTo>
                <a:lnTo>
                  <a:pt x="1991" y="8"/>
                </a:lnTo>
                <a:lnTo>
                  <a:pt x="1993" y="10"/>
                </a:lnTo>
                <a:lnTo>
                  <a:pt x="1994" y="13"/>
                </a:lnTo>
                <a:lnTo>
                  <a:pt x="1994" y="17"/>
                </a:lnTo>
                <a:lnTo>
                  <a:pt x="1994" y="20"/>
                </a:lnTo>
                <a:lnTo>
                  <a:pt x="1993" y="23"/>
                </a:lnTo>
                <a:lnTo>
                  <a:pt x="1991" y="26"/>
                </a:lnTo>
                <a:lnTo>
                  <a:pt x="1989" y="28"/>
                </a:lnTo>
                <a:lnTo>
                  <a:pt x="1986" y="31"/>
                </a:lnTo>
                <a:lnTo>
                  <a:pt x="1983" y="32"/>
                </a:lnTo>
                <a:lnTo>
                  <a:pt x="1980" y="33"/>
                </a:lnTo>
                <a:lnTo>
                  <a:pt x="1976" y="33"/>
                </a:lnTo>
                <a:close/>
                <a:moveTo>
                  <a:pt x="1960" y="48"/>
                </a:moveTo>
                <a:lnTo>
                  <a:pt x="1993" y="48"/>
                </a:lnTo>
                <a:lnTo>
                  <a:pt x="1993" y="166"/>
                </a:lnTo>
                <a:lnTo>
                  <a:pt x="1960" y="166"/>
                </a:lnTo>
                <a:lnTo>
                  <a:pt x="1960" y="48"/>
                </a:lnTo>
                <a:close/>
                <a:moveTo>
                  <a:pt x="2128" y="48"/>
                </a:moveTo>
                <a:lnTo>
                  <a:pt x="2087" y="166"/>
                </a:lnTo>
                <a:lnTo>
                  <a:pt x="2050" y="166"/>
                </a:lnTo>
                <a:lnTo>
                  <a:pt x="2009" y="48"/>
                </a:lnTo>
                <a:lnTo>
                  <a:pt x="2044" y="48"/>
                </a:lnTo>
                <a:lnTo>
                  <a:pt x="2068" y="133"/>
                </a:lnTo>
                <a:lnTo>
                  <a:pt x="2094" y="48"/>
                </a:lnTo>
                <a:lnTo>
                  <a:pt x="2128" y="48"/>
                </a:lnTo>
                <a:close/>
                <a:moveTo>
                  <a:pt x="2194" y="169"/>
                </a:moveTo>
                <a:lnTo>
                  <a:pt x="2185" y="168"/>
                </a:lnTo>
                <a:lnTo>
                  <a:pt x="2181" y="168"/>
                </a:lnTo>
                <a:lnTo>
                  <a:pt x="2177" y="167"/>
                </a:lnTo>
                <a:lnTo>
                  <a:pt x="2169" y="164"/>
                </a:lnTo>
                <a:lnTo>
                  <a:pt x="2163" y="161"/>
                </a:lnTo>
                <a:lnTo>
                  <a:pt x="2156" y="157"/>
                </a:lnTo>
                <a:lnTo>
                  <a:pt x="2151" y="152"/>
                </a:lnTo>
                <a:lnTo>
                  <a:pt x="2146" y="147"/>
                </a:lnTo>
                <a:lnTo>
                  <a:pt x="2142" y="140"/>
                </a:lnTo>
                <a:lnTo>
                  <a:pt x="2139" y="133"/>
                </a:lnTo>
                <a:lnTo>
                  <a:pt x="2137" y="125"/>
                </a:lnTo>
                <a:lnTo>
                  <a:pt x="2136" y="117"/>
                </a:lnTo>
                <a:lnTo>
                  <a:pt x="2135" y="108"/>
                </a:lnTo>
                <a:lnTo>
                  <a:pt x="2136" y="99"/>
                </a:lnTo>
                <a:lnTo>
                  <a:pt x="2137" y="91"/>
                </a:lnTo>
                <a:lnTo>
                  <a:pt x="2138" y="87"/>
                </a:lnTo>
                <a:lnTo>
                  <a:pt x="2139" y="83"/>
                </a:lnTo>
                <a:lnTo>
                  <a:pt x="2142" y="76"/>
                </a:lnTo>
                <a:lnTo>
                  <a:pt x="2146" y="70"/>
                </a:lnTo>
                <a:lnTo>
                  <a:pt x="2151" y="64"/>
                </a:lnTo>
                <a:lnTo>
                  <a:pt x="2156" y="59"/>
                </a:lnTo>
                <a:lnTo>
                  <a:pt x="2162" y="55"/>
                </a:lnTo>
                <a:lnTo>
                  <a:pt x="2166" y="53"/>
                </a:lnTo>
                <a:lnTo>
                  <a:pt x="2169" y="51"/>
                </a:lnTo>
                <a:lnTo>
                  <a:pt x="2176" y="49"/>
                </a:lnTo>
                <a:lnTo>
                  <a:pt x="2184" y="47"/>
                </a:lnTo>
                <a:lnTo>
                  <a:pt x="2192" y="47"/>
                </a:lnTo>
                <a:lnTo>
                  <a:pt x="2200" y="47"/>
                </a:lnTo>
                <a:lnTo>
                  <a:pt x="2207" y="49"/>
                </a:lnTo>
                <a:lnTo>
                  <a:pt x="2214" y="51"/>
                </a:lnTo>
                <a:lnTo>
                  <a:pt x="2221" y="54"/>
                </a:lnTo>
                <a:lnTo>
                  <a:pt x="2227" y="57"/>
                </a:lnTo>
                <a:lnTo>
                  <a:pt x="2232" y="62"/>
                </a:lnTo>
                <a:lnTo>
                  <a:pt x="2236" y="67"/>
                </a:lnTo>
                <a:lnTo>
                  <a:pt x="2240" y="73"/>
                </a:lnTo>
                <a:lnTo>
                  <a:pt x="2244" y="81"/>
                </a:lnTo>
                <a:lnTo>
                  <a:pt x="2245" y="84"/>
                </a:lnTo>
                <a:lnTo>
                  <a:pt x="2246" y="88"/>
                </a:lnTo>
                <a:lnTo>
                  <a:pt x="2247" y="97"/>
                </a:lnTo>
                <a:lnTo>
                  <a:pt x="2248" y="107"/>
                </a:lnTo>
                <a:lnTo>
                  <a:pt x="2248" y="116"/>
                </a:lnTo>
                <a:lnTo>
                  <a:pt x="2168" y="116"/>
                </a:lnTo>
                <a:lnTo>
                  <a:pt x="2168" y="122"/>
                </a:lnTo>
                <a:lnTo>
                  <a:pt x="2169" y="128"/>
                </a:lnTo>
                <a:lnTo>
                  <a:pt x="2170" y="130"/>
                </a:lnTo>
                <a:lnTo>
                  <a:pt x="2172" y="132"/>
                </a:lnTo>
                <a:lnTo>
                  <a:pt x="2175" y="137"/>
                </a:lnTo>
                <a:lnTo>
                  <a:pt x="2177" y="138"/>
                </a:lnTo>
                <a:lnTo>
                  <a:pt x="2179" y="140"/>
                </a:lnTo>
                <a:lnTo>
                  <a:pt x="2183" y="142"/>
                </a:lnTo>
                <a:lnTo>
                  <a:pt x="2186" y="143"/>
                </a:lnTo>
                <a:lnTo>
                  <a:pt x="2188" y="144"/>
                </a:lnTo>
                <a:lnTo>
                  <a:pt x="2194" y="144"/>
                </a:lnTo>
                <a:lnTo>
                  <a:pt x="2202" y="143"/>
                </a:lnTo>
                <a:lnTo>
                  <a:pt x="2205" y="142"/>
                </a:lnTo>
                <a:lnTo>
                  <a:pt x="2208" y="141"/>
                </a:lnTo>
                <a:lnTo>
                  <a:pt x="2211" y="139"/>
                </a:lnTo>
                <a:lnTo>
                  <a:pt x="2214" y="136"/>
                </a:lnTo>
                <a:lnTo>
                  <a:pt x="2215" y="134"/>
                </a:lnTo>
                <a:lnTo>
                  <a:pt x="2217" y="131"/>
                </a:lnTo>
                <a:lnTo>
                  <a:pt x="2247" y="133"/>
                </a:lnTo>
                <a:lnTo>
                  <a:pt x="2246" y="137"/>
                </a:lnTo>
                <a:lnTo>
                  <a:pt x="2245" y="140"/>
                </a:lnTo>
                <a:lnTo>
                  <a:pt x="2243" y="144"/>
                </a:lnTo>
                <a:lnTo>
                  <a:pt x="2241" y="147"/>
                </a:lnTo>
                <a:lnTo>
                  <a:pt x="2236" y="153"/>
                </a:lnTo>
                <a:lnTo>
                  <a:pt x="2233" y="156"/>
                </a:lnTo>
                <a:lnTo>
                  <a:pt x="2230" y="159"/>
                </a:lnTo>
                <a:lnTo>
                  <a:pt x="2226" y="161"/>
                </a:lnTo>
                <a:lnTo>
                  <a:pt x="2222" y="163"/>
                </a:lnTo>
                <a:lnTo>
                  <a:pt x="2218" y="165"/>
                </a:lnTo>
                <a:lnTo>
                  <a:pt x="2214" y="166"/>
                </a:lnTo>
                <a:lnTo>
                  <a:pt x="2209" y="167"/>
                </a:lnTo>
                <a:lnTo>
                  <a:pt x="2204" y="168"/>
                </a:lnTo>
                <a:lnTo>
                  <a:pt x="2199" y="168"/>
                </a:lnTo>
                <a:lnTo>
                  <a:pt x="2194" y="169"/>
                </a:lnTo>
                <a:close/>
                <a:moveTo>
                  <a:pt x="2168" y="95"/>
                </a:moveTo>
                <a:lnTo>
                  <a:pt x="2217" y="95"/>
                </a:lnTo>
                <a:lnTo>
                  <a:pt x="2217" y="90"/>
                </a:lnTo>
                <a:lnTo>
                  <a:pt x="2215" y="86"/>
                </a:lnTo>
                <a:lnTo>
                  <a:pt x="2213" y="82"/>
                </a:lnTo>
                <a:lnTo>
                  <a:pt x="2210" y="78"/>
                </a:lnTo>
                <a:lnTo>
                  <a:pt x="2209" y="77"/>
                </a:lnTo>
                <a:lnTo>
                  <a:pt x="2207" y="75"/>
                </a:lnTo>
                <a:lnTo>
                  <a:pt x="2203" y="73"/>
                </a:lnTo>
                <a:lnTo>
                  <a:pt x="2198" y="72"/>
                </a:lnTo>
                <a:lnTo>
                  <a:pt x="2193" y="71"/>
                </a:lnTo>
                <a:lnTo>
                  <a:pt x="2188" y="72"/>
                </a:lnTo>
                <a:lnTo>
                  <a:pt x="2183" y="73"/>
                </a:lnTo>
                <a:lnTo>
                  <a:pt x="2181" y="74"/>
                </a:lnTo>
                <a:lnTo>
                  <a:pt x="2179" y="75"/>
                </a:lnTo>
                <a:lnTo>
                  <a:pt x="2175" y="78"/>
                </a:lnTo>
                <a:lnTo>
                  <a:pt x="2172" y="82"/>
                </a:lnTo>
                <a:lnTo>
                  <a:pt x="2170" y="86"/>
                </a:lnTo>
                <a:lnTo>
                  <a:pt x="2168" y="91"/>
                </a:lnTo>
                <a:lnTo>
                  <a:pt x="2168" y="95"/>
                </a:lnTo>
                <a:close/>
                <a:moveTo>
                  <a:pt x="2270" y="166"/>
                </a:moveTo>
                <a:lnTo>
                  <a:pt x="2270" y="48"/>
                </a:lnTo>
                <a:lnTo>
                  <a:pt x="2303" y="48"/>
                </a:lnTo>
                <a:lnTo>
                  <a:pt x="2303" y="69"/>
                </a:lnTo>
                <a:lnTo>
                  <a:pt x="2306" y="64"/>
                </a:lnTo>
                <a:lnTo>
                  <a:pt x="2309" y="59"/>
                </a:lnTo>
                <a:lnTo>
                  <a:pt x="2312" y="56"/>
                </a:lnTo>
                <a:lnTo>
                  <a:pt x="2315" y="52"/>
                </a:lnTo>
                <a:lnTo>
                  <a:pt x="2319" y="50"/>
                </a:lnTo>
                <a:lnTo>
                  <a:pt x="2323" y="48"/>
                </a:lnTo>
                <a:lnTo>
                  <a:pt x="2328" y="47"/>
                </a:lnTo>
                <a:lnTo>
                  <a:pt x="2333" y="47"/>
                </a:lnTo>
                <a:lnTo>
                  <a:pt x="2338" y="47"/>
                </a:lnTo>
                <a:lnTo>
                  <a:pt x="2343" y="48"/>
                </a:lnTo>
                <a:lnTo>
                  <a:pt x="2343" y="77"/>
                </a:lnTo>
                <a:lnTo>
                  <a:pt x="2337" y="76"/>
                </a:lnTo>
                <a:lnTo>
                  <a:pt x="2329" y="75"/>
                </a:lnTo>
                <a:lnTo>
                  <a:pt x="2324" y="76"/>
                </a:lnTo>
                <a:lnTo>
                  <a:pt x="2319" y="77"/>
                </a:lnTo>
                <a:lnTo>
                  <a:pt x="2315" y="79"/>
                </a:lnTo>
                <a:lnTo>
                  <a:pt x="2311" y="82"/>
                </a:lnTo>
                <a:lnTo>
                  <a:pt x="2310" y="84"/>
                </a:lnTo>
                <a:lnTo>
                  <a:pt x="2308" y="86"/>
                </a:lnTo>
                <a:lnTo>
                  <a:pt x="2307" y="88"/>
                </a:lnTo>
                <a:lnTo>
                  <a:pt x="2306" y="90"/>
                </a:lnTo>
                <a:lnTo>
                  <a:pt x="2305" y="94"/>
                </a:lnTo>
                <a:lnTo>
                  <a:pt x="2304" y="100"/>
                </a:lnTo>
                <a:lnTo>
                  <a:pt x="2304" y="166"/>
                </a:lnTo>
                <a:lnTo>
                  <a:pt x="2270" y="166"/>
                </a:lnTo>
                <a:close/>
                <a:moveTo>
                  <a:pt x="2459" y="82"/>
                </a:moveTo>
                <a:lnTo>
                  <a:pt x="2429" y="84"/>
                </a:lnTo>
                <a:lnTo>
                  <a:pt x="2428" y="81"/>
                </a:lnTo>
                <a:lnTo>
                  <a:pt x="2426" y="79"/>
                </a:lnTo>
                <a:lnTo>
                  <a:pt x="2422" y="74"/>
                </a:lnTo>
                <a:lnTo>
                  <a:pt x="2420" y="72"/>
                </a:lnTo>
                <a:lnTo>
                  <a:pt x="2417" y="71"/>
                </a:lnTo>
                <a:lnTo>
                  <a:pt x="2413" y="70"/>
                </a:lnTo>
                <a:lnTo>
                  <a:pt x="2409" y="70"/>
                </a:lnTo>
                <a:lnTo>
                  <a:pt x="2402" y="71"/>
                </a:lnTo>
                <a:lnTo>
                  <a:pt x="2399" y="72"/>
                </a:lnTo>
                <a:lnTo>
                  <a:pt x="2397" y="73"/>
                </a:lnTo>
                <a:lnTo>
                  <a:pt x="2396" y="73"/>
                </a:lnTo>
                <a:lnTo>
                  <a:pt x="2394" y="75"/>
                </a:lnTo>
                <a:lnTo>
                  <a:pt x="2392" y="77"/>
                </a:lnTo>
                <a:lnTo>
                  <a:pt x="2391" y="79"/>
                </a:lnTo>
                <a:lnTo>
                  <a:pt x="2391" y="82"/>
                </a:lnTo>
                <a:lnTo>
                  <a:pt x="2391" y="84"/>
                </a:lnTo>
                <a:lnTo>
                  <a:pt x="2392" y="86"/>
                </a:lnTo>
                <a:lnTo>
                  <a:pt x="2393" y="87"/>
                </a:lnTo>
                <a:lnTo>
                  <a:pt x="2394" y="89"/>
                </a:lnTo>
                <a:lnTo>
                  <a:pt x="2399" y="92"/>
                </a:lnTo>
                <a:lnTo>
                  <a:pt x="2406" y="94"/>
                </a:lnTo>
                <a:lnTo>
                  <a:pt x="2427" y="98"/>
                </a:lnTo>
                <a:lnTo>
                  <a:pt x="2435" y="100"/>
                </a:lnTo>
                <a:lnTo>
                  <a:pt x="2442" y="102"/>
                </a:lnTo>
                <a:lnTo>
                  <a:pt x="2448" y="106"/>
                </a:lnTo>
                <a:lnTo>
                  <a:pt x="2453" y="109"/>
                </a:lnTo>
                <a:lnTo>
                  <a:pt x="2455" y="111"/>
                </a:lnTo>
                <a:lnTo>
                  <a:pt x="2456" y="114"/>
                </a:lnTo>
                <a:lnTo>
                  <a:pt x="2459" y="118"/>
                </a:lnTo>
                <a:lnTo>
                  <a:pt x="2460" y="121"/>
                </a:lnTo>
                <a:lnTo>
                  <a:pt x="2461" y="124"/>
                </a:lnTo>
                <a:lnTo>
                  <a:pt x="2461" y="130"/>
                </a:lnTo>
                <a:lnTo>
                  <a:pt x="2461" y="135"/>
                </a:lnTo>
                <a:lnTo>
                  <a:pt x="2459" y="141"/>
                </a:lnTo>
                <a:lnTo>
                  <a:pt x="2457" y="146"/>
                </a:lnTo>
                <a:lnTo>
                  <a:pt x="2454" y="150"/>
                </a:lnTo>
                <a:lnTo>
                  <a:pt x="2451" y="154"/>
                </a:lnTo>
                <a:lnTo>
                  <a:pt x="2446" y="158"/>
                </a:lnTo>
                <a:lnTo>
                  <a:pt x="2441" y="161"/>
                </a:lnTo>
                <a:lnTo>
                  <a:pt x="2436" y="164"/>
                </a:lnTo>
                <a:lnTo>
                  <a:pt x="2430" y="166"/>
                </a:lnTo>
                <a:lnTo>
                  <a:pt x="2423" y="167"/>
                </a:lnTo>
                <a:lnTo>
                  <a:pt x="2416" y="168"/>
                </a:lnTo>
                <a:lnTo>
                  <a:pt x="2409" y="169"/>
                </a:lnTo>
                <a:lnTo>
                  <a:pt x="2398" y="168"/>
                </a:lnTo>
                <a:lnTo>
                  <a:pt x="2388" y="166"/>
                </a:lnTo>
                <a:lnTo>
                  <a:pt x="2383" y="165"/>
                </a:lnTo>
                <a:lnTo>
                  <a:pt x="2379" y="163"/>
                </a:lnTo>
                <a:lnTo>
                  <a:pt x="2371" y="159"/>
                </a:lnTo>
                <a:lnTo>
                  <a:pt x="2365" y="153"/>
                </a:lnTo>
                <a:lnTo>
                  <a:pt x="2363" y="150"/>
                </a:lnTo>
                <a:lnTo>
                  <a:pt x="2360" y="147"/>
                </a:lnTo>
                <a:lnTo>
                  <a:pt x="2359" y="144"/>
                </a:lnTo>
                <a:lnTo>
                  <a:pt x="2357" y="140"/>
                </a:lnTo>
                <a:lnTo>
                  <a:pt x="2356" y="136"/>
                </a:lnTo>
                <a:lnTo>
                  <a:pt x="2355" y="132"/>
                </a:lnTo>
                <a:lnTo>
                  <a:pt x="2387" y="130"/>
                </a:lnTo>
                <a:lnTo>
                  <a:pt x="2388" y="134"/>
                </a:lnTo>
                <a:lnTo>
                  <a:pt x="2390" y="137"/>
                </a:lnTo>
                <a:lnTo>
                  <a:pt x="2392" y="139"/>
                </a:lnTo>
                <a:lnTo>
                  <a:pt x="2395" y="141"/>
                </a:lnTo>
                <a:lnTo>
                  <a:pt x="2397" y="143"/>
                </a:lnTo>
                <a:lnTo>
                  <a:pt x="2401" y="144"/>
                </a:lnTo>
                <a:lnTo>
                  <a:pt x="2405" y="145"/>
                </a:lnTo>
                <a:lnTo>
                  <a:pt x="2409" y="145"/>
                </a:lnTo>
                <a:lnTo>
                  <a:pt x="2413" y="145"/>
                </a:lnTo>
                <a:lnTo>
                  <a:pt x="2417" y="144"/>
                </a:lnTo>
                <a:lnTo>
                  <a:pt x="2420" y="143"/>
                </a:lnTo>
                <a:lnTo>
                  <a:pt x="2423" y="142"/>
                </a:lnTo>
                <a:lnTo>
                  <a:pt x="2425" y="140"/>
                </a:lnTo>
                <a:lnTo>
                  <a:pt x="2427" y="138"/>
                </a:lnTo>
                <a:lnTo>
                  <a:pt x="2428" y="136"/>
                </a:lnTo>
                <a:lnTo>
                  <a:pt x="2428" y="133"/>
                </a:lnTo>
                <a:lnTo>
                  <a:pt x="2428" y="131"/>
                </a:lnTo>
                <a:lnTo>
                  <a:pt x="2427" y="129"/>
                </a:lnTo>
                <a:lnTo>
                  <a:pt x="2426" y="127"/>
                </a:lnTo>
                <a:lnTo>
                  <a:pt x="2424" y="126"/>
                </a:lnTo>
                <a:lnTo>
                  <a:pt x="2422" y="124"/>
                </a:lnTo>
                <a:lnTo>
                  <a:pt x="2419" y="123"/>
                </a:lnTo>
                <a:lnTo>
                  <a:pt x="2413" y="121"/>
                </a:lnTo>
                <a:lnTo>
                  <a:pt x="2392" y="117"/>
                </a:lnTo>
                <a:lnTo>
                  <a:pt x="2384" y="115"/>
                </a:lnTo>
                <a:lnTo>
                  <a:pt x="2378" y="113"/>
                </a:lnTo>
                <a:lnTo>
                  <a:pt x="2372" y="109"/>
                </a:lnTo>
                <a:lnTo>
                  <a:pt x="2369" y="107"/>
                </a:lnTo>
                <a:lnTo>
                  <a:pt x="2367" y="105"/>
                </a:lnTo>
                <a:lnTo>
                  <a:pt x="2363" y="101"/>
                </a:lnTo>
                <a:lnTo>
                  <a:pt x="2360" y="96"/>
                </a:lnTo>
                <a:lnTo>
                  <a:pt x="2360" y="93"/>
                </a:lnTo>
                <a:lnTo>
                  <a:pt x="2359" y="90"/>
                </a:lnTo>
                <a:lnTo>
                  <a:pt x="2358" y="84"/>
                </a:lnTo>
                <a:lnTo>
                  <a:pt x="2359" y="79"/>
                </a:lnTo>
                <a:lnTo>
                  <a:pt x="2359" y="76"/>
                </a:lnTo>
                <a:lnTo>
                  <a:pt x="2360" y="72"/>
                </a:lnTo>
                <a:lnTo>
                  <a:pt x="2362" y="68"/>
                </a:lnTo>
                <a:lnTo>
                  <a:pt x="2364" y="65"/>
                </a:lnTo>
                <a:lnTo>
                  <a:pt x="2366" y="62"/>
                </a:lnTo>
                <a:lnTo>
                  <a:pt x="2369" y="59"/>
                </a:lnTo>
                <a:lnTo>
                  <a:pt x="2372" y="57"/>
                </a:lnTo>
                <a:lnTo>
                  <a:pt x="2376" y="54"/>
                </a:lnTo>
                <a:lnTo>
                  <a:pt x="2379" y="52"/>
                </a:lnTo>
                <a:lnTo>
                  <a:pt x="2384" y="51"/>
                </a:lnTo>
                <a:lnTo>
                  <a:pt x="2388" y="49"/>
                </a:lnTo>
                <a:lnTo>
                  <a:pt x="2393" y="48"/>
                </a:lnTo>
                <a:lnTo>
                  <a:pt x="2398" y="48"/>
                </a:lnTo>
                <a:lnTo>
                  <a:pt x="2403" y="47"/>
                </a:lnTo>
                <a:lnTo>
                  <a:pt x="2408" y="47"/>
                </a:lnTo>
                <a:lnTo>
                  <a:pt x="2419" y="48"/>
                </a:lnTo>
                <a:lnTo>
                  <a:pt x="2428" y="49"/>
                </a:lnTo>
                <a:lnTo>
                  <a:pt x="2433" y="51"/>
                </a:lnTo>
                <a:lnTo>
                  <a:pt x="2436" y="52"/>
                </a:lnTo>
                <a:lnTo>
                  <a:pt x="2440" y="54"/>
                </a:lnTo>
                <a:lnTo>
                  <a:pt x="2444" y="56"/>
                </a:lnTo>
                <a:lnTo>
                  <a:pt x="2447" y="59"/>
                </a:lnTo>
                <a:lnTo>
                  <a:pt x="2449" y="62"/>
                </a:lnTo>
                <a:lnTo>
                  <a:pt x="2452" y="64"/>
                </a:lnTo>
                <a:lnTo>
                  <a:pt x="2454" y="68"/>
                </a:lnTo>
                <a:lnTo>
                  <a:pt x="2457" y="74"/>
                </a:lnTo>
                <a:lnTo>
                  <a:pt x="2458" y="78"/>
                </a:lnTo>
                <a:lnTo>
                  <a:pt x="2459" y="82"/>
                </a:lnTo>
                <a:close/>
                <a:moveTo>
                  <a:pt x="2499" y="33"/>
                </a:moveTo>
                <a:lnTo>
                  <a:pt x="2495" y="33"/>
                </a:lnTo>
                <a:lnTo>
                  <a:pt x="2492" y="32"/>
                </a:lnTo>
                <a:lnTo>
                  <a:pt x="2489" y="31"/>
                </a:lnTo>
                <a:lnTo>
                  <a:pt x="2487" y="28"/>
                </a:lnTo>
                <a:lnTo>
                  <a:pt x="2484" y="26"/>
                </a:lnTo>
                <a:lnTo>
                  <a:pt x="2483" y="23"/>
                </a:lnTo>
                <a:lnTo>
                  <a:pt x="2482" y="20"/>
                </a:lnTo>
                <a:lnTo>
                  <a:pt x="2481" y="17"/>
                </a:lnTo>
                <a:lnTo>
                  <a:pt x="2482" y="13"/>
                </a:lnTo>
                <a:lnTo>
                  <a:pt x="2483" y="10"/>
                </a:lnTo>
                <a:lnTo>
                  <a:pt x="2484" y="8"/>
                </a:lnTo>
                <a:lnTo>
                  <a:pt x="2487" y="5"/>
                </a:lnTo>
                <a:lnTo>
                  <a:pt x="2489" y="3"/>
                </a:lnTo>
                <a:lnTo>
                  <a:pt x="2492" y="1"/>
                </a:lnTo>
                <a:lnTo>
                  <a:pt x="2495" y="1"/>
                </a:lnTo>
                <a:lnTo>
                  <a:pt x="2499" y="0"/>
                </a:lnTo>
                <a:lnTo>
                  <a:pt x="2502" y="1"/>
                </a:lnTo>
                <a:lnTo>
                  <a:pt x="2506" y="1"/>
                </a:lnTo>
                <a:lnTo>
                  <a:pt x="2509" y="3"/>
                </a:lnTo>
                <a:lnTo>
                  <a:pt x="2511" y="5"/>
                </a:lnTo>
                <a:lnTo>
                  <a:pt x="2514" y="8"/>
                </a:lnTo>
                <a:lnTo>
                  <a:pt x="2515" y="10"/>
                </a:lnTo>
                <a:lnTo>
                  <a:pt x="2516" y="13"/>
                </a:lnTo>
                <a:lnTo>
                  <a:pt x="2517" y="17"/>
                </a:lnTo>
                <a:lnTo>
                  <a:pt x="2516" y="20"/>
                </a:lnTo>
                <a:lnTo>
                  <a:pt x="2515" y="23"/>
                </a:lnTo>
                <a:lnTo>
                  <a:pt x="2514" y="26"/>
                </a:lnTo>
                <a:lnTo>
                  <a:pt x="2511" y="28"/>
                </a:lnTo>
                <a:lnTo>
                  <a:pt x="2509" y="31"/>
                </a:lnTo>
                <a:lnTo>
                  <a:pt x="2506" y="32"/>
                </a:lnTo>
                <a:lnTo>
                  <a:pt x="2502" y="33"/>
                </a:lnTo>
                <a:lnTo>
                  <a:pt x="2499" y="33"/>
                </a:lnTo>
                <a:close/>
                <a:moveTo>
                  <a:pt x="2483" y="48"/>
                </a:moveTo>
                <a:lnTo>
                  <a:pt x="2515" y="48"/>
                </a:lnTo>
                <a:lnTo>
                  <a:pt x="2515" y="166"/>
                </a:lnTo>
                <a:lnTo>
                  <a:pt x="2483" y="166"/>
                </a:lnTo>
                <a:lnTo>
                  <a:pt x="2483" y="48"/>
                </a:lnTo>
                <a:close/>
                <a:moveTo>
                  <a:pt x="2603" y="48"/>
                </a:moveTo>
                <a:lnTo>
                  <a:pt x="2603" y="73"/>
                </a:lnTo>
                <a:lnTo>
                  <a:pt x="2581" y="73"/>
                </a:lnTo>
                <a:lnTo>
                  <a:pt x="2581" y="130"/>
                </a:lnTo>
                <a:lnTo>
                  <a:pt x="2581" y="133"/>
                </a:lnTo>
                <a:lnTo>
                  <a:pt x="2582" y="136"/>
                </a:lnTo>
                <a:lnTo>
                  <a:pt x="2583" y="138"/>
                </a:lnTo>
                <a:lnTo>
                  <a:pt x="2584" y="139"/>
                </a:lnTo>
                <a:lnTo>
                  <a:pt x="2586" y="140"/>
                </a:lnTo>
                <a:lnTo>
                  <a:pt x="2588" y="141"/>
                </a:lnTo>
                <a:lnTo>
                  <a:pt x="2590" y="141"/>
                </a:lnTo>
                <a:lnTo>
                  <a:pt x="2592" y="142"/>
                </a:lnTo>
                <a:lnTo>
                  <a:pt x="2597" y="141"/>
                </a:lnTo>
                <a:lnTo>
                  <a:pt x="2600" y="141"/>
                </a:lnTo>
                <a:lnTo>
                  <a:pt x="2606" y="165"/>
                </a:lnTo>
                <a:lnTo>
                  <a:pt x="2599" y="167"/>
                </a:lnTo>
                <a:lnTo>
                  <a:pt x="2594" y="167"/>
                </a:lnTo>
                <a:lnTo>
                  <a:pt x="2588" y="168"/>
                </a:lnTo>
                <a:lnTo>
                  <a:pt x="2583" y="168"/>
                </a:lnTo>
                <a:lnTo>
                  <a:pt x="2579" y="168"/>
                </a:lnTo>
                <a:lnTo>
                  <a:pt x="2572" y="166"/>
                </a:lnTo>
                <a:lnTo>
                  <a:pt x="2565" y="164"/>
                </a:lnTo>
                <a:lnTo>
                  <a:pt x="2562" y="162"/>
                </a:lnTo>
                <a:lnTo>
                  <a:pt x="2559" y="160"/>
                </a:lnTo>
                <a:lnTo>
                  <a:pt x="2555" y="155"/>
                </a:lnTo>
                <a:lnTo>
                  <a:pt x="2553" y="153"/>
                </a:lnTo>
                <a:lnTo>
                  <a:pt x="2551" y="150"/>
                </a:lnTo>
                <a:lnTo>
                  <a:pt x="2550" y="146"/>
                </a:lnTo>
                <a:lnTo>
                  <a:pt x="2549" y="142"/>
                </a:lnTo>
                <a:lnTo>
                  <a:pt x="2549" y="139"/>
                </a:lnTo>
                <a:lnTo>
                  <a:pt x="2549" y="134"/>
                </a:lnTo>
                <a:lnTo>
                  <a:pt x="2549" y="73"/>
                </a:lnTo>
                <a:lnTo>
                  <a:pt x="2532" y="73"/>
                </a:lnTo>
                <a:lnTo>
                  <a:pt x="2532" y="48"/>
                </a:lnTo>
                <a:lnTo>
                  <a:pt x="2549" y="48"/>
                </a:lnTo>
                <a:lnTo>
                  <a:pt x="2549" y="20"/>
                </a:lnTo>
                <a:lnTo>
                  <a:pt x="2581" y="20"/>
                </a:lnTo>
                <a:lnTo>
                  <a:pt x="2581" y="48"/>
                </a:lnTo>
                <a:lnTo>
                  <a:pt x="2603" y="48"/>
                </a:lnTo>
                <a:close/>
                <a:moveTo>
                  <a:pt x="2647" y="210"/>
                </a:moveTo>
                <a:lnTo>
                  <a:pt x="2641" y="210"/>
                </a:lnTo>
                <a:lnTo>
                  <a:pt x="2635" y="210"/>
                </a:lnTo>
                <a:lnTo>
                  <a:pt x="2630" y="208"/>
                </a:lnTo>
                <a:lnTo>
                  <a:pt x="2626" y="207"/>
                </a:lnTo>
                <a:lnTo>
                  <a:pt x="2634" y="183"/>
                </a:lnTo>
                <a:lnTo>
                  <a:pt x="2638" y="184"/>
                </a:lnTo>
                <a:lnTo>
                  <a:pt x="2642" y="184"/>
                </a:lnTo>
                <a:lnTo>
                  <a:pt x="2645" y="184"/>
                </a:lnTo>
                <a:lnTo>
                  <a:pt x="2648" y="184"/>
                </a:lnTo>
                <a:lnTo>
                  <a:pt x="2651" y="183"/>
                </a:lnTo>
                <a:lnTo>
                  <a:pt x="2654" y="181"/>
                </a:lnTo>
                <a:lnTo>
                  <a:pt x="2656" y="178"/>
                </a:lnTo>
                <a:lnTo>
                  <a:pt x="2658" y="175"/>
                </a:lnTo>
                <a:lnTo>
                  <a:pt x="2660" y="170"/>
                </a:lnTo>
                <a:lnTo>
                  <a:pt x="2617" y="48"/>
                </a:lnTo>
                <a:lnTo>
                  <a:pt x="2652" y="48"/>
                </a:lnTo>
                <a:lnTo>
                  <a:pt x="2676" y="135"/>
                </a:lnTo>
                <a:lnTo>
                  <a:pt x="2702" y="48"/>
                </a:lnTo>
                <a:lnTo>
                  <a:pt x="2738" y="48"/>
                </a:lnTo>
                <a:lnTo>
                  <a:pt x="2691" y="179"/>
                </a:lnTo>
                <a:lnTo>
                  <a:pt x="2688" y="186"/>
                </a:lnTo>
                <a:lnTo>
                  <a:pt x="2685" y="192"/>
                </a:lnTo>
                <a:lnTo>
                  <a:pt x="2683" y="195"/>
                </a:lnTo>
                <a:lnTo>
                  <a:pt x="2680" y="197"/>
                </a:lnTo>
                <a:lnTo>
                  <a:pt x="2676" y="202"/>
                </a:lnTo>
                <a:lnTo>
                  <a:pt x="2673" y="204"/>
                </a:lnTo>
                <a:lnTo>
                  <a:pt x="2670" y="206"/>
                </a:lnTo>
                <a:lnTo>
                  <a:pt x="2663" y="208"/>
                </a:lnTo>
                <a:lnTo>
                  <a:pt x="2660" y="209"/>
                </a:lnTo>
                <a:lnTo>
                  <a:pt x="2656" y="210"/>
                </a:lnTo>
                <a:lnTo>
                  <a:pt x="2647" y="210"/>
                </a:lnTo>
                <a:close/>
                <a:moveTo>
                  <a:pt x="1135" y="279"/>
                </a:moveTo>
                <a:lnTo>
                  <a:pt x="1134" y="275"/>
                </a:lnTo>
                <a:lnTo>
                  <a:pt x="1132" y="271"/>
                </a:lnTo>
                <a:lnTo>
                  <a:pt x="1130" y="267"/>
                </a:lnTo>
                <a:lnTo>
                  <a:pt x="1127" y="265"/>
                </a:lnTo>
                <a:lnTo>
                  <a:pt x="1123" y="262"/>
                </a:lnTo>
                <a:lnTo>
                  <a:pt x="1121" y="261"/>
                </a:lnTo>
                <a:lnTo>
                  <a:pt x="1119" y="261"/>
                </a:lnTo>
                <a:lnTo>
                  <a:pt x="1114" y="260"/>
                </a:lnTo>
                <a:lnTo>
                  <a:pt x="1108" y="259"/>
                </a:lnTo>
                <a:lnTo>
                  <a:pt x="1102" y="260"/>
                </a:lnTo>
                <a:lnTo>
                  <a:pt x="1097" y="261"/>
                </a:lnTo>
                <a:lnTo>
                  <a:pt x="1093" y="262"/>
                </a:lnTo>
                <a:lnTo>
                  <a:pt x="1091" y="263"/>
                </a:lnTo>
                <a:lnTo>
                  <a:pt x="1089" y="264"/>
                </a:lnTo>
                <a:lnTo>
                  <a:pt x="1086" y="267"/>
                </a:lnTo>
                <a:lnTo>
                  <a:pt x="1084" y="270"/>
                </a:lnTo>
                <a:lnTo>
                  <a:pt x="1083" y="273"/>
                </a:lnTo>
                <a:lnTo>
                  <a:pt x="1083" y="277"/>
                </a:lnTo>
                <a:lnTo>
                  <a:pt x="1083" y="279"/>
                </a:lnTo>
                <a:lnTo>
                  <a:pt x="1083" y="281"/>
                </a:lnTo>
                <a:lnTo>
                  <a:pt x="1085" y="284"/>
                </a:lnTo>
                <a:lnTo>
                  <a:pt x="1087" y="287"/>
                </a:lnTo>
                <a:lnTo>
                  <a:pt x="1090" y="290"/>
                </a:lnTo>
                <a:lnTo>
                  <a:pt x="1094" y="292"/>
                </a:lnTo>
                <a:lnTo>
                  <a:pt x="1098" y="294"/>
                </a:lnTo>
                <a:lnTo>
                  <a:pt x="1108" y="296"/>
                </a:lnTo>
                <a:lnTo>
                  <a:pt x="1122" y="300"/>
                </a:lnTo>
                <a:lnTo>
                  <a:pt x="1128" y="302"/>
                </a:lnTo>
                <a:lnTo>
                  <a:pt x="1135" y="304"/>
                </a:lnTo>
                <a:lnTo>
                  <a:pt x="1146" y="309"/>
                </a:lnTo>
                <a:lnTo>
                  <a:pt x="1151" y="312"/>
                </a:lnTo>
                <a:lnTo>
                  <a:pt x="1156" y="315"/>
                </a:lnTo>
                <a:lnTo>
                  <a:pt x="1159" y="319"/>
                </a:lnTo>
                <a:lnTo>
                  <a:pt x="1163" y="324"/>
                </a:lnTo>
                <a:lnTo>
                  <a:pt x="1165" y="329"/>
                </a:lnTo>
                <a:lnTo>
                  <a:pt x="1167" y="334"/>
                </a:lnTo>
                <a:lnTo>
                  <a:pt x="1168" y="340"/>
                </a:lnTo>
                <a:lnTo>
                  <a:pt x="1169" y="346"/>
                </a:lnTo>
                <a:lnTo>
                  <a:pt x="1169" y="351"/>
                </a:lnTo>
                <a:lnTo>
                  <a:pt x="1168" y="356"/>
                </a:lnTo>
                <a:lnTo>
                  <a:pt x="1167" y="361"/>
                </a:lnTo>
                <a:lnTo>
                  <a:pt x="1165" y="365"/>
                </a:lnTo>
                <a:lnTo>
                  <a:pt x="1163" y="370"/>
                </a:lnTo>
                <a:lnTo>
                  <a:pt x="1160" y="373"/>
                </a:lnTo>
                <a:lnTo>
                  <a:pt x="1156" y="377"/>
                </a:lnTo>
                <a:lnTo>
                  <a:pt x="1153" y="380"/>
                </a:lnTo>
                <a:lnTo>
                  <a:pt x="1149" y="383"/>
                </a:lnTo>
                <a:lnTo>
                  <a:pt x="1144" y="386"/>
                </a:lnTo>
                <a:lnTo>
                  <a:pt x="1139" y="388"/>
                </a:lnTo>
                <a:lnTo>
                  <a:pt x="1133" y="390"/>
                </a:lnTo>
                <a:lnTo>
                  <a:pt x="1121" y="392"/>
                </a:lnTo>
                <a:lnTo>
                  <a:pt x="1115" y="393"/>
                </a:lnTo>
                <a:lnTo>
                  <a:pt x="1108" y="393"/>
                </a:lnTo>
                <a:lnTo>
                  <a:pt x="1101" y="393"/>
                </a:lnTo>
                <a:lnTo>
                  <a:pt x="1094" y="392"/>
                </a:lnTo>
                <a:lnTo>
                  <a:pt x="1088" y="391"/>
                </a:lnTo>
                <a:lnTo>
                  <a:pt x="1082" y="390"/>
                </a:lnTo>
                <a:lnTo>
                  <a:pt x="1077" y="388"/>
                </a:lnTo>
                <a:lnTo>
                  <a:pt x="1071" y="386"/>
                </a:lnTo>
                <a:lnTo>
                  <a:pt x="1067" y="383"/>
                </a:lnTo>
                <a:lnTo>
                  <a:pt x="1062" y="380"/>
                </a:lnTo>
                <a:lnTo>
                  <a:pt x="1058" y="377"/>
                </a:lnTo>
                <a:lnTo>
                  <a:pt x="1055" y="373"/>
                </a:lnTo>
                <a:lnTo>
                  <a:pt x="1052" y="369"/>
                </a:lnTo>
                <a:lnTo>
                  <a:pt x="1049" y="364"/>
                </a:lnTo>
                <a:lnTo>
                  <a:pt x="1047" y="359"/>
                </a:lnTo>
                <a:lnTo>
                  <a:pt x="1046" y="354"/>
                </a:lnTo>
                <a:lnTo>
                  <a:pt x="1044" y="348"/>
                </a:lnTo>
                <a:lnTo>
                  <a:pt x="1044" y="342"/>
                </a:lnTo>
                <a:lnTo>
                  <a:pt x="1077" y="342"/>
                </a:lnTo>
                <a:lnTo>
                  <a:pt x="1078" y="347"/>
                </a:lnTo>
                <a:lnTo>
                  <a:pt x="1080" y="352"/>
                </a:lnTo>
                <a:lnTo>
                  <a:pt x="1082" y="356"/>
                </a:lnTo>
                <a:lnTo>
                  <a:pt x="1084" y="358"/>
                </a:lnTo>
                <a:lnTo>
                  <a:pt x="1086" y="359"/>
                </a:lnTo>
                <a:lnTo>
                  <a:pt x="1091" y="362"/>
                </a:lnTo>
                <a:lnTo>
                  <a:pt x="1096" y="364"/>
                </a:lnTo>
                <a:lnTo>
                  <a:pt x="1101" y="365"/>
                </a:lnTo>
                <a:lnTo>
                  <a:pt x="1108" y="365"/>
                </a:lnTo>
                <a:lnTo>
                  <a:pt x="1114" y="365"/>
                </a:lnTo>
                <a:lnTo>
                  <a:pt x="1119" y="364"/>
                </a:lnTo>
                <a:lnTo>
                  <a:pt x="1124" y="362"/>
                </a:lnTo>
                <a:lnTo>
                  <a:pt x="1128" y="360"/>
                </a:lnTo>
                <a:lnTo>
                  <a:pt x="1131" y="357"/>
                </a:lnTo>
                <a:lnTo>
                  <a:pt x="1133" y="354"/>
                </a:lnTo>
                <a:lnTo>
                  <a:pt x="1135" y="350"/>
                </a:lnTo>
                <a:lnTo>
                  <a:pt x="1135" y="346"/>
                </a:lnTo>
                <a:lnTo>
                  <a:pt x="1135" y="342"/>
                </a:lnTo>
                <a:lnTo>
                  <a:pt x="1134" y="339"/>
                </a:lnTo>
                <a:lnTo>
                  <a:pt x="1133" y="337"/>
                </a:lnTo>
                <a:lnTo>
                  <a:pt x="1131" y="336"/>
                </a:lnTo>
                <a:lnTo>
                  <a:pt x="1128" y="334"/>
                </a:lnTo>
                <a:lnTo>
                  <a:pt x="1125" y="332"/>
                </a:lnTo>
                <a:lnTo>
                  <a:pt x="1120" y="330"/>
                </a:lnTo>
                <a:lnTo>
                  <a:pt x="1115" y="328"/>
                </a:lnTo>
                <a:lnTo>
                  <a:pt x="1109" y="326"/>
                </a:lnTo>
                <a:lnTo>
                  <a:pt x="1092" y="322"/>
                </a:lnTo>
                <a:lnTo>
                  <a:pt x="1082" y="319"/>
                </a:lnTo>
                <a:lnTo>
                  <a:pt x="1074" y="316"/>
                </a:lnTo>
                <a:lnTo>
                  <a:pt x="1066" y="312"/>
                </a:lnTo>
                <a:lnTo>
                  <a:pt x="1060" y="307"/>
                </a:lnTo>
                <a:lnTo>
                  <a:pt x="1057" y="304"/>
                </a:lnTo>
                <a:lnTo>
                  <a:pt x="1055" y="301"/>
                </a:lnTo>
                <a:lnTo>
                  <a:pt x="1053" y="298"/>
                </a:lnTo>
                <a:lnTo>
                  <a:pt x="1052" y="295"/>
                </a:lnTo>
                <a:lnTo>
                  <a:pt x="1050" y="291"/>
                </a:lnTo>
                <a:lnTo>
                  <a:pt x="1049" y="287"/>
                </a:lnTo>
                <a:lnTo>
                  <a:pt x="1049" y="283"/>
                </a:lnTo>
                <a:lnTo>
                  <a:pt x="1049" y="279"/>
                </a:lnTo>
                <a:lnTo>
                  <a:pt x="1049" y="272"/>
                </a:lnTo>
                <a:lnTo>
                  <a:pt x="1050" y="269"/>
                </a:lnTo>
                <a:lnTo>
                  <a:pt x="1051" y="266"/>
                </a:lnTo>
                <a:lnTo>
                  <a:pt x="1053" y="260"/>
                </a:lnTo>
                <a:lnTo>
                  <a:pt x="1056" y="254"/>
                </a:lnTo>
                <a:lnTo>
                  <a:pt x="1061" y="249"/>
                </a:lnTo>
                <a:lnTo>
                  <a:pt x="1066" y="245"/>
                </a:lnTo>
                <a:lnTo>
                  <a:pt x="1068" y="243"/>
                </a:lnTo>
                <a:lnTo>
                  <a:pt x="1071" y="241"/>
                </a:lnTo>
                <a:lnTo>
                  <a:pt x="1078" y="238"/>
                </a:lnTo>
                <a:lnTo>
                  <a:pt x="1085" y="235"/>
                </a:lnTo>
                <a:lnTo>
                  <a:pt x="1092" y="233"/>
                </a:lnTo>
                <a:lnTo>
                  <a:pt x="1100" y="232"/>
                </a:lnTo>
                <a:lnTo>
                  <a:pt x="1108" y="232"/>
                </a:lnTo>
                <a:lnTo>
                  <a:pt x="1117" y="232"/>
                </a:lnTo>
                <a:lnTo>
                  <a:pt x="1125" y="233"/>
                </a:lnTo>
                <a:lnTo>
                  <a:pt x="1132" y="235"/>
                </a:lnTo>
                <a:lnTo>
                  <a:pt x="1139" y="238"/>
                </a:lnTo>
                <a:lnTo>
                  <a:pt x="1145" y="241"/>
                </a:lnTo>
                <a:lnTo>
                  <a:pt x="1150" y="245"/>
                </a:lnTo>
                <a:lnTo>
                  <a:pt x="1155" y="249"/>
                </a:lnTo>
                <a:lnTo>
                  <a:pt x="1159" y="254"/>
                </a:lnTo>
                <a:lnTo>
                  <a:pt x="1162" y="260"/>
                </a:lnTo>
                <a:lnTo>
                  <a:pt x="1165" y="266"/>
                </a:lnTo>
                <a:lnTo>
                  <a:pt x="1166" y="269"/>
                </a:lnTo>
                <a:lnTo>
                  <a:pt x="1166" y="272"/>
                </a:lnTo>
                <a:lnTo>
                  <a:pt x="1167" y="279"/>
                </a:lnTo>
                <a:lnTo>
                  <a:pt x="1135" y="279"/>
                </a:lnTo>
                <a:close/>
                <a:moveTo>
                  <a:pt x="1245" y="393"/>
                </a:moveTo>
                <a:lnTo>
                  <a:pt x="1236" y="393"/>
                </a:lnTo>
                <a:lnTo>
                  <a:pt x="1232" y="392"/>
                </a:lnTo>
                <a:lnTo>
                  <a:pt x="1228" y="391"/>
                </a:lnTo>
                <a:lnTo>
                  <a:pt x="1221" y="389"/>
                </a:lnTo>
                <a:lnTo>
                  <a:pt x="1214" y="385"/>
                </a:lnTo>
                <a:lnTo>
                  <a:pt x="1208" y="381"/>
                </a:lnTo>
                <a:lnTo>
                  <a:pt x="1205" y="379"/>
                </a:lnTo>
                <a:lnTo>
                  <a:pt x="1202" y="376"/>
                </a:lnTo>
                <a:lnTo>
                  <a:pt x="1200" y="373"/>
                </a:lnTo>
                <a:lnTo>
                  <a:pt x="1198" y="371"/>
                </a:lnTo>
                <a:lnTo>
                  <a:pt x="1196" y="367"/>
                </a:lnTo>
                <a:lnTo>
                  <a:pt x="1194" y="364"/>
                </a:lnTo>
                <a:lnTo>
                  <a:pt x="1192" y="361"/>
                </a:lnTo>
                <a:lnTo>
                  <a:pt x="1191" y="357"/>
                </a:lnTo>
                <a:lnTo>
                  <a:pt x="1189" y="349"/>
                </a:lnTo>
                <a:lnTo>
                  <a:pt x="1187" y="341"/>
                </a:lnTo>
                <a:lnTo>
                  <a:pt x="1187" y="332"/>
                </a:lnTo>
                <a:lnTo>
                  <a:pt x="1187" y="324"/>
                </a:lnTo>
                <a:lnTo>
                  <a:pt x="1189" y="315"/>
                </a:lnTo>
                <a:lnTo>
                  <a:pt x="1190" y="312"/>
                </a:lnTo>
                <a:lnTo>
                  <a:pt x="1191" y="308"/>
                </a:lnTo>
                <a:lnTo>
                  <a:pt x="1194" y="301"/>
                </a:lnTo>
                <a:lnTo>
                  <a:pt x="1198" y="294"/>
                </a:lnTo>
                <a:lnTo>
                  <a:pt x="1202" y="288"/>
                </a:lnTo>
                <a:lnTo>
                  <a:pt x="1208" y="283"/>
                </a:lnTo>
                <a:lnTo>
                  <a:pt x="1214" y="279"/>
                </a:lnTo>
                <a:lnTo>
                  <a:pt x="1217" y="277"/>
                </a:lnTo>
                <a:lnTo>
                  <a:pt x="1221" y="276"/>
                </a:lnTo>
                <a:lnTo>
                  <a:pt x="1228" y="273"/>
                </a:lnTo>
                <a:lnTo>
                  <a:pt x="1232" y="273"/>
                </a:lnTo>
                <a:lnTo>
                  <a:pt x="1236" y="272"/>
                </a:lnTo>
                <a:lnTo>
                  <a:pt x="1245" y="272"/>
                </a:lnTo>
                <a:lnTo>
                  <a:pt x="1252" y="272"/>
                </a:lnTo>
                <a:lnTo>
                  <a:pt x="1259" y="273"/>
                </a:lnTo>
                <a:lnTo>
                  <a:pt x="1266" y="275"/>
                </a:lnTo>
                <a:lnTo>
                  <a:pt x="1272" y="277"/>
                </a:lnTo>
                <a:lnTo>
                  <a:pt x="1277" y="280"/>
                </a:lnTo>
                <a:lnTo>
                  <a:pt x="1282" y="284"/>
                </a:lnTo>
                <a:lnTo>
                  <a:pt x="1286" y="288"/>
                </a:lnTo>
                <a:lnTo>
                  <a:pt x="1290" y="293"/>
                </a:lnTo>
                <a:lnTo>
                  <a:pt x="1293" y="298"/>
                </a:lnTo>
                <a:lnTo>
                  <a:pt x="1295" y="304"/>
                </a:lnTo>
                <a:lnTo>
                  <a:pt x="1297" y="310"/>
                </a:lnTo>
                <a:lnTo>
                  <a:pt x="1297" y="317"/>
                </a:lnTo>
                <a:lnTo>
                  <a:pt x="1267" y="317"/>
                </a:lnTo>
                <a:lnTo>
                  <a:pt x="1266" y="312"/>
                </a:lnTo>
                <a:lnTo>
                  <a:pt x="1264" y="309"/>
                </a:lnTo>
                <a:lnTo>
                  <a:pt x="1262" y="305"/>
                </a:lnTo>
                <a:lnTo>
                  <a:pt x="1260" y="302"/>
                </a:lnTo>
                <a:lnTo>
                  <a:pt x="1257" y="300"/>
                </a:lnTo>
                <a:lnTo>
                  <a:pt x="1253" y="298"/>
                </a:lnTo>
                <a:lnTo>
                  <a:pt x="1249" y="297"/>
                </a:lnTo>
                <a:lnTo>
                  <a:pt x="1245" y="297"/>
                </a:lnTo>
                <a:lnTo>
                  <a:pt x="1240" y="298"/>
                </a:lnTo>
                <a:lnTo>
                  <a:pt x="1235" y="299"/>
                </a:lnTo>
                <a:lnTo>
                  <a:pt x="1231" y="302"/>
                </a:lnTo>
                <a:lnTo>
                  <a:pt x="1227" y="306"/>
                </a:lnTo>
                <a:lnTo>
                  <a:pt x="1225" y="309"/>
                </a:lnTo>
                <a:lnTo>
                  <a:pt x="1224" y="311"/>
                </a:lnTo>
                <a:lnTo>
                  <a:pt x="1222" y="317"/>
                </a:lnTo>
                <a:lnTo>
                  <a:pt x="1220" y="324"/>
                </a:lnTo>
                <a:lnTo>
                  <a:pt x="1220" y="332"/>
                </a:lnTo>
                <a:lnTo>
                  <a:pt x="1220" y="340"/>
                </a:lnTo>
                <a:lnTo>
                  <a:pt x="1222" y="347"/>
                </a:lnTo>
                <a:lnTo>
                  <a:pt x="1223" y="350"/>
                </a:lnTo>
                <a:lnTo>
                  <a:pt x="1224" y="353"/>
                </a:lnTo>
                <a:lnTo>
                  <a:pt x="1225" y="356"/>
                </a:lnTo>
                <a:lnTo>
                  <a:pt x="1227" y="358"/>
                </a:lnTo>
                <a:lnTo>
                  <a:pt x="1231" y="362"/>
                </a:lnTo>
                <a:lnTo>
                  <a:pt x="1233" y="364"/>
                </a:lnTo>
                <a:lnTo>
                  <a:pt x="1235" y="365"/>
                </a:lnTo>
                <a:lnTo>
                  <a:pt x="1240" y="367"/>
                </a:lnTo>
                <a:lnTo>
                  <a:pt x="1242" y="367"/>
                </a:lnTo>
                <a:lnTo>
                  <a:pt x="1245" y="367"/>
                </a:lnTo>
                <a:lnTo>
                  <a:pt x="1249" y="367"/>
                </a:lnTo>
                <a:lnTo>
                  <a:pt x="1253" y="366"/>
                </a:lnTo>
                <a:lnTo>
                  <a:pt x="1256" y="364"/>
                </a:lnTo>
                <a:lnTo>
                  <a:pt x="1259" y="362"/>
                </a:lnTo>
                <a:lnTo>
                  <a:pt x="1262" y="359"/>
                </a:lnTo>
                <a:lnTo>
                  <a:pt x="1264" y="356"/>
                </a:lnTo>
                <a:lnTo>
                  <a:pt x="1266" y="352"/>
                </a:lnTo>
                <a:lnTo>
                  <a:pt x="1267" y="348"/>
                </a:lnTo>
                <a:lnTo>
                  <a:pt x="1297" y="348"/>
                </a:lnTo>
                <a:lnTo>
                  <a:pt x="1297" y="354"/>
                </a:lnTo>
                <a:lnTo>
                  <a:pt x="1295" y="360"/>
                </a:lnTo>
                <a:lnTo>
                  <a:pt x="1294" y="363"/>
                </a:lnTo>
                <a:lnTo>
                  <a:pt x="1293" y="366"/>
                </a:lnTo>
                <a:lnTo>
                  <a:pt x="1292" y="369"/>
                </a:lnTo>
                <a:lnTo>
                  <a:pt x="1290" y="371"/>
                </a:lnTo>
                <a:lnTo>
                  <a:pt x="1287" y="376"/>
                </a:lnTo>
                <a:lnTo>
                  <a:pt x="1282" y="381"/>
                </a:lnTo>
                <a:lnTo>
                  <a:pt x="1277" y="384"/>
                </a:lnTo>
                <a:lnTo>
                  <a:pt x="1272" y="387"/>
                </a:lnTo>
                <a:lnTo>
                  <a:pt x="1266" y="390"/>
                </a:lnTo>
                <a:lnTo>
                  <a:pt x="1259" y="392"/>
                </a:lnTo>
                <a:lnTo>
                  <a:pt x="1252" y="393"/>
                </a:lnTo>
                <a:lnTo>
                  <a:pt x="1245" y="393"/>
                </a:lnTo>
                <a:close/>
                <a:moveTo>
                  <a:pt x="1352" y="323"/>
                </a:moveTo>
                <a:lnTo>
                  <a:pt x="1352" y="391"/>
                </a:lnTo>
                <a:lnTo>
                  <a:pt x="1319" y="391"/>
                </a:lnTo>
                <a:lnTo>
                  <a:pt x="1319" y="234"/>
                </a:lnTo>
                <a:lnTo>
                  <a:pt x="1351" y="234"/>
                </a:lnTo>
                <a:lnTo>
                  <a:pt x="1351" y="294"/>
                </a:lnTo>
                <a:lnTo>
                  <a:pt x="1354" y="289"/>
                </a:lnTo>
                <a:lnTo>
                  <a:pt x="1357" y="285"/>
                </a:lnTo>
                <a:lnTo>
                  <a:pt x="1361" y="281"/>
                </a:lnTo>
                <a:lnTo>
                  <a:pt x="1365" y="277"/>
                </a:lnTo>
                <a:lnTo>
                  <a:pt x="1370" y="275"/>
                </a:lnTo>
                <a:lnTo>
                  <a:pt x="1375" y="273"/>
                </a:lnTo>
                <a:lnTo>
                  <a:pt x="1381" y="272"/>
                </a:lnTo>
                <a:lnTo>
                  <a:pt x="1388" y="272"/>
                </a:lnTo>
                <a:lnTo>
                  <a:pt x="1396" y="272"/>
                </a:lnTo>
                <a:lnTo>
                  <a:pt x="1400" y="273"/>
                </a:lnTo>
                <a:lnTo>
                  <a:pt x="1404" y="274"/>
                </a:lnTo>
                <a:lnTo>
                  <a:pt x="1408" y="276"/>
                </a:lnTo>
                <a:lnTo>
                  <a:pt x="1411" y="278"/>
                </a:lnTo>
                <a:lnTo>
                  <a:pt x="1414" y="281"/>
                </a:lnTo>
                <a:lnTo>
                  <a:pt x="1417" y="283"/>
                </a:lnTo>
                <a:lnTo>
                  <a:pt x="1420" y="286"/>
                </a:lnTo>
                <a:lnTo>
                  <a:pt x="1422" y="290"/>
                </a:lnTo>
                <a:lnTo>
                  <a:pt x="1424" y="293"/>
                </a:lnTo>
                <a:lnTo>
                  <a:pt x="1426" y="297"/>
                </a:lnTo>
                <a:lnTo>
                  <a:pt x="1427" y="302"/>
                </a:lnTo>
                <a:lnTo>
                  <a:pt x="1428" y="306"/>
                </a:lnTo>
                <a:lnTo>
                  <a:pt x="1428" y="311"/>
                </a:lnTo>
                <a:lnTo>
                  <a:pt x="1428" y="316"/>
                </a:lnTo>
                <a:lnTo>
                  <a:pt x="1428" y="391"/>
                </a:lnTo>
                <a:lnTo>
                  <a:pt x="1396" y="391"/>
                </a:lnTo>
                <a:lnTo>
                  <a:pt x="1396" y="322"/>
                </a:lnTo>
                <a:lnTo>
                  <a:pt x="1395" y="317"/>
                </a:lnTo>
                <a:lnTo>
                  <a:pt x="1394" y="312"/>
                </a:lnTo>
                <a:lnTo>
                  <a:pt x="1393" y="308"/>
                </a:lnTo>
                <a:lnTo>
                  <a:pt x="1390" y="305"/>
                </a:lnTo>
                <a:lnTo>
                  <a:pt x="1387" y="302"/>
                </a:lnTo>
                <a:lnTo>
                  <a:pt x="1383" y="300"/>
                </a:lnTo>
                <a:lnTo>
                  <a:pt x="1379" y="299"/>
                </a:lnTo>
                <a:lnTo>
                  <a:pt x="1375" y="299"/>
                </a:lnTo>
                <a:lnTo>
                  <a:pt x="1370" y="299"/>
                </a:lnTo>
                <a:lnTo>
                  <a:pt x="1365" y="300"/>
                </a:lnTo>
                <a:lnTo>
                  <a:pt x="1362" y="302"/>
                </a:lnTo>
                <a:lnTo>
                  <a:pt x="1358" y="305"/>
                </a:lnTo>
                <a:lnTo>
                  <a:pt x="1355" y="308"/>
                </a:lnTo>
                <a:lnTo>
                  <a:pt x="1353" y="313"/>
                </a:lnTo>
                <a:lnTo>
                  <a:pt x="1352" y="317"/>
                </a:lnTo>
                <a:lnTo>
                  <a:pt x="1352" y="323"/>
                </a:lnTo>
                <a:close/>
                <a:moveTo>
                  <a:pt x="1509" y="393"/>
                </a:moveTo>
                <a:lnTo>
                  <a:pt x="1500" y="393"/>
                </a:lnTo>
                <a:lnTo>
                  <a:pt x="1496" y="392"/>
                </a:lnTo>
                <a:lnTo>
                  <a:pt x="1492" y="391"/>
                </a:lnTo>
                <a:lnTo>
                  <a:pt x="1485" y="389"/>
                </a:lnTo>
                <a:lnTo>
                  <a:pt x="1478" y="386"/>
                </a:lnTo>
                <a:lnTo>
                  <a:pt x="1472" y="381"/>
                </a:lnTo>
                <a:lnTo>
                  <a:pt x="1466" y="376"/>
                </a:lnTo>
                <a:lnTo>
                  <a:pt x="1461" y="371"/>
                </a:lnTo>
                <a:lnTo>
                  <a:pt x="1457" y="364"/>
                </a:lnTo>
                <a:lnTo>
                  <a:pt x="1454" y="357"/>
                </a:lnTo>
                <a:lnTo>
                  <a:pt x="1451" y="349"/>
                </a:lnTo>
                <a:lnTo>
                  <a:pt x="1450" y="341"/>
                </a:lnTo>
                <a:lnTo>
                  <a:pt x="1450" y="332"/>
                </a:lnTo>
                <a:lnTo>
                  <a:pt x="1450" y="324"/>
                </a:lnTo>
                <a:lnTo>
                  <a:pt x="1451" y="315"/>
                </a:lnTo>
                <a:lnTo>
                  <a:pt x="1452" y="311"/>
                </a:lnTo>
                <a:lnTo>
                  <a:pt x="1454" y="308"/>
                </a:lnTo>
                <a:lnTo>
                  <a:pt x="1457" y="300"/>
                </a:lnTo>
                <a:lnTo>
                  <a:pt x="1461" y="294"/>
                </a:lnTo>
                <a:lnTo>
                  <a:pt x="1466" y="288"/>
                </a:lnTo>
                <a:lnTo>
                  <a:pt x="1472" y="283"/>
                </a:lnTo>
                <a:lnTo>
                  <a:pt x="1478" y="279"/>
                </a:lnTo>
                <a:lnTo>
                  <a:pt x="1481" y="277"/>
                </a:lnTo>
                <a:lnTo>
                  <a:pt x="1485" y="276"/>
                </a:lnTo>
                <a:lnTo>
                  <a:pt x="1492" y="273"/>
                </a:lnTo>
                <a:lnTo>
                  <a:pt x="1496" y="273"/>
                </a:lnTo>
                <a:lnTo>
                  <a:pt x="1500" y="272"/>
                </a:lnTo>
                <a:lnTo>
                  <a:pt x="1509" y="272"/>
                </a:lnTo>
                <a:lnTo>
                  <a:pt x="1517" y="272"/>
                </a:lnTo>
                <a:lnTo>
                  <a:pt x="1521" y="273"/>
                </a:lnTo>
                <a:lnTo>
                  <a:pt x="1525" y="273"/>
                </a:lnTo>
                <a:lnTo>
                  <a:pt x="1533" y="276"/>
                </a:lnTo>
                <a:lnTo>
                  <a:pt x="1539" y="279"/>
                </a:lnTo>
                <a:lnTo>
                  <a:pt x="1546" y="283"/>
                </a:lnTo>
                <a:lnTo>
                  <a:pt x="1551" y="288"/>
                </a:lnTo>
                <a:lnTo>
                  <a:pt x="1556" y="294"/>
                </a:lnTo>
                <a:lnTo>
                  <a:pt x="1560" y="300"/>
                </a:lnTo>
                <a:lnTo>
                  <a:pt x="1561" y="304"/>
                </a:lnTo>
                <a:lnTo>
                  <a:pt x="1563" y="308"/>
                </a:lnTo>
                <a:lnTo>
                  <a:pt x="1565" y="315"/>
                </a:lnTo>
                <a:lnTo>
                  <a:pt x="1566" y="324"/>
                </a:lnTo>
                <a:lnTo>
                  <a:pt x="1567" y="332"/>
                </a:lnTo>
                <a:lnTo>
                  <a:pt x="1566" y="341"/>
                </a:lnTo>
                <a:lnTo>
                  <a:pt x="1565" y="349"/>
                </a:lnTo>
                <a:lnTo>
                  <a:pt x="1564" y="353"/>
                </a:lnTo>
                <a:lnTo>
                  <a:pt x="1563" y="357"/>
                </a:lnTo>
                <a:lnTo>
                  <a:pt x="1560" y="364"/>
                </a:lnTo>
                <a:lnTo>
                  <a:pt x="1556" y="371"/>
                </a:lnTo>
                <a:lnTo>
                  <a:pt x="1551" y="376"/>
                </a:lnTo>
                <a:lnTo>
                  <a:pt x="1546" y="381"/>
                </a:lnTo>
                <a:lnTo>
                  <a:pt x="1539" y="386"/>
                </a:lnTo>
                <a:lnTo>
                  <a:pt x="1536" y="387"/>
                </a:lnTo>
                <a:lnTo>
                  <a:pt x="1533" y="389"/>
                </a:lnTo>
                <a:lnTo>
                  <a:pt x="1525" y="391"/>
                </a:lnTo>
                <a:lnTo>
                  <a:pt x="1521" y="392"/>
                </a:lnTo>
                <a:lnTo>
                  <a:pt x="1517" y="393"/>
                </a:lnTo>
                <a:lnTo>
                  <a:pt x="1509" y="393"/>
                </a:lnTo>
                <a:close/>
                <a:moveTo>
                  <a:pt x="1509" y="368"/>
                </a:moveTo>
                <a:lnTo>
                  <a:pt x="1514" y="367"/>
                </a:lnTo>
                <a:lnTo>
                  <a:pt x="1517" y="366"/>
                </a:lnTo>
                <a:lnTo>
                  <a:pt x="1519" y="365"/>
                </a:lnTo>
                <a:lnTo>
                  <a:pt x="1522" y="364"/>
                </a:lnTo>
                <a:lnTo>
                  <a:pt x="1524" y="362"/>
                </a:lnTo>
                <a:lnTo>
                  <a:pt x="1525" y="360"/>
                </a:lnTo>
                <a:lnTo>
                  <a:pt x="1527" y="358"/>
                </a:lnTo>
                <a:lnTo>
                  <a:pt x="1530" y="352"/>
                </a:lnTo>
                <a:lnTo>
                  <a:pt x="1532" y="346"/>
                </a:lnTo>
                <a:lnTo>
                  <a:pt x="1533" y="340"/>
                </a:lnTo>
                <a:lnTo>
                  <a:pt x="1533" y="332"/>
                </a:lnTo>
                <a:lnTo>
                  <a:pt x="1533" y="325"/>
                </a:lnTo>
                <a:lnTo>
                  <a:pt x="1532" y="318"/>
                </a:lnTo>
                <a:lnTo>
                  <a:pt x="1530" y="312"/>
                </a:lnTo>
                <a:lnTo>
                  <a:pt x="1527" y="307"/>
                </a:lnTo>
                <a:lnTo>
                  <a:pt x="1525" y="304"/>
                </a:lnTo>
                <a:lnTo>
                  <a:pt x="1524" y="302"/>
                </a:lnTo>
                <a:lnTo>
                  <a:pt x="1519" y="299"/>
                </a:lnTo>
                <a:lnTo>
                  <a:pt x="1514" y="297"/>
                </a:lnTo>
                <a:lnTo>
                  <a:pt x="1509" y="296"/>
                </a:lnTo>
                <a:lnTo>
                  <a:pt x="1503" y="297"/>
                </a:lnTo>
                <a:lnTo>
                  <a:pt x="1500" y="298"/>
                </a:lnTo>
                <a:lnTo>
                  <a:pt x="1498" y="299"/>
                </a:lnTo>
                <a:lnTo>
                  <a:pt x="1496" y="300"/>
                </a:lnTo>
                <a:lnTo>
                  <a:pt x="1494" y="302"/>
                </a:lnTo>
                <a:lnTo>
                  <a:pt x="1492" y="304"/>
                </a:lnTo>
                <a:lnTo>
                  <a:pt x="1490" y="307"/>
                </a:lnTo>
                <a:lnTo>
                  <a:pt x="1487" y="312"/>
                </a:lnTo>
                <a:lnTo>
                  <a:pt x="1485" y="318"/>
                </a:lnTo>
                <a:lnTo>
                  <a:pt x="1484" y="325"/>
                </a:lnTo>
                <a:lnTo>
                  <a:pt x="1484" y="332"/>
                </a:lnTo>
                <a:lnTo>
                  <a:pt x="1484" y="340"/>
                </a:lnTo>
                <a:lnTo>
                  <a:pt x="1485" y="346"/>
                </a:lnTo>
                <a:lnTo>
                  <a:pt x="1487" y="352"/>
                </a:lnTo>
                <a:lnTo>
                  <a:pt x="1490" y="358"/>
                </a:lnTo>
                <a:lnTo>
                  <a:pt x="1491" y="359"/>
                </a:lnTo>
                <a:lnTo>
                  <a:pt x="1492" y="360"/>
                </a:lnTo>
                <a:lnTo>
                  <a:pt x="1494" y="362"/>
                </a:lnTo>
                <a:lnTo>
                  <a:pt x="1498" y="365"/>
                </a:lnTo>
                <a:lnTo>
                  <a:pt x="1503" y="367"/>
                </a:lnTo>
                <a:lnTo>
                  <a:pt x="1509" y="368"/>
                </a:lnTo>
                <a:close/>
                <a:moveTo>
                  <a:pt x="1641" y="393"/>
                </a:moveTo>
                <a:lnTo>
                  <a:pt x="1632" y="393"/>
                </a:lnTo>
                <a:lnTo>
                  <a:pt x="1628" y="392"/>
                </a:lnTo>
                <a:lnTo>
                  <a:pt x="1624" y="391"/>
                </a:lnTo>
                <a:lnTo>
                  <a:pt x="1617" y="389"/>
                </a:lnTo>
                <a:lnTo>
                  <a:pt x="1610" y="386"/>
                </a:lnTo>
                <a:lnTo>
                  <a:pt x="1604" y="381"/>
                </a:lnTo>
                <a:lnTo>
                  <a:pt x="1599" y="376"/>
                </a:lnTo>
                <a:lnTo>
                  <a:pt x="1594" y="371"/>
                </a:lnTo>
                <a:lnTo>
                  <a:pt x="1590" y="364"/>
                </a:lnTo>
                <a:lnTo>
                  <a:pt x="1587" y="357"/>
                </a:lnTo>
                <a:lnTo>
                  <a:pt x="1585" y="349"/>
                </a:lnTo>
                <a:lnTo>
                  <a:pt x="1583" y="341"/>
                </a:lnTo>
                <a:lnTo>
                  <a:pt x="1583" y="332"/>
                </a:lnTo>
                <a:lnTo>
                  <a:pt x="1583" y="324"/>
                </a:lnTo>
                <a:lnTo>
                  <a:pt x="1585" y="315"/>
                </a:lnTo>
                <a:lnTo>
                  <a:pt x="1586" y="311"/>
                </a:lnTo>
                <a:lnTo>
                  <a:pt x="1587" y="308"/>
                </a:lnTo>
                <a:lnTo>
                  <a:pt x="1590" y="300"/>
                </a:lnTo>
                <a:lnTo>
                  <a:pt x="1594" y="294"/>
                </a:lnTo>
                <a:lnTo>
                  <a:pt x="1599" y="288"/>
                </a:lnTo>
                <a:lnTo>
                  <a:pt x="1604" y="283"/>
                </a:lnTo>
                <a:lnTo>
                  <a:pt x="1610" y="279"/>
                </a:lnTo>
                <a:lnTo>
                  <a:pt x="1614" y="277"/>
                </a:lnTo>
                <a:lnTo>
                  <a:pt x="1617" y="276"/>
                </a:lnTo>
                <a:lnTo>
                  <a:pt x="1624" y="273"/>
                </a:lnTo>
                <a:lnTo>
                  <a:pt x="1628" y="273"/>
                </a:lnTo>
                <a:lnTo>
                  <a:pt x="1632" y="272"/>
                </a:lnTo>
                <a:lnTo>
                  <a:pt x="1641" y="272"/>
                </a:lnTo>
                <a:lnTo>
                  <a:pt x="1650" y="272"/>
                </a:lnTo>
                <a:lnTo>
                  <a:pt x="1654" y="273"/>
                </a:lnTo>
                <a:lnTo>
                  <a:pt x="1658" y="273"/>
                </a:lnTo>
                <a:lnTo>
                  <a:pt x="1665" y="276"/>
                </a:lnTo>
                <a:lnTo>
                  <a:pt x="1672" y="279"/>
                </a:lnTo>
                <a:lnTo>
                  <a:pt x="1678" y="283"/>
                </a:lnTo>
                <a:lnTo>
                  <a:pt x="1683" y="288"/>
                </a:lnTo>
                <a:lnTo>
                  <a:pt x="1688" y="294"/>
                </a:lnTo>
                <a:lnTo>
                  <a:pt x="1692" y="300"/>
                </a:lnTo>
                <a:lnTo>
                  <a:pt x="1694" y="304"/>
                </a:lnTo>
                <a:lnTo>
                  <a:pt x="1695" y="308"/>
                </a:lnTo>
                <a:lnTo>
                  <a:pt x="1697" y="315"/>
                </a:lnTo>
                <a:lnTo>
                  <a:pt x="1699" y="324"/>
                </a:lnTo>
                <a:lnTo>
                  <a:pt x="1699" y="332"/>
                </a:lnTo>
                <a:lnTo>
                  <a:pt x="1699" y="341"/>
                </a:lnTo>
                <a:lnTo>
                  <a:pt x="1697" y="349"/>
                </a:lnTo>
                <a:lnTo>
                  <a:pt x="1696" y="353"/>
                </a:lnTo>
                <a:lnTo>
                  <a:pt x="1695" y="357"/>
                </a:lnTo>
                <a:lnTo>
                  <a:pt x="1692" y="364"/>
                </a:lnTo>
                <a:lnTo>
                  <a:pt x="1688" y="371"/>
                </a:lnTo>
                <a:lnTo>
                  <a:pt x="1683" y="376"/>
                </a:lnTo>
                <a:lnTo>
                  <a:pt x="1678" y="381"/>
                </a:lnTo>
                <a:lnTo>
                  <a:pt x="1672" y="386"/>
                </a:lnTo>
                <a:lnTo>
                  <a:pt x="1669" y="387"/>
                </a:lnTo>
                <a:lnTo>
                  <a:pt x="1665" y="389"/>
                </a:lnTo>
                <a:lnTo>
                  <a:pt x="1658" y="391"/>
                </a:lnTo>
                <a:lnTo>
                  <a:pt x="1654" y="392"/>
                </a:lnTo>
                <a:lnTo>
                  <a:pt x="1650" y="393"/>
                </a:lnTo>
                <a:lnTo>
                  <a:pt x="1641" y="393"/>
                </a:lnTo>
                <a:close/>
                <a:moveTo>
                  <a:pt x="1641" y="368"/>
                </a:moveTo>
                <a:lnTo>
                  <a:pt x="1647" y="367"/>
                </a:lnTo>
                <a:lnTo>
                  <a:pt x="1649" y="366"/>
                </a:lnTo>
                <a:lnTo>
                  <a:pt x="1652" y="365"/>
                </a:lnTo>
                <a:lnTo>
                  <a:pt x="1654" y="364"/>
                </a:lnTo>
                <a:lnTo>
                  <a:pt x="1656" y="362"/>
                </a:lnTo>
                <a:lnTo>
                  <a:pt x="1658" y="360"/>
                </a:lnTo>
                <a:lnTo>
                  <a:pt x="1660" y="358"/>
                </a:lnTo>
                <a:lnTo>
                  <a:pt x="1662" y="352"/>
                </a:lnTo>
                <a:lnTo>
                  <a:pt x="1664" y="346"/>
                </a:lnTo>
                <a:lnTo>
                  <a:pt x="1665" y="340"/>
                </a:lnTo>
                <a:lnTo>
                  <a:pt x="1666" y="332"/>
                </a:lnTo>
                <a:lnTo>
                  <a:pt x="1665" y="325"/>
                </a:lnTo>
                <a:lnTo>
                  <a:pt x="1664" y="318"/>
                </a:lnTo>
                <a:lnTo>
                  <a:pt x="1662" y="312"/>
                </a:lnTo>
                <a:lnTo>
                  <a:pt x="1660" y="307"/>
                </a:lnTo>
                <a:lnTo>
                  <a:pt x="1658" y="304"/>
                </a:lnTo>
                <a:lnTo>
                  <a:pt x="1656" y="302"/>
                </a:lnTo>
                <a:lnTo>
                  <a:pt x="1652" y="299"/>
                </a:lnTo>
                <a:lnTo>
                  <a:pt x="1647" y="297"/>
                </a:lnTo>
                <a:lnTo>
                  <a:pt x="1641" y="296"/>
                </a:lnTo>
                <a:lnTo>
                  <a:pt x="1635" y="297"/>
                </a:lnTo>
                <a:lnTo>
                  <a:pt x="1633" y="298"/>
                </a:lnTo>
                <a:lnTo>
                  <a:pt x="1630" y="299"/>
                </a:lnTo>
                <a:lnTo>
                  <a:pt x="1628" y="300"/>
                </a:lnTo>
                <a:lnTo>
                  <a:pt x="1626" y="302"/>
                </a:lnTo>
                <a:lnTo>
                  <a:pt x="1624" y="304"/>
                </a:lnTo>
                <a:lnTo>
                  <a:pt x="1623" y="307"/>
                </a:lnTo>
                <a:lnTo>
                  <a:pt x="1620" y="312"/>
                </a:lnTo>
                <a:lnTo>
                  <a:pt x="1618" y="318"/>
                </a:lnTo>
                <a:lnTo>
                  <a:pt x="1617" y="325"/>
                </a:lnTo>
                <a:lnTo>
                  <a:pt x="1616" y="332"/>
                </a:lnTo>
                <a:lnTo>
                  <a:pt x="1617" y="340"/>
                </a:lnTo>
                <a:lnTo>
                  <a:pt x="1618" y="346"/>
                </a:lnTo>
                <a:lnTo>
                  <a:pt x="1620" y="352"/>
                </a:lnTo>
                <a:lnTo>
                  <a:pt x="1623" y="358"/>
                </a:lnTo>
                <a:lnTo>
                  <a:pt x="1623" y="359"/>
                </a:lnTo>
                <a:lnTo>
                  <a:pt x="1624" y="360"/>
                </a:lnTo>
                <a:lnTo>
                  <a:pt x="1626" y="362"/>
                </a:lnTo>
                <a:lnTo>
                  <a:pt x="1630" y="365"/>
                </a:lnTo>
                <a:lnTo>
                  <a:pt x="1635" y="367"/>
                </a:lnTo>
                <a:lnTo>
                  <a:pt x="1641" y="368"/>
                </a:lnTo>
                <a:close/>
                <a:moveTo>
                  <a:pt x="1754" y="391"/>
                </a:moveTo>
                <a:lnTo>
                  <a:pt x="1721" y="391"/>
                </a:lnTo>
                <a:lnTo>
                  <a:pt x="1721" y="234"/>
                </a:lnTo>
                <a:lnTo>
                  <a:pt x="1754" y="234"/>
                </a:lnTo>
                <a:lnTo>
                  <a:pt x="1754" y="391"/>
                </a:lnTo>
                <a:close/>
                <a:moveTo>
                  <a:pt x="1884" y="393"/>
                </a:moveTo>
                <a:lnTo>
                  <a:pt x="1875" y="393"/>
                </a:lnTo>
                <a:lnTo>
                  <a:pt x="1871" y="392"/>
                </a:lnTo>
                <a:lnTo>
                  <a:pt x="1867" y="391"/>
                </a:lnTo>
                <a:lnTo>
                  <a:pt x="1859" y="389"/>
                </a:lnTo>
                <a:lnTo>
                  <a:pt x="1852" y="386"/>
                </a:lnTo>
                <a:lnTo>
                  <a:pt x="1846" y="381"/>
                </a:lnTo>
                <a:lnTo>
                  <a:pt x="1841" y="376"/>
                </a:lnTo>
                <a:lnTo>
                  <a:pt x="1836" y="371"/>
                </a:lnTo>
                <a:lnTo>
                  <a:pt x="1832" y="364"/>
                </a:lnTo>
                <a:lnTo>
                  <a:pt x="1829" y="357"/>
                </a:lnTo>
                <a:lnTo>
                  <a:pt x="1827" y="349"/>
                </a:lnTo>
                <a:lnTo>
                  <a:pt x="1826" y="341"/>
                </a:lnTo>
                <a:lnTo>
                  <a:pt x="1825" y="332"/>
                </a:lnTo>
                <a:lnTo>
                  <a:pt x="1826" y="324"/>
                </a:lnTo>
                <a:lnTo>
                  <a:pt x="1827" y="315"/>
                </a:lnTo>
                <a:lnTo>
                  <a:pt x="1828" y="311"/>
                </a:lnTo>
                <a:lnTo>
                  <a:pt x="1829" y="308"/>
                </a:lnTo>
                <a:lnTo>
                  <a:pt x="1832" y="300"/>
                </a:lnTo>
                <a:lnTo>
                  <a:pt x="1836" y="294"/>
                </a:lnTo>
                <a:lnTo>
                  <a:pt x="1841" y="288"/>
                </a:lnTo>
                <a:lnTo>
                  <a:pt x="1846" y="283"/>
                </a:lnTo>
                <a:lnTo>
                  <a:pt x="1852" y="279"/>
                </a:lnTo>
                <a:lnTo>
                  <a:pt x="1856" y="277"/>
                </a:lnTo>
                <a:lnTo>
                  <a:pt x="1859" y="276"/>
                </a:lnTo>
                <a:lnTo>
                  <a:pt x="1867" y="273"/>
                </a:lnTo>
                <a:lnTo>
                  <a:pt x="1871" y="273"/>
                </a:lnTo>
                <a:lnTo>
                  <a:pt x="1875" y="272"/>
                </a:lnTo>
                <a:lnTo>
                  <a:pt x="1884" y="272"/>
                </a:lnTo>
                <a:lnTo>
                  <a:pt x="1893" y="272"/>
                </a:lnTo>
                <a:lnTo>
                  <a:pt x="1897" y="273"/>
                </a:lnTo>
                <a:lnTo>
                  <a:pt x="1901" y="273"/>
                </a:lnTo>
                <a:lnTo>
                  <a:pt x="1908" y="276"/>
                </a:lnTo>
                <a:lnTo>
                  <a:pt x="1915" y="279"/>
                </a:lnTo>
                <a:lnTo>
                  <a:pt x="1921" y="283"/>
                </a:lnTo>
                <a:lnTo>
                  <a:pt x="1927" y="288"/>
                </a:lnTo>
                <a:lnTo>
                  <a:pt x="1931" y="294"/>
                </a:lnTo>
                <a:lnTo>
                  <a:pt x="1935" y="300"/>
                </a:lnTo>
                <a:lnTo>
                  <a:pt x="1937" y="304"/>
                </a:lnTo>
                <a:lnTo>
                  <a:pt x="1938" y="308"/>
                </a:lnTo>
                <a:lnTo>
                  <a:pt x="1940" y="315"/>
                </a:lnTo>
                <a:lnTo>
                  <a:pt x="1942" y="324"/>
                </a:lnTo>
                <a:lnTo>
                  <a:pt x="1942" y="332"/>
                </a:lnTo>
                <a:lnTo>
                  <a:pt x="1942" y="341"/>
                </a:lnTo>
                <a:lnTo>
                  <a:pt x="1940" y="349"/>
                </a:lnTo>
                <a:lnTo>
                  <a:pt x="1939" y="353"/>
                </a:lnTo>
                <a:lnTo>
                  <a:pt x="1938" y="357"/>
                </a:lnTo>
                <a:lnTo>
                  <a:pt x="1935" y="364"/>
                </a:lnTo>
                <a:lnTo>
                  <a:pt x="1931" y="371"/>
                </a:lnTo>
                <a:lnTo>
                  <a:pt x="1927" y="376"/>
                </a:lnTo>
                <a:lnTo>
                  <a:pt x="1921" y="381"/>
                </a:lnTo>
                <a:lnTo>
                  <a:pt x="1915" y="386"/>
                </a:lnTo>
                <a:lnTo>
                  <a:pt x="1912" y="387"/>
                </a:lnTo>
                <a:lnTo>
                  <a:pt x="1908" y="389"/>
                </a:lnTo>
                <a:lnTo>
                  <a:pt x="1901" y="391"/>
                </a:lnTo>
                <a:lnTo>
                  <a:pt x="1897" y="392"/>
                </a:lnTo>
                <a:lnTo>
                  <a:pt x="1893" y="393"/>
                </a:lnTo>
                <a:lnTo>
                  <a:pt x="1884" y="393"/>
                </a:lnTo>
                <a:close/>
                <a:moveTo>
                  <a:pt x="1884" y="368"/>
                </a:moveTo>
                <a:lnTo>
                  <a:pt x="1890" y="367"/>
                </a:lnTo>
                <a:lnTo>
                  <a:pt x="1893" y="366"/>
                </a:lnTo>
                <a:lnTo>
                  <a:pt x="1895" y="365"/>
                </a:lnTo>
                <a:lnTo>
                  <a:pt x="1897" y="364"/>
                </a:lnTo>
                <a:lnTo>
                  <a:pt x="1899" y="362"/>
                </a:lnTo>
                <a:lnTo>
                  <a:pt x="1901" y="360"/>
                </a:lnTo>
                <a:lnTo>
                  <a:pt x="1903" y="358"/>
                </a:lnTo>
                <a:lnTo>
                  <a:pt x="1906" y="352"/>
                </a:lnTo>
                <a:lnTo>
                  <a:pt x="1907" y="346"/>
                </a:lnTo>
                <a:lnTo>
                  <a:pt x="1909" y="340"/>
                </a:lnTo>
                <a:lnTo>
                  <a:pt x="1909" y="332"/>
                </a:lnTo>
                <a:lnTo>
                  <a:pt x="1909" y="325"/>
                </a:lnTo>
                <a:lnTo>
                  <a:pt x="1907" y="318"/>
                </a:lnTo>
                <a:lnTo>
                  <a:pt x="1906" y="312"/>
                </a:lnTo>
                <a:lnTo>
                  <a:pt x="1903" y="307"/>
                </a:lnTo>
                <a:lnTo>
                  <a:pt x="1901" y="304"/>
                </a:lnTo>
                <a:lnTo>
                  <a:pt x="1899" y="302"/>
                </a:lnTo>
                <a:lnTo>
                  <a:pt x="1895" y="299"/>
                </a:lnTo>
                <a:lnTo>
                  <a:pt x="1890" y="297"/>
                </a:lnTo>
                <a:lnTo>
                  <a:pt x="1884" y="296"/>
                </a:lnTo>
                <a:lnTo>
                  <a:pt x="1878" y="297"/>
                </a:lnTo>
                <a:lnTo>
                  <a:pt x="1875" y="298"/>
                </a:lnTo>
                <a:lnTo>
                  <a:pt x="1873" y="299"/>
                </a:lnTo>
                <a:lnTo>
                  <a:pt x="1870" y="300"/>
                </a:lnTo>
                <a:lnTo>
                  <a:pt x="1868" y="302"/>
                </a:lnTo>
                <a:lnTo>
                  <a:pt x="1866" y="304"/>
                </a:lnTo>
                <a:lnTo>
                  <a:pt x="1865" y="307"/>
                </a:lnTo>
                <a:lnTo>
                  <a:pt x="1862" y="312"/>
                </a:lnTo>
                <a:lnTo>
                  <a:pt x="1860" y="318"/>
                </a:lnTo>
                <a:lnTo>
                  <a:pt x="1859" y="325"/>
                </a:lnTo>
                <a:lnTo>
                  <a:pt x="1858" y="332"/>
                </a:lnTo>
                <a:lnTo>
                  <a:pt x="1859" y="340"/>
                </a:lnTo>
                <a:lnTo>
                  <a:pt x="1860" y="346"/>
                </a:lnTo>
                <a:lnTo>
                  <a:pt x="1862" y="352"/>
                </a:lnTo>
                <a:lnTo>
                  <a:pt x="1865" y="358"/>
                </a:lnTo>
                <a:lnTo>
                  <a:pt x="1866" y="359"/>
                </a:lnTo>
                <a:lnTo>
                  <a:pt x="1866" y="360"/>
                </a:lnTo>
                <a:lnTo>
                  <a:pt x="1868" y="362"/>
                </a:lnTo>
                <a:lnTo>
                  <a:pt x="1873" y="365"/>
                </a:lnTo>
                <a:lnTo>
                  <a:pt x="1878" y="367"/>
                </a:lnTo>
                <a:lnTo>
                  <a:pt x="1884" y="368"/>
                </a:lnTo>
                <a:close/>
                <a:moveTo>
                  <a:pt x="2025" y="273"/>
                </a:moveTo>
                <a:lnTo>
                  <a:pt x="2025" y="298"/>
                </a:lnTo>
                <a:lnTo>
                  <a:pt x="2002" y="298"/>
                </a:lnTo>
                <a:lnTo>
                  <a:pt x="2002" y="391"/>
                </a:lnTo>
                <a:lnTo>
                  <a:pt x="1969" y="391"/>
                </a:lnTo>
                <a:lnTo>
                  <a:pt x="1969" y="298"/>
                </a:lnTo>
                <a:lnTo>
                  <a:pt x="1953" y="298"/>
                </a:lnTo>
                <a:lnTo>
                  <a:pt x="1953" y="273"/>
                </a:lnTo>
                <a:lnTo>
                  <a:pt x="1969" y="273"/>
                </a:lnTo>
                <a:lnTo>
                  <a:pt x="1969" y="265"/>
                </a:lnTo>
                <a:lnTo>
                  <a:pt x="1970" y="260"/>
                </a:lnTo>
                <a:lnTo>
                  <a:pt x="1970" y="256"/>
                </a:lnTo>
                <a:lnTo>
                  <a:pt x="1972" y="248"/>
                </a:lnTo>
                <a:lnTo>
                  <a:pt x="1974" y="244"/>
                </a:lnTo>
                <a:lnTo>
                  <a:pt x="1976" y="241"/>
                </a:lnTo>
                <a:lnTo>
                  <a:pt x="1978" y="238"/>
                </a:lnTo>
                <a:lnTo>
                  <a:pt x="1980" y="236"/>
                </a:lnTo>
                <a:lnTo>
                  <a:pt x="1986" y="232"/>
                </a:lnTo>
                <a:lnTo>
                  <a:pt x="1988" y="231"/>
                </a:lnTo>
                <a:lnTo>
                  <a:pt x="1989" y="230"/>
                </a:lnTo>
                <a:lnTo>
                  <a:pt x="1993" y="229"/>
                </a:lnTo>
                <a:lnTo>
                  <a:pt x="2000" y="227"/>
                </a:lnTo>
                <a:lnTo>
                  <a:pt x="2004" y="227"/>
                </a:lnTo>
                <a:lnTo>
                  <a:pt x="2008" y="226"/>
                </a:lnTo>
                <a:lnTo>
                  <a:pt x="2015" y="227"/>
                </a:lnTo>
                <a:lnTo>
                  <a:pt x="2022" y="228"/>
                </a:lnTo>
                <a:lnTo>
                  <a:pt x="2031" y="230"/>
                </a:lnTo>
                <a:lnTo>
                  <a:pt x="2025" y="254"/>
                </a:lnTo>
                <a:lnTo>
                  <a:pt x="2021" y="253"/>
                </a:lnTo>
                <a:lnTo>
                  <a:pt x="2015" y="253"/>
                </a:lnTo>
                <a:lnTo>
                  <a:pt x="2011" y="253"/>
                </a:lnTo>
                <a:lnTo>
                  <a:pt x="2009" y="253"/>
                </a:lnTo>
                <a:lnTo>
                  <a:pt x="2006" y="254"/>
                </a:lnTo>
                <a:lnTo>
                  <a:pt x="2005" y="256"/>
                </a:lnTo>
                <a:lnTo>
                  <a:pt x="2004" y="258"/>
                </a:lnTo>
                <a:lnTo>
                  <a:pt x="2003" y="260"/>
                </a:lnTo>
                <a:lnTo>
                  <a:pt x="2002" y="262"/>
                </a:lnTo>
                <a:lnTo>
                  <a:pt x="2002" y="265"/>
                </a:lnTo>
                <a:lnTo>
                  <a:pt x="2002" y="273"/>
                </a:lnTo>
                <a:lnTo>
                  <a:pt x="2025" y="273"/>
                </a:lnTo>
                <a:close/>
                <a:moveTo>
                  <a:pt x="2181" y="279"/>
                </a:moveTo>
                <a:lnTo>
                  <a:pt x="2180" y="275"/>
                </a:lnTo>
                <a:lnTo>
                  <a:pt x="2179" y="271"/>
                </a:lnTo>
                <a:lnTo>
                  <a:pt x="2176" y="267"/>
                </a:lnTo>
                <a:lnTo>
                  <a:pt x="2173" y="265"/>
                </a:lnTo>
                <a:lnTo>
                  <a:pt x="2170" y="262"/>
                </a:lnTo>
                <a:lnTo>
                  <a:pt x="2167" y="261"/>
                </a:lnTo>
                <a:lnTo>
                  <a:pt x="2165" y="261"/>
                </a:lnTo>
                <a:lnTo>
                  <a:pt x="2160" y="260"/>
                </a:lnTo>
                <a:lnTo>
                  <a:pt x="2154" y="259"/>
                </a:lnTo>
                <a:lnTo>
                  <a:pt x="2149" y="260"/>
                </a:lnTo>
                <a:lnTo>
                  <a:pt x="2144" y="261"/>
                </a:lnTo>
                <a:lnTo>
                  <a:pt x="2139" y="262"/>
                </a:lnTo>
                <a:lnTo>
                  <a:pt x="2137" y="263"/>
                </a:lnTo>
                <a:lnTo>
                  <a:pt x="2136" y="264"/>
                </a:lnTo>
                <a:lnTo>
                  <a:pt x="2133" y="267"/>
                </a:lnTo>
                <a:lnTo>
                  <a:pt x="2131" y="270"/>
                </a:lnTo>
                <a:lnTo>
                  <a:pt x="2130" y="273"/>
                </a:lnTo>
                <a:lnTo>
                  <a:pt x="2129" y="277"/>
                </a:lnTo>
                <a:lnTo>
                  <a:pt x="2129" y="279"/>
                </a:lnTo>
                <a:lnTo>
                  <a:pt x="2130" y="281"/>
                </a:lnTo>
                <a:lnTo>
                  <a:pt x="2131" y="284"/>
                </a:lnTo>
                <a:lnTo>
                  <a:pt x="2133" y="287"/>
                </a:lnTo>
                <a:lnTo>
                  <a:pt x="2136" y="290"/>
                </a:lnTo>
                <a:lnTo>
                  <a:pt x="2140" y="292"/>
                </a:lnTo>
                <a:lnTo>
                  <a:pt x="2145" y="294"/>
                </a:lnTo>
                <a:lnTo>
                  <a:pt x="2154" y="296"/>
                </a:lnTo>
                <a:lnTo>
                  <a:pt x="2168" y="300"/>
                </a:lnTo>
                <a:lnTo>
                  <a:pt x="2175" y="302"/>
                </a:lnTo>
                <a:lnTo>
                  <a:pt x="2181" y="304"/>
                </a:lnTo>
                <a:lnTo>
                  <a:pt x="2192" y="309"/>
                </a:lnTo>
                <a:lnTo>
                  <a:pt x="2197" y="312"/>
                </a:lnTo>
                <a:lnTo>
                  <a:pt x="2202" y="315"/>
                </a:lnTo>
                <a:lnTo>
                  <a:pt x="2206" y="319"/>
                </a:lnTo>
                <a:lnTo>
                  <a:pt x="2209" y="324"/>
                </a:lnTo>
                <a:lnTo>
                  <a:pt x="2212" y="329"/>
                </a:lnTo>
                <a:lnTo>
                  <a:pt x="2214" y="334"/>
                </a:lnTo>
                <a:lnTo>
                  <a:pt x="2215" y="340"/>
                </a:lnTo>
                <a:lnTo>
                  <a:pt x="2215" y="346"/>
                </a:lnTo>
                <a:lnTo>
                  <a:pt x="2215" y="351"/>
                </a:lnTo>
                <a:lnTo>
                  <a:pt x="2214" y="356"/>
                </a:lnTo>
                <a:lnTo>
                  <a:pt x="2213" y="361"/>
                </a:lnTo>
                <a:lnTo>
                  <a:pt x="2211" y="365"/>
                </a:lnTo>
                <a:lnTo>
                  <a:pt x="2209" y="370"/>
                </a:lnTo>
                <a:lnTo>
                  <a:pt x="2206" y="373"/>
                </a:lnTo>
                <a:lnTo>
                  <a:pt x="2203" y="377"/>
                </a:lnTo>
                <a:lnTo>
                  <a:pt x="2199" y="380"/>
                </a:lnTo>
                <a:lnTo>
                  <a:pt x="2195" y="383"/>
                </a:lnTo>
                <a:lnTo>
                  <a:pt x="2190" y="386"/>
                </a:lnTo>
                <a:lnTo>
                  <a:pt x="2185" y="388"/>
                </a:lnTo>
                <a:lnTo>
                  <a:pt x="2180" y="390"/>
                </a:lnTo>
                <a:lnTo>
                  <a:pt x="2168" y="392"/>
                </a:lnTo>
                <a:lnTo>
                  <a:pt x="2161" y="393"/>
                </a:lnTo>
                <a:lnTo>
                  <a:pt x="2154" y="393"/>
                </a:lnTo>
                <a:lnTo>
                  <a:pt x="2147" y="393"/>
                </a:lnTo>
                <a:lnTo>
                  <a:pt x="2141" y="392"/>
                </a:lnTo>
                <a:lnTo>
                  <a:pt x="2134" y="391"/>
                </a:lnTo>
                <a:lnTo>
                  <a:pt x="2129" y="390"/>
                </a:lnTo>
                <a:lnTo>
                  <a:pt x="2123" y="388"/>
                </a:lnTo>
                <a:lnTo>
                  <a:pt x="2118" y="386"/>
                </a:lnTo>
                <a:lnTo>
                  <a:pt x="2113" y="383"/>
                </a:lnTo>
                <a:lnTo>
                  <a:pt x="2109" y="380"/>
                </a:lnTo>
                <a:lnTo>
                  <a:pt x="2105" y="377"/>
                </a:lnTo>
                <a:lnTo>
                  <a:pt x="2101" y="373"/>
                </a:lnTo>
                <a:lnTo>
                  <a:pt x="2098" y="369"/>
                </a:lnTo>
                <a:lnTo>
                  <a:pt x="2096" y="364"/>
                </a:lnTo>
                <a:lnTo>
                  <a:pt x="2094" y="359"/>
                </a:lnTo>
                <a:lnTo>
                  <a:pt x="2092" y="354"/>
                </a:lnTo>
                <a:lnTo>
                  <a:pt x="2091" y="348"/>
                </a:lnTo>
                <a:lnTo>
                  <a:pt x="2091" y="342"/>
                </a:lnTo>
                <a:lnTo>
                  <a:pt x="2123" y="342"/>
                </a:lnTo>
                <a:lnTo>
                  <a:pt x="2124" y="347"/>
                </a:lnTo>
                <a:lnTo>
                  <a:pt x="2126" y="352"/>
                </a:lnTo>
                <a:lnTo>
                  <a:pt x="2129" y="356"/>
                </a:lnTo>
                <a:lnTo>
                  <a:pt x="2130" y="358"/>
                </a:lnTo>
                <a:lnTo>
                  <a:pt x="2132" y="359"/>
                </a:lnTo>
                <a:lnTo>
                  <a:pt x="2137" y="362"/>
                </a:lnTo>
                <a:lnTo>
                  <a:pt x="2142" y="364"/>
                </a:lnTo>
                <a:lnTo>
                  <a:pt x="2148" y="365"/>
                </a:lnTo>
                <a:lnTo>
                  <a:pt x="2154" y="365"/>
                </a:lnTo>
                <a:lnTo>
                  <a:pt x="2160" y="365"/>
                </a:lnTo>
                <a:lnTo>
                  <a:pt x="2165" y="364"/>
                </a:lnTo>
                <a:lnTo>
                  <a:pt x="2170" y="362"/>
                </a:lnTo>
                <a:lnTo>
                  <a:pt x="2174" y="360"/>
                </a:lnTo>
                <a:lnTo>
                  <a:pt x="2177" y="357"/>
                </a:lnTo>
                <a:lnTo>
                  <a:pt x="2180" y="354"/>
                </a:lnTo>
                <a:lnTo>
                  <a:pt x="2181" y="350"/>
                </a:lnTo>
                <a:lnTo>
                  <a:pt x="2182" y="346"/>
                </a:lnTo>
                <a:lnTo>
                  <a:pt x="2181" y="342"/>
                </a:lnTo>
                <a:lnTo>
                  <a:pt x="2180" y="339"/>
                </a:lnTo>
                <a:lnTo>
                  <a:pt x="2179" y="337"/>
                </a:lnTo>
                <a:lnTo>
                  <a:pt x="2178" y="336"/>
                </a:lnTo>
                <a:lnTo>
                  <a:pt x="2175" y="334"/>
                </a:lnTo>
                <a:lnTo>
                  <a:pt x="2171" y="332"/>
                </a:lnTo>
                <a:lnTo>
                  <a:pt x="2166" y="330"/>
                </a:lnTo>
                <a:lnTo>
                  <a:pt x="2161" y="328"/>
                </a:lnTo>
                <a:lnTo>
                  <a:pt x="2155" y="326"/>
                </a:lnTo>
                <a:lnTo>
                  <a:pt x="2138" y="322"/>
                </a:lnTo>
                <a:lnTo>
                  <a:pt x="2129" y="319"/>
                </a:lnTo>
                <a:lnTo>
                  <a:pt x="2120" y="316"/>
                </a:lnTo>
                <a:lnTo>
                  <a:pt x="2113" y="312"/>
                </a:lnTo>
                <a:lnTo>
                  <a:pt x="2107" y="307"/>
                </a:lnTo>
                <a:lnTo>
                  <a:pt x="2104" y="304"/>
                </a:lnTo>
                <a:lnTo>
                  <a:pt x="2102" y="301"/>
                </a:lnTo>
                <a:lnTo>
                  <a:pt x="2100" y="298"/>
                </a:lnTo>
                <a:lnTo>
                  <a:pt x="2098" y="295"/>
                </a:lnTo>
                <a:lnTo>
                  <a:pt x="2097" y="291"/>
                </a:lnTo>
                <a:lnTo>
                  <a:pt x="2096" y="287"/>
                </a:lnTo>
                <a:lnTo>
                  <a:pt x="2095" y="283"/>
                </a:lnTo>
                <a:lnTo>
                  <a:pt x="2095" y="279"/>
                </a:lnTo>
                <a:lnTo>
                  <a:pt x="2096" y="272"/>
                </a:lnTo>
                <a:lnTo>
                  <a:pt x="2096" y="269"/>
                </a:lnTo>
                <a:lnTo>
                  <a:pt x="2097" y="266"/>
                </a:lnTo>
                <a:lnTo>
                  <a:pt x="2099" y="260"/>
                </a:lnTo>
                <a:lnTo>
                  <a:pt x="2103" y="254"/>
                </a:lnTo>
                <a:lnTo>
                  <a:pt x="2107" y="249"/>
                </a:lnTo>
                <a:lnTo>
                  <a:pt x="2112" y="245"/>
                </a:lnTo>
                <a:lnTo>
                  <a:pt x="2115" y="243"/>
                </a:lnTo>
                <a:lnTo>
                  <a:pt x="2118" y="241"/>
                </a:lnTo>
                <a:lnTo>
                  <a:pt x="2124" y="238"/>
                </a:lnTo>
                <a:lnTo>
                  <a:pt x="2131" y="235"/>
                </a:lnTo>
                <a:lnTo>
                  <a:pt x="2138" y="233"/>
                </a:lnTo>
                <a:lnTo>
                  <a:pt x="2146" y="232"/>
                </a:lnTo>
                <a:lnTo>
                  <a:pt x="2155" y="232"/>
                </a:lnTo>
                <a:lnTo>
                  <a:pt x="2163" y="232"/>
                </a:lnTo>
                <a:lnTo>
                  <a:pt x="2171" y="233"/>
                </a:lnTo>
                <a:lnTo>
                  <a:pt x="2178" y="235"/>
                </a:lnTo>
                <a:lnTo>
                  <a:pt x="2185" y="238"/>
                </a:lnTo>
                <a:lnTo>
                  <a:pt x="2191" y="241"/>
                </a:lnTo>
                <a:lnTo>
                  <a:pt x="2197" y="245"/>
                </a:lnTo>
                <a:lnTo>
                  <a:pt x="2202" y="249"/>
                </a:lnTo>
                <a:lnTo>
                  <a:pt x="2206" y="254"/>
                </a:lnTo>
                <a:lnTo>
                  <a:pt x="2209" y="260"/>
                </a:lnTo>
                <a:lnTo>
                  <a:pt x="2211" y="266"/>
                </a:lnTo>
                <a:lnTo>
                  <a:pt x="2213" y="272"/>
                </a:lnTo>
                <a:lnTo>
                  <a:pt x="2213" y="279"/>
                </a:lnTo>
                <a:lnTo>
                  <a:pt x="2181" y="279"/>
                </a:lnTo>
                <a:close/>
                <a:moveTo>
                  <a:pt x="2291" y="393"/>
                </a:moveTo>
                <a:lnTo>
                  <a:pt x="2282" y="393"/>
                </a:lnTo>
                <a:lnTo>
                  <a:pt x="2278" y="392"/>
                </a:lnTo>
                <a:lnTo>
                  <a:pt x="2274" y="391"/>
                </a:lnTo>
                <a:lnTo>
                  <a:pt x="2267" y="389"/>
                </a:lnTo>
                <a:lnTo>
                  <a:pt x="2260" y="385"/>
                </a:lnTo>
                <a:lnTo>
                  <a:pt x="2254" y="381"/>
                </a:lnTo>
                <a:lnTo>
                  <a:pt x="2251" y="379"/>
                </a:lnTo>
                <a:lnTo>
                  <a:pt x="2249" y="376"/>
                </a:lnTo>
                <a:lnTo>
                  <a:pt x="2246" y="373"/>
                </a:lnTo>
                <a:lnTo>
                  <a:pt x="2244" y="371"/>
                </a:lnTo>
                <a:lnTo>
                  <a:pt x="2242" y="367"/>
                </a:lnTo>
                <a:lnTo>
                  <a:pt x="2240" y="364"/>
                </a:lnTo>
                <a:lnTo>
                  <a:pt x="2239" y="361"/>
                </a:lnTo>
                <a:lnTo>
                  <a:pt x="2237" y="357"/>
                </a:lnTo>
                <a:lnTo>
                  <a:pt x="2235" y="349"/>
                </a:lnTo>
                <a:lnTo>
                  <a:pt x="2234" y="341"/>
                </a:lnTo>
                <a:lnTo>
                  <a:pt x="2233" y="332"/>
                </a:lnTo>
                <a:lnTo>
                  <a:pt x="2234" y="324"/>
                </a:lnTo>
                <a:lnTo>
                  <a:pt x="2235" y="315"/>
                </a:lnTo>
                <a:lnTo>
                  <a:pt x="2236" y="312"/>
                </a:lnTo>
                <a:lnTo>
                  <a:pt x="2237" y="308"/>
                </a:lnTo>
                <a:lnTo>
                  <a:pt x="2240" y="301"/>
                </a:lnTo>
                <a:lnTo>
                  <a:pt x="2244" y="294"/>
                </a:lnTo>
                <a:lnTo>
                  <a:pt x="2249" y="288"/>
                </a:lnTo>
                <a:lnTo>
                  <a:pt x="2254" y="283"/>
                </a:lnTo>
                <a:lnTo>
                  <a:pt x="2260" y="279"/>
                </a:lnTo>
                <a:lnTo>
                  <a:pt x="2264" y="277"/>
                </a:lnTo>
                <a:lnTo>
                  <a:pt x="2267" y="276"/>
                </a:lnTo>
                <a:lnTo>
                  <a:pt x="2274" y="273"/>
                </a:lnTo>
                <a:lnTo>
                  <a:pt x="2278" y="273"/>
                </a:lnTo>
                <a:lnTo>
                  <a:pt x="2282" y="272"/>
                </a:lnTo>
                <a:lnTo>
                  <a:pt x="2291" y="272"/>
                </a:lnTo>
                <a:lnTo>
                  <a:pt x="2298" y="272"/>
                </a:lnTo>
                <a:lnTo>
                  <a:pt x="2306" y="273"/>
                </a:lnTo>
                <a:lnTo>
                  <a:pt x="2313" y="275"/>
                </a:lnTo>
                <a:lnTo>
                  <a:pt x="2319" y="277"/>
                </a:lnTo>
                <a:lnTo>
                  <a:pt x="2325" y="280"/>
                </a:lnTo>
                <a:lnTo>
                  <a:pt x="2329" y="284"/>
                </a:lnTo>
                <a:lnTo>
                  <a:pt x="2334" y="288"/>
                </a:lnTo>
                <a:lnTo>
                  <a:pt x="2337" y="293"/>
                </a:lnTo>
                <a:lnTo>
                  <a:pt x="2340" y="298"/>
                </a:lnTo>
                <a:lnTo>
                  <a:pt x="2343" y="304"/>
                </a:lnTo>
                <a:lnTo>
                  <a:pt x="2344" y="310"/>
                </a:lnTo>
                <a:lnTo>
                  <a:pt x="2345" y="317"/>
                </a:lnTo>
                <a:lnTo>
                  <a:pt x="2314" y="317"/>
                </a:lnTo>
                <a:lnTo>
                  <a:pt x="2313" y="312"/>
                </a:lnTo>
                <a:lnTo>
                  <a:pt x="2312" y="309"/>
                </a:lnTo>
                <a:lnTo>
                  <a:pt x="2310" y="305"/>
                </a:lnTo>
                <a:lnTo>
                  <a:pt x="2307" y="302"/>
                </a:lnTo>
                <a:lnTo>
                  <a:pt x="2304" y="300"/>
                </a:lnTo>
                <a:lnTo>
                  <a:pt x="2301" y="298"/>
                </a:lnTo>
                <a:lnTo>
                  <a:pt x="2296" y="297"/>
                </a:lnTo>
                <a:lnTo>
                  <a:pt x="2292" y="297"/>
                </a:lnTo>
                <a:lnTo>
                  <a:pt x="2286" y="298"/>
                </a:lnTo>
                <a:lnTo>
                  <a:pt x="2281" y="299"/>
                </a:lnTo>
                <a:lnTo>
                  <a:pt x="2277" y="302"/>
                </a:lnTo>
                <a:lnTo>
                  <a:pt x="2273" y="306"/>
                </a:lnTo>
                <a:lnTo>
                  <a:pt x="2272" y="309"/>
                </a:lnTo>
                <a:lnTo>
                  <a:pt x="2270" y="311"/>
                </a:lnTo>
                <a:lnTo>
                  <a:pt x="2268" y="317"/>
                </a:lnTo>
                <a:lnTo>
                  <a:pt x="2267" y="324"/>
                </a:lnTo>
                <a:lnTo>
                  <a:pt x="2266" y="332"/>
                </a:lnTo>
                <a:lnTo>
                  <a:pt x="2267" y="340"/>
                </a:lnTo>
                <a:lnTo>
                  <a:pt x="2268" y="347"/>
                </a:lnTo>
                <a:lnTo>
                  <a:pt x="2269" y="350"/>
                </a:lnTo>
                <a:lnTo>
                  <a:pt x="2270" y="353"/>
                </a:lnTo>
                <a:lnTo>
                  <a:pt x="2272" y="356"/>
                </a:lnTo>
                <a:lnTo>
                  <a:pt x="2273" y="358"/>
                </a:lnTo>
                <a:lnTo>
                  <a:pt x="2277" y="362"/>
                </a:lnTo>
                <a:lnTo>
                  <a:pt x="2279" y="364"/>
                </a:lnTo>
                <a:lnTo>
                  <a:pt x="2281" y="365"/>
                </a:lnTo>
                <a:lnTo>
                  <a:pt x="2286" y="367"/>
                </a:lnTo>
                <a:lnTo>
                  <a:pt x="2289" y="367"/>
                </a:lnTo>
                <a:lnTo>
                  <a:pt x="2292" y="367"/>
                </a:lnTo>
                <a:lnTo>
                  <a:pt x="2296" y="367"/>
                </a:lnTo>
                <a:lnTo>
                  <a:pt x="2299" y="366"/>
                </a:lnTo>
                <a:lnTo>
                  <a:pt x="2304" y="364"/>
                </a:lnTo>
                <a:lnTo>
                  <a:pt x="2307" y="362"/>
                </a:lnTo>
                <a:lnTo>
                  <a:pt x="2309" y="359"/>
                </a:lnTo>
                <a:lnTo>
                  <a:pt x="2311" y="356"/>
                </a:lnTo>
                <a:lnTo>
                  <a:pt x="2313" y="352"/>
                </a:lnTo>
                <a:lnTo>
                  <a:pt x="2314" y="348"/>
                </a:lnTo>
                <a:lnTo>
                  <a:pt x="2345" y="348"/>
                </a:lnTo>
                <a:lnTo>
                  <a:pt x="2344" y="354"/>
                </a:lnTo>
                <a:lnTo>
                  <a:pt x="2343" y="360"/>
                </a:lnTo>
                <a:lnTo>
                  <a:pt x="2342" y="363"/>
                </a:lnTo>
                <a:lnTo>
                  <a:pt x="2340" y="366"/>
                </a:lnTo>
                <a:lnTo>
                  <a:pt x="2339" y="369"/>
                </a:lnTo>
                <a:lnTo>
                  <a:pt x="2337" y="371"/>
                </a:lnTo>
                <a:lnTo>
                  <a:pt x="2334" y="376"/>
                </a:lnTo>
                <a:lnTo>
                  <a:pt x="2330" y="381"/>
                </a:lnTo>
                <a:lnTo>
                  <a:pt x="2325" y="384"/>
                </a:lnTo>
                <a:lnTo>
                  <a:pt x="2319" y="387"/>
                </a:lnTo>
                <a:lnTo>
                  <a:pt x="2313" y="390"/>
                </a:lnTo>
                <a:lnTo>
                  <a:pt x="2307" y="392"/>
                </a:lnTo>
                <a:lnTo>
                  <a:pt x="2299" y="393"/>
                </a:lnTo>
                <a:lnTo>
                  <a:pt x="2291" y="393"/>
                </a:lnTo>
                <a:close/>
                <a:moveTo>
                  <a:pt x="2383" y="258"/>
                </a:moveTo>
                <a:lnTo>
                  <a:pt x="2379" y="258"/>
                </a:lnTo>
                <a:lnTo>
                  <a:pt x="2376" y="257"/>
                </a:lnTo>
                <a:lnTo>
                  <a:pt x="2373" y="255"/>
                </a:lnTo>
                <a:lnTo>
                  <a:pt x="2370" y="253"/>
                </a:lnTo>
                <a:lnTo>
                  <a:pt x="2368" y="250"/>
                </a:lnTo>
                <a:lnTo>
                  <a:pt x="2367" y="248"/>
                </a:lnTo>
                <a:lnTo>
                  <a:pt x="2366" y="245"/>
                </a:lnTo>
                <a:lnTo>
                  <a:pt x="2365" y="241"/>
                </a:lnTo>
                <a:lnTo>
                  <a:pt x="2366" y="238"/>
                </a:lnTo>
                <a:lnTo>
                  <a:pt x="2367" y="235"/>
                </a:lnTo>
                <a:lnTo>
                  <a:pt x="2368" y="232"/>
                </a:lnTo>
                <a:lnTo>
                  <a:pt x="2370" y="230"/>
                </a:lnTo>
                <a:lnTo>
                  <a:pt x="2373" y="228"/>
                </a:lnTo>
                <a:lnTo>
                  <a:pt x="2376" y="226"/>
                </a:lnTo>
                <a:lnTo>
                  <a:pt x="2379" y="225"/>
                </a:lnTo>
                <a:lnTo>
                  <a:pt x="2383" y="225"/>
                </a:lnTo>
                <a:lnTo>
                  <a:pt x="2386" y="225"/>
                </a:lnTo>
                <a:lnTo>
                  <a:pt x="2390" y="226"/>
                </a:lnTo>
                <a:lnTo>
                  <a:pt x="2393" y="228"/>
                </a:lnTo>
                <a:lnTo>
                  <a:pt x="2395" y="230"/>
                </a:lnTo>
                <a:lnTo>
                  <a:pt x="2398" y="232"/>
                </a:lnTo>
                <a:lnTo>
                  <a:pt x="2399" y="235"/>
                </a:lnTo>
                <a:lnTo>
                  <a:pt x="2400" y="238"/>
                </a:lnTo>
                <a:lnTo>
                  <a:pt x="2401" y="241"/>
                </a:lnTo>
                <a:lnTo>
                  <a:pt x="2400" y="245"/>
                </a:lnTo>
                <a:lnTo>
                  <a:pt x="2399" y="248"/>
                </a:lnTo>
                <a:lnTo>
                  <a:pt x="2398" y="250"/>
                </a:lnTo>
                <a:lnTo>
                  <a:pt x="2395" y="253"/>
                </a:lnTo>
                <a:lnTo>
                  <a:pt x="2393" y="255"/>
                </a:lnTo>
                <a:lnTo>
                  <a:pt x="2390" y="257"/>
                </a:lnTo>
                <a:lnTo>
                  <a:pt x="2386" y="258"/>
                </a:lnTo>
                <a:lnTo>
                  <a:pt x="2383" y="258"/>
                </a:lnTo>
                <a:close/>
                <a:moveTo>
                  <a:pt x="2366" y="273"/>
                </a:moveTo>
                <a:lnTo>
                  <a:pt x="2399" y="273"/>
                </a:lnTo>
                <a:lnTo>
                  <a:pt x="2399" y="391"/>
                </a:lnTo>
                <a:lnTo>
                  <a:pt x="2366" y="391"/>
                </a:lnTo>
                <a:lnTo>
                  <a:pt x="2366" y="273"/>
                </a:lnTo>
                <a:close/>
                <a:moveTo>
                  <a:pt x="2479" y="393"/>
                </a:moveTo>
                <a:lnTo>
                  <a:pt x="2471" y="393"/>
                </a:lnTo>
                <a:lnTo>
                  <a:pt x="2467" y="392"/>
                </a:lnTo>
                <a:lnTo>
                  <a:pt x="2463" y="391"/>
                </a:lnTo>
                <a:lnTo>
                  <a:pt x="2455" y="389"/>
                </a:lnTo>
                <a:lnTo>
                  <a:pt x="2448" y="386"/>
                </a:lnTo>
                <a:lnTo>
                  <a:pt x="2442" y="382"/>
                </a:lnTo>
                <a:lnTo>
                  <a:pt x="2437" y="377"/>
                </a:lnTo>
                <a:lnTo>
                  <a:pt x="2432" y="371"/>
                </a:lnTo>
                <a:lnTo>
                  <a:pt x="2428" y="365"/>
                </a:lnTo>
                <a:lnTo>
                  <a:pt x="2425" y="358"/>
                </a:lnTo>
                <a:lnTo>
                  <a:pt x="2423" y="350"/>
                </a:lnTo>
                <a:lnTo>
                  <a:pt x="2421" y="342"/>
                </a:lnTo>
                <a:lnTo>
                  <a:pt x="2421" y="333"/>
                </a:lnTo>
                <a:lnTo>
                  <a:pt x="2421" y="324"/>
                </a:lnTo>
                <a:lnTo>
                  <a:pt x="2423" y="315"/>
                </a:lnTo>
                <a:lnTo>
                  <a:pt x="2424" y="312"/>
                </a:lnTo>
                <a:lnTo>
                  <a:pt x="2425" y="308"/>
                </a:lnTo>
                <a:lnTo>
                  <a:pt x="2428" y="301"/>
                </a:lnTo>
                <a:lnTo>
                  <a:pt x="2432" y="294"/>
                </a:lnTo>
                <a:lnTo>
                  <a:pt x="2437" y="288"/>
                </a:lnTo>
                <a:lnTo>
                  <a:pt x="2442" y="283"/>
                </a:lnTo>
                <a:lnTo>
                  <a:pt x="2448" y="279"/>
                </a:lnTo>
                <a:lnTo>
                  <a:pt x="2451" y="277"/>
                </a:lnTo>
                <a:lnTo>
                  <a:pt x="2455" y="276"/>
                </a:lnTo>
                <a:lnTo>
                  <a:pt x="2462" y="273"/>
                </a:lnTo>
                <a:lnTo>
                  <a:pt x="2470" y="272"/>
                </a:lnTo>
                <a:lnTo>
                  <a:pt x="2478" y="272"/>
                </a:lnTo>
                <a:lnTo>
                  <a:pt x="2486" y="272"/>
                </a:lnTo>
                <a:lnTo>
                  <a:pt x="2493" y="273"/>
                </a:lnTo>
                <a:lnTo>
                  <a:pt x="2500" y="275"/>
                </a:lnTo>
                <a:lnTo>
                  <a:pt x="2506" y="278"/>
                </a:lnTo>
                <a:lnTo>
                  <a:pt x="2512" y="282"/>
                </a:lnTo>
                <a:lnTo>
                  <a:pt x="2518" y="286"/>
                </a:lnTo>
                <a:lnTo>
                  <a:pt x="2522" y="292"/>
                </a:lnTo>
                <a:lnTo>
                  <a:pt x="2526" y="298"/>
                </a:lnTo>
                <a:lnTo>
                  <a:pt x="2529" y="305"/>
                </a:lnTo>
                <a:lnTo>
                  <a:pt x="2531" y="309"/>
                </a:lnTo>
                <a:lnTo>
                  <a:pt x="2532" y="313"/>
                </a:lnTo>
                <a:lnTo>
                  <a:pt x="2533" y="322"/>
                </a:lnTo>
                <a:lnTo>
                  <a:pt x="2534" y="331"/>
                </a:lnTo>
                <a:lnTo>
                  <a:pt x="2534" y="340"/>
                </a:lnTo>
                <a:lnTo>
                  <a:pt x="2453" y="340"/>
                </a:lnTo>
                <a:lnTo>
                  <a:pt x="2454" y="347"/>
                </a:lnTo>
                <a:lnTo>
                  <a:pt x="2455" y="352"/>
                </a:lnTo>
                <a:lnTo>
                  <a:pt x="2456" y="355"/>
                </a:lnTo>
                <a:lnTo>
                  <a:pt x="2457" y="357"/>
                </a:lnTo>
                <a:lnTo>
                  <a:pt x="2461" y="361"/>
                </a:lnTo>
                <a:lnTo>
                  <a:pt x="2462" y="363"/>
                </a:lnTo>
                <a:lnTo>
                  <a:pt x="2464" y="365"/>
                </a:lnTo>
                <a:lnTo>
                  <a:pt x="2469" y="367"/>
                </a:lnTo>
                <a:lnTo>
                  <a:pt x="2472" y="368"/>
                </a:lnTo>
                <a:lnTo>
                  <a:pt x="2474" y="368"/>
                </a:lnTo>
                <a:lnTo>
                  <a:pt x="2480" y="369"/>
                </a:lnTo>
                <a:lnTo>
                  <a:pt x="2488" y="368"/>
                </a:lnTo>
                <a:lnTo>
                  <a:pt x="2491" y="367"/>
                </a:lnTo>
                <a:lnTo>
                  <a:pt x="2494" y="365"/>
                </a:lnTo>
                <a:lnTo>
                  <a:pt x="2497" y="363"/>
                </a:lnTo>
                <a:lnTo>
                  <a:pt x="2499" y="361"/>
                </a:lnTo>
                <a:lnTo>
                  <a:pt x="2501" y="358"/>
                </a:lnTo>
                <a:lnTo>
                  <a:pt x="2503" y="355"/>
                </a:lnTo>
                <a:lnTo>
                  <a:pt x="2533" y="357"/>
                </a:lnTo>
                <a:lnTo>
                  <a:pt x="2532" y="361"/>
                </a:lnTo>
                <a:lnTo>
                  <a:pt x="2530" y="365"/>
                </a:lnTo>
                <a:lnTo>
                  <a:pt x="2529" y="369"/>
                </a:lnTo>
                <a:lnTo>
                  <a:pt x="2527" y="372"/>
                </a:lnTo>
                <a:lnTo>
                  <a:pt x="2522" y="378"/>
                </a:lnTo>
                <a:lnTo>
                  <a:pt x="2519" y="381"/>
                </a:lnTo>
                <a:lnTo>
                  <a:pt x="2515" y="383"/>
                </a:lnTo>
                <a:lnTo>
                  <a:pt x="2512" y="386"/>
                </a:lnTo>
                <a:lnTo>
                  <a:pt x="2508" y="388"/>
                </a:lnTo>
                <a:lnTo>
                  <a:pt x="2504" y="389"/>
                </a:lnTo>
                <a:lnTo>
                  <a:pt x="2499" y="391"/>
                </a:lnTo>
                <a:lnTo>
                  <a:pt x="2495" y="392"/>
                </a:lnTo>
                <a:lnTo>
                  <a:pt x="2490" y="393"/>
                </a:lnTo>
                <a:lnTo>
                  <a:pt x="2485" y="393"/>
                </a:lnTo>
                <a:lnTo>
                  <a:pt x="2479" y="393"/>
                </a:lnTo>
                <a:close/>
                <a:moveTo>
                  <a:pt x="2453" y="320"/>
                </a:moveTo>
                <a:lnTo>
                  <a:pt x="2503" y="320"/>
                </a:lnTo>
                <a:lnTo>
                  <a:pt x="2502" y="315"/>
                </a:lnTo>
                <a:lnTo>
                  <a:pt x="2501" y="311"/>
                </a:lnTo>
                <a:lnTo>
                  <a:pt x="2499" y="306"/>
                </a:lnTo>
                <a:lnTo>
                  <a:pt x="2496" y="303"/>
                </a:lnTo>
                <a:lnTo>
                  <a:pt x="2494" y="301"/>
                </a:lnTo>
                <a:lnTo>
                  <a:pt x="2492" y="300"/>
                </a:lnTo>
                <a:lnTo>
                  <a:pt x="2488" y="298"/>
                </a:lnTo>
                <a:lnTo>
                  <a:pt x="2484" y="296"/>
                </a:lnTo>
                <a:lnTo>
                  <a:pt x="2479" y="296"/>
                </a:lnTo>
                <a:lnTo>
                  <a:pt x="2474" y="296"/>
                </a:lnTo>
                <a:lnTo>
                  <a:pt x="2469" y="298"/>
                </a:lnTo>
                <a:lnTo>
                  <a:pt x="2467" y="299"/>
                </a:lnTo>
                <a:lnTo>
                  <a:pt x="2465" y="300"/>
                </a:lnTo>
                <a:lnTo>
                  <a:pt x="2461" y="303"/>
                </a:lnTo>
                <a:lnTo>
                  <a:pt x="2458" y="307"/>
                </a:lnTo>
                <a:lnTo>
                  <a:pt x="2455" y="311"/>
                </a:lnTo>
                <a:lnTo>
                  <a:pt x="2454" y="315"/>
                </a:lnTo>
                <a:lnTo>
                  <a:pt x="2453" y="320"/>
                </a:lnTo>
                <a:close/>
                <a:moveTo>
                  <a:pt x="2589" y="323"/>
                </a:moveTo>
                <a:lnTo>
                  <a:pt x="2589" y="391"/>
                </a:lnTo>
                <a:lnTo>
                  <a:pt x="2556" y="391"/>
                </a:lnTo>
                <a:lnTo>
                  <a:pt x="2556" y="273"/>
                </a:lnTo>
                <a:lnTo>
                  <a:pt x="2587" y="273"/>
                </a:lnTo>
                <a:lnTo>
                  <a:pt x="2587" y="294"/>
                </a:lnTo>
                <a:lnTo>
                  <a:pt x="2590" y="289"/>
                </a:lnTo>
                <a:lnTo>
                  <a:pt x="2594" y="285"/>
                </a:lnTo>
                <a:lnTo>
                  <a:pt x="2598" y="281"/>
                </a:lnTo>
                <a:lnTo>
                  <a:pt x="2602" y="278"/>
                </a:lnTo>
                <a:lnTo>
                  <a:pt x="2607" y="275"/>
                </a:lnTo>
                <a:lnTo>
                  <a:pt x="2612" y="273"/>
                </a:lnTo>
                <a:lnTo>
                  <a:pt x="2618" y="272"/>
                </a:lnTo>
                <a:lnTo>
                  <a:pt x="2624" y="272"/>
                </a:lnTo>
                <a:lnTo>
                  <a:pt x="2633" y="272"/>
                </a:lnTo>
                <a:lnTo>
                  <a:pt x="2637" y="273"/>
                </a:lnTo>
                <a:lnTo>
                  <a:pt x="2641" y="274"/>
                </a:lnTo>
                <a:lnTo>
                  <a:pt x="2644" y="276"/>
                </a:lnTo>
                <a:lnTo>
                  <a:pt x="2648" y="278"/>
                </a:lnTo>
                <a:lnTo>
                  <a:pt x="2651" y="281"/>
                </a:lnTo>
                <a:lnTo>
                  <a:pt x="2654" y="283"/>
                </a:lnTo>
                <a:lnTo>
                  <a:pt x="2656" y="286"/>
                </a:lnTo>
                <a:lnTo>
                  <a:pt x="2659" y="290"/>
                </a:lnTo>
                <a:lnTo>
                  <a:pt x="2660" y="294"/>
                </a:lnTo>
                <a:lnTo>
                  <a:pt x="2662" y="297"/>
                </a:lnTo>
                <a:lnTo>
                  <a:pt x="2663" y="302"/>
                </a:lnTo>
                <a:lnTo>
                  <a:pt x="2664" y="306"/>
                </a:lnTo>
                <a:lnTo>
                  <a:pt x="2665" y="311"/>
                </a:lnTo>
                <a:lnTo>
                  <a:pt x="2665" y="316"/>
                </a:lnTo>
                <a:lnTo>
                  <a:pt x="2665" y="391"/>
                </a:lnTo>
                <a:lnTo>
                  <a:pt x="2632" y="391"/>
                </a:lnTo>
                <a:lnTo>
                  <a:pt x="2632" y="322"/>
                </a:lnTo>
                <a:lnTo>
                  <a:pt x="2632" y="317"/>
                </a:lnTo>
                <a:lnTo>
                  <a:pt x="2631" y="312"/>
                </a:lnTo>
                <a:lnTo>
                  <a:pt x="2629" y="308"/>
                </a:lnTo>
                <a:lnTo>
                  <a:pt x="2627" y="305"/>
                </a:lnTo>
                <a:lnTo>
                  <a:pt x="2624" y="302"/>
                </a:lnTo>
                <a:lnTo>
                  <a:pt x="2620" y="300"/>
                </a:lnTo>
                <a:lnTo>
                  <a:pt x="2616" y="299"/>
                </a:lnTo>
                <a:lnTo>
                  <a:pt x="2611" y="299"/>
                </a:lnTo>
                <a:lnTo>
                  <a:pt x="2606" y="299"/>
                </a:lnTo>
                <a:lnTo>
                  <a:pt x="2602" y="300"/>
                </a:lnTo>
                <a:lnTo>
                  <a:pt x="2598" y="302"/>
                </a:lnTo>
                <a:lnTo>
                  <a:pt x="2595" y="305"/>
                </a:lnTo>
                <a:lnTo>
                  <a:pt x="2592" y="308"/>
                </a:lnTo>
                <a:lnTo>
                  <a:pt x="2590" y="313"/>
                </a:lnTo>
                <a:lnTo>
                  <a:pt x="2589" y="317"/>
                </a:lnTo>
                <a:lnTo>
                  <a:pt x="2589" y="323"/>
                </a:lnTo>
                <a:close/>
                <a:moveTo>
                  <a:pt x="2745" y="393"/>
                </a:moveTo>
                <a:lnTo>
                  <a:pt x="2736" y="393"/>
                </a:lnTo>
                <a:lnTo>
                  <a:pt x="2732" y="392"/>
                </a:lnTo>
                <a:lnTo>
                  <a:pt x="2728" y="391"/>
                </a:lnTo>
                <a:lnTo>
                  <a:pt x="2721" y="389"/>
                </a:lnTo>
                <a:lnTo>
                  <a:pt x="2713" y="385"/>
                </a:lnTo>
                <a:lnTo>
                  <a:pt x="2707" y="381"/>
                </a:lnTo>
                <a:lnTo>
                  <a:pt x="2704" y="379"/>
                </a:lnTo>
                <a:lnTo>
                  <a:pt x="2702" y="376"/>
                </a:lnTo>
                <a:lnTo>
                  <a:pt x="2699" y="373"/>
                </a:lnTo>
                <a:lnTo>
                  <a:pt x="2697" y="371"/>
                </a:lnTo>
                <a:lnTo>
                  <a:pt x="2695" y="367"/>
                </a:lnTo>
                <a:lnTo>
                  <a:pt x="2693" y="364"/>
                </a:lnTo>
                <a:lnTo>
                  <a:pt x="2691" y="361"/>
                </a:lnTo>
                <a:lnTo>
                  <a:pt x="2690" y="357"/>
                </a:lnTo>
                <a:lnTo>
                  <a:pt x="2688" y="349"/>
                </a:lnTo>
                <a:lnTo>
                  <a:pt x="2687" y="341"/>
                </a:lnTo>
                <a:lnTo>
                  <a:pt x="2686" y="332"/>
                </a:lnTo>
                <a:lnTo>
                  <a:pt x="2687" y="324"/>
                </a:lnTo>
                <a:lnTo>
                  <a:pt x="2688" y="315"/>
                </a:lnTo>
                <a:lnTo>
                  <a:pt x="2689" y="312"/>
                </a:lnTo>
                <a:lnTo>
                  <a:pt x="2690" y="308"/>
                </a:lnTo>
                <a:lnTo>
                  <a:pt x="2693" y="301"/>
                </a:lnTo>
                <a:lnTo>
                  <a:pt x="2697" y="294"/>
                </a:lnTo>
                <a:lnTo>
                  <a:pt x="2702" y="288"/>
                </a:lnTo>
                <a:lnTo>
                  <a:pt x="2707" y="283"/>
                </a:lnTo>
                <a:lnTo>
                  <a:pt x="2713" y="279"/>
                </a:lnTo>
                <a:lnTo>
                  <a:pt x="2716" y="277"/>
                </a:lnTo>
                <a:lnTo>
                  <a:pt x="2721" y="276"/>
                </a:lnTo>
                <a:lnTo>
                  <a:pt x="2728" y="273"/>
                </a:lnTo>
                <a:lnTo>
                  <a:pt x="2732" y="273"/>
                </a:lnTo>
                <a:lnTo>
                  <a:pt x="2736" y="272"/>
                </a:lnTo>
                <a:lnTo>
                  <a:pt x="2745" y="272"/>
                </a:lnTo>
                <a:lnTo>
                  <a:pt x="2752" y="272"/>
                </a:lnTo>
                <a:lnTo>
                  <a:pt x="2759" y="273"/>
                </a:lnTo>
                <a:lnTo>
                  <a:pt x="2766" y="275"/>
                </a:lnTo>
                <a:lnTo>
                  <a:pt x="2772" y="277"/>
                </a:lnTo>
                <a:lnTo>
                  <a:pt x="2778" y="280"/>
                </a:lnTo>
                <a:lnTo>
                  <a:pt x="2782" y="284"/>
                </a:lnTo>
                <a:lnTo>
                  <a:pt x="2787" y="288"/>
                </a:lnTo>
                <a:lnTo>
                  <a:pt x="2790" y="293"/>
                </a:lnTo>
                <a:lnTo>
                  <a:pt x="2793" y="298"/>
                </a:lnTo>
                <a:lnTo>
                  <a:pt x="2796" y="304"/>
                </a:lnTo>
                <a:lnTo>
                  <a:pt x="2797" y="310"/>
                </a:lnTo>
                <a:lnTo>
                  <a:pt x="2798" y="317"/>
                </a:lnTo>
                <a:lnTo>
                  <a:pt x="2767" y="317"/>
                </a:lnTo>
                <a:lnTo>
                  <a:pt x="2766" y="312"/>
                </a:lnTo>
                <a:lnTo>
                  <a:pt x="2765" y="309"/>
                </a:lnTo>
                <a:lnTo>
                  <a:pt x="2763" y="305"/>
                </a:lnTo>
                <a:lnTo>
                  <a:pt x="2760" y="302"/>
                </a:lnTo>
                <a:lnTo>
                  <a:pt x="2757" y="300"/>
                </a:lnTo>
                <a:lnTo>
                  <a:pt x="2754" y="298"/>
                </a:lnTo>
                <a:lnTo>
                  <a:pt x="2750" y="297"/>
                </a:lnTo>
                <a:lnTo>
                  <a:pt x="2746" y="297"/>
                </a:lnTo>
                <a:lnTo>
                  <a:pt x="2740" y="298"/>
                </a:lnTo>
                <a:lnTo>
                  <a:pt x="2735" y="299"/>
                </a:lnTo>
                <a:lnTo>
                  <a:pt x="2731" y="302"/>
                </a:lnTo>
                <a:lnTo>
                  <a:pt x="2727" y="306"/>
                </a:lnTo>
                <a:lnTo>
                  <a:pt x="2726" y="309"/>
                </a:lnTo>
                <a:lnTo>
                  <a:pt x="2724" y="311"/>
                </a:lnTo>
                <a:lnTo>
                  <a:pt x="2722" y="317"/>
                </a:lnTo>
                <a:lnTo>
                  <a:pt x="2721" y="324"/>
                </a:lnTo>
                <a:lnTo>
                  <a:pt x="2720" y="332"/>
                </a:lnTo>
                <a:lnTo>
                  <a:pt x="2721" y="340"/>
                </a:lnTo>
                <a:lnTo>
                  <a:pt x="2722" y="347"/>
                </a:lnTo>
                <a:lnTo>
                  <a:pt x="2723" y="350"/>
                </a:lnTo>
                <a:lnTo>
                  <a:pt x="2724" y="353"/>
                </a:lnTo>
                <a:lnTo>
                  <a:pt x="2726" y="356"/>
                </a:lnTo>
                <a:lnTo>
                  <a:pt x="2727" y="358"/>
                </a:lnTo>
                <a:lnTo>
                  <a:pt x="2731" y="362"/>
                </a:lnTo>
                <a:lnTo>
                  <a:pt x="2733" y="364"/>
                </a:lnTo>
                <a:lnTo>
                  <a:pt x="2735" y="365"/>
                </a:lnTo>
                <a:lnTo>
                  <a:pt x="2740" y="367"/>
                </a:lnTo>
                <a:lnTo>
                  <a:pt x="2743" y="367"/>
                </a:lnTo>
                <a:lnTo>
                  <a:pt x="2746" y="367"/>
                </a:lnTo>
                <a:lnTo>
                  <a:pt x="2750" y="367"/>
                </a:lnTo>
                <a:lnTo>
                  <a:pt x="2753" y="366"/>
                </a:lnTo>
                <a:lnTo>
                  <a:pt x="2757" y="364"/>
                </a:lnTo>
                <a:lnTo>
                  <a:pt x="2760" y="362"/>
                </a:lnTo>
                <a:lnTo>
                  <a:pt x="2762" y="359"/>
                </a:lnTo>
                <a:lnTo>
                  <a:pt x="2764" y="356"/>
                </a:lnTo>
                <a:lnTo>
                  <a:pt x="2766" y="352"/>
                </a:lnTo>
                <a:lnTo>
                  <a:pt x="2767" y="348"/>
                </a:lnTo>
                <a:lnTo>
                  <a:pt x="2798" y="348"/>
                </a:lnTo>
                <a:lnTo>
                  <a:pt x="2797" y="354"/>
                </a:lnTo>
                <a:lnTo>
                  <a:pt x="2796" y="360"/>
                </a:lnTo>
                <a:lnTo>
                  <a:pt x="2795" y="363"/>
                </a:lnTo>
                <a:lnTo>
                  <a:pt x="2793" y="366"/>
                </a:lnTo>
                <a:lnTo>
                  <a:pt x="2792" y="369"/>
                </a:lnTo>
                <a:lnTo>
                  <a:pt x="2790" y="371"/>
                </a:lnTo>
                <a:lnTo>
                  <a:pt x="2787" y="376"/>
                </a:lnTo>
                <a:lnTo>
                  <a:pt x="2783" y="381"/>
                </a:lnTo>
                <a:lnTo>
                  <a:pt x="2778" y="384"/>
                </a:lnTo>
                <a:lnTo>
                  <a:pt x="2772" y="387"/>
                </a:lnTo>
                <a:lnTo>
                  <a:pt x="2766" y="390"/>
                </a:lnTo>
                <a:lnTo>
                  <a:pt x="2760" y="392"/>
                </a:lnTo>
                <a:lnTo>
                  <a:pt x="2753" y="393"/>
                </a:lnTo>
                <a:lnTo>
                  <a:pt x="2745" y="3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7669B9A-8B15-43DA-973A-62C6D391E9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9" y="4869160"/>
            <a:ext cx="9792468" cy="276999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28630891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icture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6CACCF6-B7F1-B81D-EB1E-E2F15D53141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3429000"/>
            <a:ext cx="6096000" cy="3429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spcBef>
                <a:spcPts val="0"/>
              </a:spcBef>
              <a:defRPr lang="en-US" sz="12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  <a:p>
            <a:pPr marR="0" lvl="0" fontAlgn="auto">
              <a:spcAft>
                <a:spcPts val="0"/>
              </a:spcAft>
              <a:buClrTx/>
              <a:buSzTx/>
              <a:tabLst/>
            </a:pP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77C7DB-D21C-CF04-BEAE-6225DF214D55}"/>
              </a:ext>
            </a:extLst>
          </p:cNvPr>
          <p:cNvSpPr/>
          <p:nvPr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00676" y="1495871"/>
            <a:ext cx="5183337" cy="492443"/>
          </a:xfrm>
        </p:spPr>
        <p:txBody>
          <a:bodyPr wrap="square" anchor="b" anchorCtr="0">
            <a:spAutoFit/>
          </a:bodyPr>
          <a:lstStyle>
            <a:lvl1pPr algn="l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en-US" dirty="0"/>
              <a:t>Headline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0676" y="1988313"/>
            <a:ext cx="5183337" cy="984885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6600056" y="1233937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70D3C-0CC8-FE4E-F52B-53CE8B81A6C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53AE82C-55FF-46D8-89AC-5340B0487F16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35823F-DD19-8F3B-CB31-DC7AB7F7DD2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A50C0-8868-D9E3-6151-7FEB6CA03A3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4" name="Freeform 57">
            <a:extLst>
              <a:ext uri="{FF2B5EF4-FFF2-40B4-BE49-F238E27FC236}">
                <a16:creationId xmlns:a16="http://schemas.microsoft.com/office/drawing/2014/main" id="{FF3F2868-BB30-B0B6-84CA-B099144E73D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44347" cy="540000"/>
          </a:xfrm>
          <a:custGeom>
            <a:avLst/>
            <a:gdLst>
              <a:gd name="T0" fmla="*/ 2814 w 2926"/>
              <a:gd name="T1" fmla="*/ 342 h 621"/>
              <a:gd name="T2" fmla="*/ 2849 w 2926"/>
              <a:gd name="T3" fmla="*/ 355 h 621"/>
              <a:gd name="T4" fmla="*/ 310 w 2926"/>
              <a:gd name="T5" fmla="*/ 172 h 621"/>
              <a:gd name="T6" fmla="*/ 1100 w 2926"/>
              <a:gd name="T7" fmla="*/ 105 h 621"/>
              <a:gd name="T8" fmla="*/ 1279 w 2926"/>
              <a:gd name="T9" fmla="*/ 91 h 621"/>
              <a:gd name="T10" fmla="*/ 1263 w 2926"/>
              <a:gd name="T11" fmla="*/ 47 h 621"/>
              <a:gd name="T12" fmla="*/ 1281 w 2926"/>
              <a:gd name="T13" fmla="*/ 129 h 621"/>
              <a:gd name="T14" fmla="*/ 1441 w 2926"/>
              <a:gd name="T15" fmla="*/ 136 h 621"/>
              <a:gd name="T16" fmla="*/ 1462 w 2926"/>
              <a:gd name="T17" fmla="*/ 48 h 621"/>
              <a:gd name="T18" fmla="*/ 1559 w 2926"/>
              <a:gd name="T19" fmla="*/ 51 h 621"/>
              <a:gd name="T20" fmla="*/ 1553 w 2926"/>
              <a:gd name="T21" fmla="*/ 133 h 621"/>
              <a:gd name="T22" fmla="*/ 1529 w 2926"/>
              <a:gd name="T23" fmla="*/ 143 h 621"/>
              <a:gd name="T24" fmla="*/ 1665 w 2926"/>
              <a:gd name="T25" fmla="*/ 9 h 621"/>
              <a:gd name="T26" fmla="*/ 1861 w 2926"/>
              <a:gd name="T27" fmla="*/ 60 h 621"/>
              <a:gd name="T28" fmla="*/ 1874 w 2926"/>
              <a:gd name="T29" fmla="*/ 74 h 621"/>
              <a:gd name="T30" fmla="*/ 1994 w 2926"/>
              <a:gd name="T31" fmla="*/ 20 h 621"/>
              <a:gd name="T32" fmla="*/ 2136 w 2926"/>
              <a:gd name="T33" fmla="*/ 117 h 621"/>
              <a:gd name="T34" fmla="*/ 2170 w 2926"/>
              <a:gd name="T35" fmla="*/ 130 h 621"/>
              <a:gd name="T36" fmla="*/ 2217 w 2926"/>
              <a:gd name="T37" fmla="*/ 95 h 621"/>
              <a:gd name="T38" fmla="*/ 2343 w 2926"/>
              <a:gd name="T39" fmla="*/ 77 h 621"/>
              <a:gd name="T40" fmla="*/ 2392 w 2926"/>
              <a:gd name="T41" fmla="*/ 86 h 621"/>
              <a:gd name="T42" fmla="*/ 2365 w 2926"/>
              <a:gd name="T43" fmla="*/ 153 h 621"/>
              <a:gd name="T44" fmla="*/ 2378 w 2926"/>
              <a:gd name="T45" fmla="*/ 113 h 621"/>
              <a:gd name="T46" fmla="*/ 2452 w 2926"/>
              <a:gd name="T47" fmla="*/ 64 h 621"/>
              <a:gd name="T48" fmla="*/ 2511 w 2926"/>
              <a:gd name="T49" fmla="*/ 28 h 621"/>
              <a:gd name="T50" fmla="*/ 2559 w 2926"/>
              <a:gd name="T51" fmla="*/ 160 h 621"/>
              <a:gd name="T52" fmla="*/ 2676 w 2926"/>
              <a:gd name="T53" fmla="*/ 135 h 621"/>
              <a:gd name="T54" fmla="*/ 1083 w 2926"/>
              <a:gd name="T55" fmla="*/ 277 h 621"/>
              <a:gd name="T56" fmla="*/ 1121 w 2926"/>
              <a:gd name="T57" fmla="*/ 392 h 621"/>
              <a:gd name="T58" fmla="*/ 1131 w 2926"/>
              <a:gd name="T59" fmla="*/ 357 h 621"/>
              <a:gd name="T60" fmla="*/ 1068 w 2926"/>
              <a:gd name="T61" fmla="*/ 243 h 621"/>
              <a:gd name="T62" fmla="*/ 1194 w 2926"/>
              <a:gd name="T63" fmla="*/ 364 h 621"/>
              <a:gd name="T64" fmla="*/ 1267 w 2926"/>
              <a:gd name="T65" fmla="*/ 317 h 621"/>
              <a:gd name="T66" fmla="*/ 1259 w 2926"/>
              <a:gd name="T67" fmla="*/ 362 h 621"/>
              <a:gd name="T68" fmla="*/ 1388 w 2926"/>
              <a:gd name="T69" fmla="*/ 272 h 621"/>
              <a:gd name="T70" fmla="*/ 1352 w 2926"/>
              <a:gd name="T71" fmla="*/ 317 h 621"/>
              <a:gd name="T72" fmla="*/ 1525 w 2926"/>
              <a:gd name="T73" fmla="*/ 273 h 621"/>
              <a:gd name="T74" fmla="*/ 1525 w 2926"/>
              <a:gd name="T75" fmla="*/ 360 h 621"/>
              <a:gd name="T76" fmla="*/ 1498 w 2926"/>
              <a:gd name="T77" fmla="*/ 365 h 621"/>
              <a:gd name="T78" fmla="*/ 1654 w 2926"/>
              <a:gd name="T79" fmla="*/ 273 h 621"/>
              <a:gd name="T80" fmla="*/ 1656 w 2926"/>
              <a:gd name="T81" fmla="*/ 362 h 621"/>
              <a:gd name="T82" fmla="*/ 1626 w 2926"/>
              <a:gd name="T83" fmla="*/ 362 h 621"/>
              <a:gd name="T84" fmla="*/ 1859 w 2926"/>
              <a:gd name="T85" fmla="*/ 276 h 621"/>
              <a:gd name="T86" fmla="*/ 1884 w 2926"/>
              <a:gd name="T87" fmla="*/ 393 h 621"/>
              <a:gd name="T88" fmla="*/ 1859 w 2926"/>
              <a:gd name="T89" fmla="*/ 340 h 621"/>
              <a:gd name="T90" fmla="*/ 2008 w 2926"/>
              <a:gd name="T91" fmla="*/ 226 h 621"/>
              <a:gd name="T92" fmla="*/ 2131 w 2926"/>
              <a:gd name="T93" fmla="*/ 270 h 621"/>
              <a:gd name="T94" fmla="*/ 2185 w 2926"/>
              <a:gd name="T95" fmla="*/ 388 h 621"/>
              <a:gd name="T96" fmla="*/ 2170 w 2926"/>
              <a:gd name="T97" fmla="*/ 362 h 621"/>
              <a:gd name="T98" fmla="*/ 2107 w 2926"/>
              <a:gd name="T99" fmla="*/ 249 h 621"/>
              <a:gd name="T100" fmla="*/ 2242 w 2926"/>
              <a:gd name="T101" fmla="*/ 367 h 621"/>
              <a:gd name="T102" fmla="*/ 2345 w 2926"/>
              <a:gd name="T103" fmla="*/ 317 h 621"/>
              <a:gd name="T104" fmla="*/ 2304 w 2926"/>
              <a:gd name="T105" fmla="*/ 364 h 621"/>
              <a:gd name="T106" fmla="*/ 2370 w 2926"/>
              <a:gd name="T107" fmla="*/ 230 h 621"/>
              <a:gd name="T108" fmla="*/ 2437 w 2926"/>
              <a:gd name="T109" fmla="*/ 377 h 621"/>
              <a:gd name="T110" fmla="*/ 2534 w 2926"/>
              <a:gd name="T111" fmla="*/ 331 h 621"/>
              <a:gd name="T112" fmla="*/ 2495 w 2926"/>
              <a:gd name="T113" fmla="*/ 392 h 621"/>
              <a:gd name="T114" fmla="*/ 2602 w 2926"/>
              <a:gd name="T115" fmla="*/ 278 h 621"/>
              <a:gd name="T116" fmla="*/ 2598 w 2926"/>
              <a:gd name="T117" fmla="*/ 302 h 621"/>
              <a:gd name="T118" fmla="*/ 2716 w 2926"/>
              <a:gd name="T119" fmla="*/ 277 h 621"/>
              <a:gd name="T120" fmla="*/ 2722 w 2926"/>
              <a:gd name="T121" fmla="*/ 317 h 621"/>
              <a:gd name="T122" fmla="*/ 2772 w 2926"/>
              <a:gd name="T123" fmla="*/ 387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926" h="621">
                <a:moveTo>
                  <a:pt x="2846" y="320"/>
                </a:moveTo>
                <a:lnTo>
                  <a:pt x="2895" y="320"/>
                </a:lnTo>
                <a:lnTo>
                  <a:pt x="2895" y="315"/>
                </a:lnTo>
                <a:lnTo>
                  <a:pt x="2894" y="311"/>
                </a:lnTo>
                <a:lnTo>
                  <a:pt x="2892" y="306"/>
                </a:lnTo>
                <a:lnTo>
                  <a:pt x="2889" y="303"/>
                </a:lnTo>
                <a:lnTo>
                  <a:pt x="2887" y="301"/>
                </a:lnTo>
                <a:lnTo>
                  <a:pt x="2885" y="300"/>
                </a:lnTo>
                <a:lnTo>
                  <a:pt x="2881" y="298"/>
                </a:lnTo>
                <a:lnTo>
                  <a:pt x="2876" y="296"/>
                </a:lnTo>
                <a:lnTo>
                  <a:pt x="2871" y="296"/>
                </a:lnTo>
                <a:lnTo>
                  <a:pt x="2866" y="296"/>
                </a:lnTo>
                <a:lnTo>
                  <a:pt x="2861" y="298"/>
                </a:lnTo>
                <a:lnTo>
                  <a:pt x="2859" y="299"/>
                </a:lnTo>
                <a:lnTo>
                  <a:pt x="2857" y="300"/>
                </a:lnTo>
                <a:lnTo>
                  <a:pt x="2853" y="303"/>
                </a:lnTo>
                <a:lnTo>
                  <a:pt x="2850" y="307"/>
                </a:lnTo>
                <a:lnTo>
                  <a:pt x="2848" y="311"/>
                </a:lnTo>
                <a:lnTo>
                  <a:pt x="2847" y="315"/>
                </a:lnTo>
                <a:lnTo>
                  <a:pt x="2846" y="320"/>
                </a:lnTo>
                <a:close/>
                <a:moveTo>
                  <a:pt x="2872" y="393"/>
                </a:moveTo>
                <a:lnTo>
                  <a:pt x="2863" y="393"/>
                </a:lnTo>
                <a:lnTo>
                  <a:pt x="2859" y="392"/>
                </a:lnTo>
                <a:lnTo>
                  <a:pt x="2855" y="391"/>
                </a:lnTo>
                <a:lnTo>
                  <a:pt x="2848" y="389"/>
                </a:lnTo>
                <a:lnTo>
                  <a:pt x="2841" y="386"/>
                </a:lnTo>
                <a:lnTo>
                  <a:pt x="2835" y="382"/>
                </a:lnTo>
                <a:lnTo>
                  <a:pt x="2829" y="377"/>
                </a:lnTo>
                <a:lnTo>
                  <a:pt x="2825" y="371"/>
                </a:lnTo>
                <a:lnTo>
                  <a:pt x="2821" y="365"/>
                </a:lnTo>
                <a:lnTo>
                  <a:pt x="2818" y="358"/>
                </a:lnTo>
                <a:lnTo>
                  <a:pt x="2815" y="350"/>
                </a:lnTo>
                <a:lnTo>
                  <a:pt x="2814" y="342"/>
                </a:lnTo>
                <a:lnTo>
                  <a:pt x="2814" y="333"/>
                </a:lnTo>
                <a:lnTo>
                  <a:pt x="2814" y="324"/>
                </a:lnTo>
                <a:lnTo>
                  <a:pt x="2815" y="315"/>
                </a:lnTo>
                <a:lnTo>
                  <a:pt x="2816" y="312"/>
                </a:lnTo>
                <a:lnTo>
                  <a:pt x="2818" y="308"/>
                </a:lnTo>
                <a:lnTo>
                  <a:pt x="2821" y="301"/>
                </a:lnTo>
                <a:lnTo>
                  <a:pt x="2825" y="294"/>
                </a:lnTo>
                <a:lnTo>
                  <a:pt x="2829" y="288"/>
                </a:lnTo>
                <a:lnTo>
                  <a:pt x="2835" y="283"/>
                </a:lnTo>
                <a:lnTo>
                  <a:pt x="2841" y="279"/>
                </a:lnTo>
                <a:lnTo>
                  <a:pt x="2844" y="277"/>
                </a:lnTo>
                <a:lnTo>
                  <a:pt x="2847" y="276"/>
                </a:lnTo>
                <a:lnTo>
                  <a:pt x="2855" y="273"/>
                </a:lnTo>
                <a:lnTo>
                  <a:pt x="2862" y="272"/>
                </a:lnTo>
                <a:lnTo>
                  <a:pt x="2871" y="272"/>
                </a:lnTo>
                <a:lnTo>
                  <a:pt x="2878" y="272"/>
                </a:lnTo>
                <a:lnTo>
                  <a:pt x="2886" y="273"/>
                </a:lnTo>
                <a:lnTo>
                  <a:pt x="2892" y="275"/>
                </a:lnTo>
                <a:lnTo>
                  <a:pt x="2899" y="278"/>
                </a:lnTo>
                <a:lnTo>
                  <a:pt x="2905" y="282"/>
                </a:lnTo>
                <a:lnTo>
                  <a:pt x="2910" y="286"/>
                </a:lnTo>
                <a:lnTo>
                  <a:pt x="2915" y="292"/>
                </a:lnTo>
                <a:lnTo>
                  <a:pt x="2919" y="298"/>
                </a:lnTo>
                <a:lnTo>
                  <a:pt x="2922" y="305"/>
                </a:lnTo>
                <a:lnTo>
                  <a:pt x="2923" y="309"/>
                </a:lnTo>
                <a:lnTo>
                  <a:pt x="2924" y="313"/>
                </a:lnTo>
                <a:lnTo>
                  <a:pt x="2926" y="322"/>
                </a:lnTo>
                <a:lnTo>
                  <a:pt x="2926" y="331"/>
                </a:lnTo>
                <a:lnTo>
                  <a:pt x="2926" y="340"/>
                </a:lnTo>
                <a:lnTo>
                  <a:pt x="2846" y="340"/>
                </a:lnTo>
                <a:lnTo>
                  <a:pt x="2846" y="347"/>
                </a:lnTo>
                <a:lnTo>
                  <a:pt x="2848" y="352"/>
                </a:lnTo>
                <a:lnTo>
                  <a:pt x="2849" y="355"/>
                </a:lnTo>
                <a:lnTo>
                  <a:pt x="2850" y="357"/>
                </a:lnTo>
                <a:lnTo>
                  <a:pt x="2853" y="361"/>
                </a:lnTo>
                <a:lnTo>
                  <a:pt x="2855" y="363"/>
                </a:lnTo>
                <a:lnTo>
                  <a:pt x="2857" y="365"/>
                </a:lnTo>
                <a:lnTo>
                  <a:pt x="2862" y="367"/>
                </a:lnTo>
                <a:lnTo>
                  <a:pt x="2864" y="368"/>
                </a:lnTo>
                <a:lnTo>
                  <a:pt x="2867" y="368"/>
                </a:lnTo>
                <a:lnTo>
                  <a:pt x="2873" y="369"/>
                </a:lnTo>
                <a:lnTo>
                  <a:pt x="2880" y="368"/>
                </a:lnTo>
                <a:lnTo>
                  <a:pt x="2884" y="367"/>
                </a:lnTo>
                <a:lnTo>
                  <a:pt x="2887" y="365"/>
                </a:lnTo>
                <a:lnTo>
                  <a:pt x="2890" y="363"/>
                </a:lnTo>
                <a:lnTo>
                  <a:pt x="2892" y="361"/>
                </a:lnTo>
                <a:lnTo>
                  <a:pt x="2894" y="358"/>
                </a:lnTo>
                <a:lnTo>
                  <a:pt x="2895" y="355"/>
                </a:lnTo>
                <a:lnTo>
                  <a:pt x="2925" y="357"/>
                </a:lnTo>
                <a:lnTo>
                  <a:pt x="2924" y="361"/>
                </a:lnTo>
                <a:lnTo>
                  <a:pt x="2923" y="365"/>
                </a:lnTo>
                <a:lnTo>
                  <a:pt x="2921" y="369"/>
                </a:lnTo>
                <a:lnTo>
                  <a:pt x="2919" y="372"/>
                </a:lnTo>
                <a:lnTo>
                  <a:pt x="2914" y="378"/>
                </a:lnTo>
                <a:lnTo>
                  <a:pt x="2911" y="381"/>
                </a:lnTo>
                <a:lnTo>
                  <a:pt x="2908" y="383"/>
                </a:lnTo>
                <a:lnTo>
                  <a:pt x="2904" y="386"/>
                </a:lnTo>
                <a:lnTo>
                  <a:pt x="2900" y="388"/>
                </a:lnTo>
                <a:lnTo>
                  <a:pt x="2896" y="389"/>
                </a:lnTo>
                <a:lnTo>
                  <a:pt x="2892" y="391"/>
                </a:lnTo>
                <a:lnTo>
                  <a:pt x="2887" y="392"/>
                </a:lnTo>
                <a:lnTo>
                  <a:pt x="2883" y="393"/>
                </a:lnTo>
                <a:lnTo>
                  <a:pt x="2877" y="393"/>
                </a:lnTo>
                <a:lnTo>
                  <a:pt x="2872" y="393"/>
                </a:lnTo>
                <a:close/>
                <a:moveTo>
                  <a:pt x="386" y="391"/>
                </a:moveTo>
                <a:lnTo>
                  <a:pt x="310" y="172"/>
                </a:lnTo>
                <a:lnTo>
                  <a:pt x="235" y="391"/>
                </a:lnTo>
                <a:lnTo>
                  <a:pt x="386" y="391"/>
                </a:lnTo>
                <a:close/>
                <a:moveTo>
                  <a:pt x="619" y="621"/>
                </a:moveTo>
                <a:lnTo>
                  <a:pt x="466" y="621"/>
                </a:lnTo>
                <a:lnTo>
                  <a:pt x="428" y="513"/>
                </a:lnTo>
                <a:lnTo>
                  <a:pt x="192" y="513"/>
                </a:lnTo>
                <a:lnTo>
                  <a:pt x="154" y="621"/>
                </a:lnTo>
                <a:lnTo>
                  <a:pt x="0" y="621"/>
                </a:lnTo>
                <a:lnTo>
                  <a:pt x="218" y="9"/>
                </a:lnTo>
                <a:lnTo>
                  <a:pt x="403" y="9"/>
                </a:lnTo>
                <a:lnTo>
                  <a:pt x="619" y="621"/>
                </a:lnTo>
                <a:close/>
                <a:moveTo>
                  <a:pt x="678" y="621"/>
                </a:moveTo>
                <a:lnTo>
                  <a:pt x="678" y="482"/>
                </a:lnTo>
                <a:lnTo>
                  <a:pt x="817" y="482"/>
                </a:lnTo>
                <a:lnTo>
                  <a:pt x="817" y="621"/>
                </a:lnTo>
                <a:lnTo>
                  <a:pt x="678" y="621"/>
                </a:lnTo>
                <a:close/>
                <a:moveTo>
                  <a:pt x="821" y="221"/>
                </a:moveTo>
                <a:lnTo>
                  <a:pt x="785" y="433"/>
                </a:lnTo>
                <a:lnTo>
                  <a:pt x="704" y="433"/>
                </a:lnTo>
                <a:lnTo>
                  <a:pt x="674" y="221"/>
                </a:lnTo>
                <a:lnTo>
                  <a:pt x="674" y="9"/>
                </a:lnTo>
                <a:lnTo>
                  <a:pt x="821" y="9"/>
                </a:lnTo>
                <a:lnTo>
                  <a:pt x="821" y="221"/>
                </a:lnTo>
                <a:close/>
                <a:moveTo>
                  <a:pt x="1080" y="166"/>
                </a:moveTo>
                <a:lnTo>
                  <a:pt x="1044" y="166"/>
                </a:lnTo>
                <a:lnTo>
                  <a:pt x="1099" y="9"/>
                </a:lnTo>
                <a:lnTo>
                  <a:pt x="1142" y="9"/>
                </a:lnTo>
                <a:lnTo>
                  <a:pt x="1196" y="166"/>
                </a:lnTo>
                <a:lnTo>
                  <a:pt x="1160" y="166"/>
                </a:lnTo>
                <a:lnTo>
                  <a:pt x="1149" y="130"/>
                </a:lnTo>
                <a:lnTo>
                  <a:pt x="1092" y="130"/>
                </a:lnTo>
                <a:lnTo>
                  <a:pt x="1080" y="166"/>
                </a:lnTo>
                <a:close/>
                <a:moveTo>
                  <a:pt x="1100" y="105"/>
                </a:moveTo>
                <a:lnTo>
                  <a:pt x="1140" y="105"/>
                </a:lnTo>
                <a:lnTo>
                  <a:pt x="1121" y="45"/>
                </a:lnTo>
                <a:lnTo>
                  <a:pt x="1100" y="105"/>
                </a:lnTo>
                <a:close/>
                <a:moveTo>
                  <a:pt x="1247" y="169"/>
                </a:moveTo>
                <a:lnTo>
                  <a:pt x="1239" y="168"/>
                </a:lnTo>
                <a:lnTo>
                  <a:pt x="1235" y="167"/>
                </a:lnTo>
                <a:lnTo>
                  <a:pt x="1232" y="166"/>
                </a:lnTo>
                <a:lnTo>
                  <a:pt x="1225" y="164"/>
                </a:lnTo>
                <a:lnTo>
                  <a:pt x="1219" y="160"/>
                </a:lnTo>
                <a:lnTo>
                  <a:pt x="1216" y="157"/>
                </a:lnTo>
                <a:lnTo>
                  <a:pt x="1214" y="155"/>
                </a:lnTo>
                <a:lnTo>
                  <a:pt x="1212" y="152"/>
                </a:lnTo>
                <a:lnTo>
                  <a:pt x="1211" y="149"/>
                </a:lnTo>
                <a:lnTo>
                  <a:pt x="1210" y="145"/>
                </a:lnTo>
                <a:lnTo>
                  <a:pt x="1209" y="142"/>
                </a:lnTo>
                <a:lnTo>
                  <a:pt x="1208" y="138"/>
                </a:lnTo>
                <a:lnTo>
                  <a:pt x="1208" y="133"/>
                </a:lnTo>
                <a:lnTo>
                  <a:pt x="1208" y="127"/>
                </a:lnTo>
                <a:lnTo>
                  <a:pt x="1210" y="122"/>
                </a:lnTo>
                <a:lnTo>
                  <a:pt x="1211" y="117"/>
                </a:lnTo>
                <a:lnTo>
                  <a:pt x="1214" y="113"/>
                </a:lnTo>
                <a:lnTo>
                  <a:pt x="1218" y="109"/>
                </a:lnTo>
                <a:lnTo>
                  <a:pt x="1221" y="106"/>
                </a:lnTo>
                <a:lnTo>
                  <a:pt x="1226" y="104"/>
                </a:lnTo>
                <a:lnTo>
                  <a:pt x="1230" y="102"/>
                </a:lnTo>
                <a:lnTo>
                  <a:pt x="1236" y="100"/>
                </a:lnTo>
                <a:lnTo>
                  <a:pt x="1241" y="99"/>
                </a:lnTo>
                <a:lnTo>
                  <a:pt x="1252" y="97"/>
                </a:lnTo>
                <a:lnTo>
                  <a:pt x="1265" y="96"/>
                </a:lnTo>
                <a:lnTo>
                  <a:pt x="1270" y="95"/>
                </a:lnTo>
                <a:lnTo>
                  <a:pt x="1274" y="94"/>
                </a:lnTo>
                <a:lnTo>
                  <a:pt x="1277" y="93"/>
                </a:lnTo>
                <a:lnTo>
                  <a:pt x="1279" y="91"/>
                </a:lnTo>
                <a:lnTo>
                  <a:pt x="1280" y="89"/>
                </a:lnTo>
                <a:lnTo>
                  <a:pt x="1281" y="87"/>
                </a:lnTo>
                <a:lnTo>
                  <a:pt x="1280" y="83"/>
                </a:lnTo>
                <a:lnTo>
                  <a:pt x="1280" y="80"/>
                </a:lnTo>
                <a:lnTo>
                  <a:pt x="1278" y="77"/>
                </a:lnTo>
                <a:lnTo>
                  <a:pt x="1276" y="75"/>
                </a:lnTo>
                <a:lnTo>
                  <a:pt x="1274" y="73"/>
                </a:lnTo>
                <a:lnTo>
                  <a:pt x="1271" y="72"/>
                </a:lnTo>
                <a:lnTo>
                  <a:pt x="1267" y="71"/>
                </a:lnTo>
                <a:lnTo>
                  <a:pt x="1263" y="71"/>
                </a:lnTo>
                <a:lnTo>
                  <a:pt x="1259" y="71"/>
                </a:lnTo>
                <a:lnTo>
                  <a:pt x="1255" y="72"/>
                </a:lnTo>
                <a:lnTo>
                  <a:pt x="1252" y="73"/>
                </a:lnTo>
                <a:lnTo>
                  <a:pt x="1249" y="75"/>
                </a:lnTo>
                <a:lnTo>
                  <a:pt x="1247" y="77"/>
                </a:lnTo>
                <a:lnTo>
                  <a:pt x="1245" y="79"/>
                </a:lnTo>
                <a:lnTo>
                  <a:pt x="1243" y="82"/>
                </a:lnTo>
                <a:lnTo>
                  <a:pt x="1242" y="84"/>
                </a:lnTo>
                <a:lnTo>
                  <a:pt x="1212" y="82"/>
                </a:lnTo>
                <a:lnTo>
                  <a:pt x="1213" y="78"/>
                </a:lnTo>
                <a:lnTo>
                  <a:pt x="1214" y="74"/>
                </a:lnTo>
                <a:lnTo>
                  <a:pt x="1218" y="67"/>
                </a:lnTo>
                <a:lnTo>
                  <a:pt x="1223" y="62"/>
                </a:lnTo>
                <a:lnTo>
                  <a:pt x="1229" y="56"/>
                </a:lnTo>
                <a:lnTo>
                  <a:pt x="1232" y="54"/>
                </a:lnTo>
                <a:lnTo>
                  <a:pt x="1236" y="52"/>
                </a:lnTo>
                <a:lnTo>
                  <a:pt x="1238" y="51"/>
                </a:lnTo>
                <a:lnTo>
                  <a:pt x="1240" y="51"/>
                </a:lnTo>
                <a:lnTo>
                  <a:pt x="1244" y="49"/>
                </a:lnTo>
                <a:lnTo>
                  <a:pt x="1249" y="48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70" y="47"/>
                </a:lnTo>
                <a:lnTo>
                  <a:pt x="1276" y="48"/>
                </a:lnTo>
                <a:lnTo>
                  <a:pt x="1282" y="49"/>
                </a:lnTo>
                <a:lnTo>
                  <a:pt x="1288" y="51"/>
                </a:lnTo>
                <a:lnTo>
                  <a:pt x="1293" y="53"/>
                </a:lnTo>
                <a:lnTo>
                  <a:pt x="1298" y="56"/>
                </a:lnTo>
                <a:lnTo>
                  <a:pt x="1303" y="60"/>
                </a:lnTo>
                <a:lnTo>
                  <a:pt x="1306" y="64"/>
                </a:lnTo>
                <a:lnTo>
                  <a:pt x="1308" y="66"/>
                </a:lnTo>
                <a:lnTo>
                  <a:pt x="1309" y="69"/>
                </a:lnTo>
                <a:lnTo>
                  <a:pt x="1312" y="74"/>
                </a:lnTo>
                <a:lnTo>
                  <a:pt x="1313" y="80"/>
                </a:lnTo>
                <a:lnTo>
                  <a:pt x="1313" y="87"/>
                </a:lnTo>
                <a:lnTo>
                  <a:pt x="1313" y="166"/>
                </a:lnTo>
                <a:lnTo>
                  <a:pt x="1282" y="166"/>
                </a:lnTo>
                <a:lnTo>
                  <a:pt x="1282" y="150"/>
                </a:lnTo>
                <a:lnTo>
                  <a:pt x="1280" y="154"/>
                </a:lnTo>
                <a:lnTo>
                  <a:pt x="1276" y="157"/>
                </a:lnTo>
                <a:lnTo>
                  <a:pt x="1273" y="161"/>
                </a:lnTo>
                <a:lnTo>
                  <a:pt x="1269" y="163"/>
                </a:lnTo>
                <a:lnTo>
                  <a:pt x="1264" y="166"/>
                </a:lnTo>
                <a:lnTo>
                  <a:pt x="1262" y="166"/>
                </a:lnTo>
                <a:lnTo>
                  <a:pt x="1259" y="167"/>
                </a:lnTo>
                <a:lnTo>
                  <a:pt x="1253" y="168"/>
                </a:lnTo>
                <a:lnTo>
                  <a:pt x="1247" y="169"/>
                </a:lnTo>
                <a:close/>
                <a:moveTo>
                  <a:pt x="1256" y="146"/>
                </a:moveTo>
                <a:lnTo>
                  <a:pt x="1262" y="146"/>
                </a:lnTo>
                <a:lnTo>
                  <a:pt x="1266" y="144"/>
                </a:lnTo>
                <a:lnTo>
                  <a:pt x="1270" y="142"/>
                </a:lnTo>
                <a:lnTo>
                  <a:pt x="1274" y="140"/>
                </a:lnTo>
                <a:lnTo>
                  <a:pt x="1277" y="136"/>
                </a:lnTo>
                <a:lnTo>
                  <a:pt x="1279" y="133"/>
                </a:lnTo>
                <a:lnTo>
                  <a:pt x="1281" y="129"/>
                </a:lnTo>
                <a:lnTo>
                  <a:pt x="1281" y="124"/>
                </a:lnTo>
                <a:lnTo>
                  <a:pt x="1281" y="112"/>
                </a:lnTo>
                <a:lnTo>
                  <a:pt x="1279" y="113"/>
                </a:lnTo>
                <a:lnTo>
                  <a:pt x="1275" y="114"/>
                </a:lnTo>
                <a:lnTo>
                  <a:pt x="1266" y="116"/>
                </a:lnTo>
                <a:lnTo>
                  <a:pt x="1258" y="117"/>
                </a:lnTo>
                <a:lnTo>
                  <a:pt x="1251" y="119"/>
                </a:lnTo>
                <a:lnTo>
                  <a:pt x="1247" y="120"/>
                </a:lnTo>
                <a:lnTo>
                  <a:pt x="1244" y="122"/>
                </a:lnTo>
                <a:lnTo>
                  <a:pt x="1243" y="123"/>
                </a:lnTo>
                <a:lnTo>
                  <a:pt x="1242" y="124"/>
                </a:lnTo>
                <a:lnTo>
                  <a:pt x="1240" y="126"/>
                </a:lnTo>
                <a:lnTo>
                  <a:pt x="1240" y="129"/>
                </a:lnTo>
                <a:lnTo>
                  <a:pt x="1239" y="132"/>
                </a:lnTo>
                <a:lnTo>
                  <a:pt x="1239" y="135"/>
                </a:lnTo>
                <a:lnTo>
                  <a:pt x="1240" y="138"/>
                </a:lnTo>
                <a:lnTo>
                  <a:pt x="1242" y="141"/>
                </a:lnTo>
                <a:lnTo>
                  <a:pt x="1244" y="143"/>
                </a:lnTo>
                <a:lnTo>
                  <a:pt x="1247" y="144"/>
                </a:lnTo>
                <a:lnTo>
                  <a:pt x="1250" y="145"/>
                </a:lnTo>
                <a:lnTo>
                  <a:pt x="1253" y="146"/>
                </a:lnTo>
                <a:lnTo>
                  <a:pt x="1256" y="146"/>
                </a:lnTo>
                <a:close/>
                <a:moveTo>
                  <a:pt x="1373" y="166"/>
                </a:moveTo>
                <a:lnTo>
                  <a:pt x="1340" y="166"/>
                </a:lnTo>
                <a:lnTo>
                  <a:pt x="1340" y="9"/>
                </a:lnTo>
                <a:lnTo>
                  <a:pt x="1373" y="9"/>
                </a:lnTo>
                <a:lnTo>
                  <a:pt x="1373" y="166"/>
                </a:lnTo>
                <a:close/>
                <a:moveTo>
                  <a:pt x="1462" y="48"/>
                </a:moveTo>
                <a:lnTo>
                  <a:pt x="1462" y="73"/>
                </a:lnTo>
                <a:lnTo>
                  <a:pt x="1440" y="73"/>
                </a:lnTo>
                <a:lnTo>
                  <a:pt x="1440" y="130"/>
                </a:lnTo>
                <a:lnTo>
                  <a:pt x="1440" y="133"/>
                </a:lnTo>
                <a:lnTo>
                  <a:pt x="1441" y="136"/>
                </a:lnTo>
                <a:lnTo>
                  <a:pt x="1442" y="138"/>
                </a:lnTo>
                <a:lnTo>
                  <a:pt x="1443" y="139"/>
                </a:lnTo>
                <a:lnTo>
                  <a:pt x="1445" y="140"/>
                </a:lnTo>
                <a:lnTo>
                  <a:pt x="1447" y="141"/>
                </a:lnTo>
                <a:lnTo>
                  <a:pt x="1449" y="141"/>
                </a:lnTo>
                <a:lnTo>
                  <a:pt x="1451" y="142"/>
                </a:lnTo>
                <a:lnTo>
                  <a:pt x="1456" y="141"/>
                </a:lnTo>
                <a:lnTo>
                  <a:pt x="1459" y="141"/>
                </a:lnTo>
                <a:lnTo>
                  <a:pt x="1466" y="165"/>
                </a:lnTo>
                <a:lnTo>
                  <a:pt x="1458" y="167"/>
                </a:lnTo>
                <a:lnTo>
                  <a:pt x="1453" y="167"/>
                </a:lnTo>
                <a:lnTo>
                  <a:pt x="1447" y="168"/>
                </a:lnTo>
                <a:lnTo>
                  <a:pt x="1442" y="168"/>
                </a:lnTo>
                <a:lnTo>
                  <a:pt x="1438" y="168"/>
                </a:lnTo>
                <a:lnTo>
                  <a:pt x="1431" y="166"/>
                </a:lnTo>
                <a:lnTo>
                  <a:pt x="1424" y="164"/>
                </a:lnTo>
                <a:lnTo>
                  <a:pt x="1421" y="162"/>
                </a:lnTo>
                <a:lnTo>
                  <a:pt x="1418" y="160"/>
                </a:lnTo>
                <a:lnTo>
                  <a:pt x="1414" y="155"/>
                </a:lnTo>
                <a:lnTo>
                  <a:pt x="1412" y="153"/>
                </a:lnTo>
                <a:lnTo>
                  <a:pt x="1410" y="150"/>
                </a:lnTo>
                <a:lnTo>
                  <a:pt x="1409" y="146"/>
                </a:lnTo>
                <a:lnTo>
                  <a:pt x="1408" y="142"/>
                </a:lnTo>
                <a:lnTo>
                  <a:pt x="1408" y="139"/>
                </a:lnTo>
                <a:lnTo>
                  <a:pt x="1408" y="134"/>
                </a:lnTo>
                <a:lnTo>
                  <a:pt x="1408" y="73"/>
                </a:lnTo>
                <a:lnTo>
                  <a:pt x="1391" y="73"/>
                </a:lnTo>
                <a:lnTo>
                  <a:pt x="1391" y="48"/>
                </a:lnTo>
                <a:lnTo>
                  <a:pt x="1408" y="48"/>
                </a:lnTo>
                <a:lnTo>
                  <a:pt x="1408" y="20"/>
                </a:lnTo>
                <a:lnTo>
                  <a:pt x="1440" y="20"/>
                </a:lnTo>
                <a:lnTo>
                  <a:pt x="1440" y="48"/>
                </a:lnTo>
                <a:lnTo>
                  <a:pt x="1462" y="48"/>
                </a:lnTo>
                <a:close/>
                <a:moveTo>
                  <a:pt x="1535" y="169"/>
                </a:moveTo>
                <a:lnTo>
                  <a:pt x="1526" y="168"/>
                </a:lnTo>
                <a:lnTo>
                  <a:pt x="1522" y="168"/>
                </a:lnTo>
                <a:lnTo>
                  <a:pt x="1518" y="167"/>
                </a:lnTo>
                <a:lnTo>
                  <a:pt x="1511" y="164"/>
                </a:lnTo>
                <a:lnTo>
                  <a:pt x="1504" y="161"/>
                </a:lnTo>
                <a:lnTo>
                  <a:pt x="1498" y="157"/>
                </a:lnTo>
                <a:lnTo>
                  <a:pt x="1492" y="152"/>
                </a:lnTo>
                <a:lnTo>
                  <a:pt x="1488" y="146"/>
                </a:lnTo>
                <a:lnTo>
                  <a:pt x="1484" y="140"/>
                </a:lnTo>
                <a:lnTo>
                  <a:pt x="1481" y="133"/>
                </a:lnTo>
                <a:lnTo>
                  <a:pt x="1478" y="125"/>
                </a:lnTo>
                <a:lnTo>
                  <a:pt x="1477" y="117"/>
                </a:lnTo>
                <a:lnTo>
                  <a:pt x="1477" y="108"/>
                </a:lnTo>
                <a:lnTo>
                  <a:pt x="1477" y="99"/>
                </a:lnTo>
                <a:lnTo>
                  <a:pt x="1478" y="91"/>
                </a:lnTo>
                <a:lnTo>
                  <a:pt x="1479" y="87"/>
                </a:lnTo>
                <a:lnTo>
                  <a:pt x="1481" y="83"/>
                </a:lnTo>
                <a:lnTo>
                  <a:pt x="1484" y="76"/>
                </a:lnTo>
                <a:lnTo>
                  <a:pt x="1488" y="69"/>
                </a:lnTo>
                <a:lnTo>
                  <a:pt x="1492" y="64"/>
                </a:lnTo>
                <a:lnTo>
                  <a:pt x="1498" y="59"/>
                </a:lnTo>
                <a:lnTo>
                  <a:pt x="1504" y="55"/>
                </a:lnTo>
                <a:lnTo>
                  <a:pt x="1507" y="53"/>
                </a:lnTo>
                <a:lnTo>
                  <a:pt x="1511" y="51"/>
                </a:lnTo>
                <a:lnTo>
                  <a:pt x="1518" y="49"/>
                </a:lnTo>
                <a:lnTo>
                  <a:pt x="1522" y="48"/>
                </a:lnTo>
                <a:lnTo>
                  <a:pt x="1526" y="47"/>
                </a:lnTo>
                <a:lnTo>
                  <a:pt x="1535" y="47"/>
                </a:lnTo>
                <a:lnTo>
                  <a:pt x="1543" y="47"/>
                </a:lnTo>
                <a:lnTo>
                  <a:pt x="1547" y="48"/>
                </a:lnTo>
                <a:lnTo>
                  <a:pt x="1551" y="49"/>
                </a:lnTo>
                <a:lnTo>
                  <a:pt x="1559" y="51"/>
                </a:lnTo>
                <a:lnTo>
                  <a:pt x="1566" y="55"/>
                </a:lnTo>
                <a:lnTo>
                  <a:pt x="1572" y="59"/>
                </a:lnTo>
                <a:lnTo>
                  <a:pt x="1577" y="64"/>
                </a:lnTo>
                <a:lnTo>
                  <a:pt x="1582" y="69"/>
                </a:lnTo>
                <a:lnTo>
                  <a:pt x="1586" y="76"/>
                </a:lnTo>
                <a:lnTo>
                  <a:pt x="1587" y="79"/>
                </a:lnTo>
                <a:lnTo>
                  <a:pt x="1589" y="83"/>
                </a:lnTo>
                <a:lnTo>
                  <a:pt x="1591" y="91"/>
                </a:lnTo>
                <a:lnTo>
                  <a:pt x="1592" y="99"/>
                </a:lnTo>
                <a:lnTo>
                  <a:pt x="1593" y="108"/>
                </a:lnTo>
                <a:lnTo>
                  <a:pt x="1592" y="117"/>
                </a:lnTo>
                <a:lnTo>
                  <a:pt x="1591" y="125"/>
                </a:lnTo>
                <a:lnTo>
                  <a:pt x="1590" y="129"/>
                </a:lnTo>
                <a:lnTo>
                  <a:pt x="1589" y="133"/>
                </a:lnTo>
                <a:lnTo>
                  <a:pt x="1586" y="140"/>
                </a:lnTo>
                <a:lnTo>
                  <a:pt x="1582" y="146"/>
                </a:lnTo>
                <a:lnTo>
                  <a:pt x="1577" y="152"/>
                </a:lnTo>
                <a:lnTo>
                  <a:pt x="1572" y="157"/>
                </a:lnTo>
                <a:lnTo>
                  <a:pt x="1566" y="161"/>
                </a:lnTo>
                <a:lnTo>
                  <a:pt x="1562" y="163"/>
                </a:lnTo>
                <a:lnTo>
                  <a:pt x="1559" y="164"/>
                </a:lnTo>
                <a:lnTo>
                  <a:pt x="1551" y="167"/>
                </a:lnTo>
                <a:lnTo>
                  <a:pt x="1547" y="168"/>
                </a:lnTo>
                <a:lnTo>
                  <a:pt x="1543" y="168"/>
                </a:lnTo>
                <a:lnTo>
                  <a:pt x="1535" y="169"/>
                </a:lnTo>
                <a:close/>
                <a:moveTo>
                  <a:pt x="1535" y="143"/>
                </a:moveTo>
                <a:lnTo>
                  <a:pt x="1540" y="143"/>
                </a:lnTo>
                <a:lnTo>
                  <a:pt x="1543" y="142"/>
                </a:lnTo>
                <a:lnTo>
                  <a:pt x="1545" y="141"/>
                </a:lnTo>
                <a:lnTo>
                  <a:pt x="1548" y="139"/>
                </a:lnTo>
                <a:lnTo>
                  <a:pt x="1550" y="138"/>
                </a:lnTo>
                <a:lnTo>
                  <a:pt x="1552" y="136"/>
                </a:lnTo>
                <a:lnTo>
                  <a:pt x="1553" y="133"/>
                </a:lnTo>
                <a:lnTo>
                  <a:pt x="1556" y="128"/>
                </a:lnTo>
                <a:lnTo>
                  <a:pt x="1558" y="122"/>
                </a:lnTo>
                <a:lnTo>
                  <a:pt x="1559" y="115"/>
                </a:lnTo>
                <a:lnTo>
                  <a:pt x="1559" y="108"/>
                </a:lnTo>
                <a:lnTo>
                  <a:pt x="1559" y="100"/>
                </a:lnTo>
                <a:lnTo>
                  <a:pt x="1558" y="94"/>
                </a:lnTo>
                <a:lnTo>
                  <a:pt x="1556" y="87"/>
                </a:lnTo>
                <a:lnTo>
                  <a:pt x="1553" y="82"/>
                </a:lnTo>
                <a:lnTo>
                  <a:pt x="1552" y="80"/>
                </a:lnTo>
                <a:lnTo>
                  <a:pt x="1550" y="78"/>
                </a:lnTo>
                <a:lnTo>
                  <a:pt x="1545" y="74"/>
                </a:lnTo>
                <a:lnTo>
                  <a:pt x="1540" y="73"/>
                </a:lnTo>
                <a:lnTo>
                  <a:pt x="1535" y="72"/>
                </a:lnTo>
                <a:lnTo>
                  <a:pt x="1529" y="73"/>
                </a:lnTo>
                <a:lnTo>
                  <a:pt x="1526" y="73"/>
                </a:lnTo>
                <a:lnTo>
                  <a:pt x="1524" y="74"/>
                </a:lnTo>
                <a:lnTo>
                  <a:pt x="1522" y="76"/>
                </a:lnTo>
                <a:lnTo>
                  <a:pt x="1520" y="78"/>
                </a:lnTo>
                <a:lnTo>
                  <a:pt x="1518" y="80"/>
                </a:lnTo>
                <a:lnTo>
                  <a:pt x="1516" y="82"/>
                </a:lnTo>
                <a:lnTo>
                  <a:pt x="1513" y="87"/>
                </a:lnTo>
                <a:lnTo>
                  <a:pt x="1511" y="94"/>
                </a:lnTo>
                <a:lnTo>
                  <a:pt x="1510" y="100"/>
                </a:lnTo>
                <a:lnTo>
                  <a:pt x="1510" y="108"/>
                </a:lnTo>
                <a:lnTo>
                  <a:pt x="1510" y="115"/>
                </a:lnTo>
                <a:lnTo>
                  <a:pt x="1511" y="122"/>
                </a:lnTo>
                <a:lnTo>
                  <a:pt x="1513" y="128"/>
                </a:lnTo>
                <a:lnTo>
                  <a:pt x="1516" y="133"/>
                </a:lnTo>
                <a:lnTo>
                  <a:pt x="1517" y="134"/>
                </a:lnTo>
                <a:lnTo>
                  <a:pt x="1518" y="136"/>
                </a:lnTo>
                <a:lnTo>
                  <a:pt x="1520" y="138"/>
                </a:lnTo>
                <a:lnTo>
                  <a:pt x="1524" y="141"/>
                </a:lnTo>
                <a:lnTo>
                  <a:pt x="1529" y="143"/>
                </a:lnTo>
                <a:lnTo>
                  <a:pt x="1535" y="143"/>
                </a:lnTo>
                <a:close/>
                <a:moveTo>
                  <a:pt x="1762" y="9"/>
                </a:moveTo>
                <a:lnTo>
                  <a:pt x="1795" y="9"/>
                </a:lnTo>
                <a:lnTo>
                  <a:pt x="1795" y="111"/>
                </a:lnTo>
                <a:lnTo>
                  <a:pt x="1794" y="120"/>
                </a:lnTo>
                <a:lnTo>
                  <a:pt x="1794" y="123"/>
                </a:lnTo>
                <a:lnTo>
                  <a:pt x="1793" y="127"/>
                </a:lnTo>
                <a:lnTo>
                  <a:pt x="1790" y="135"/>
                </a:lnTo>
                <a:lnTo>
                  <a:pt x="1787" y="141"/>
                </a:lnTo>
                <a:lnTo>
                  <a:pt x="1785" y="144"/>
                </a:lnTo>
                <a:lnTo>
                  <a:pt x="1782" y="147"/>
                </a:lnTo>
                <a:lnTo>
                  <a:pt x="1777" y="153"/>
                </a:lnTo>
                <a:lnTo>
                  <a:pt x="1771" y="157"/>
                </a:lnTo>
                <a:lnTo>
                  <a:pt x="1764" y="161"/>
                </a:lnTo>
                <a:lnTo>
                  <a:pt x="1756" y="164"/>
                </a:lnTo>
                <a:lnTo>
                  <a:pt x="1748" y="167"/>
                </a:lnTo>
                <a:lnTo>
                  <a:pt x="1739" y="168"/>
                </a:lnTo>
                <a:lnTo>
                  <a:pt x="1730" y="169"/>
                </a:lnTo>
                <a:lnTo>
                  <a:pt x="1720" y="168"/>
                </a:lnTo>
                <a:lnTo>
                  <a:pt x="1711" y="167"/>
                </a:lnTo>
                <a:lnTo>
                  <a:pt x="1703" y="164"/>
                </a:lnTo>
                <a:lnTo>
                  <a:pt x="1696" y="161"/>
                </a:lnTo>
                <a:lnTo>
                  <a:pt x="1689" y="157"/>
                </a:lnTo>
                <a:lnTo>
                  <a:pt x="1685" y="155"/>
                </a:lnTo>
                <a:lnTo>
                  <a:pt x="1683" y="153"/>
                </a:lnTo>
                <a:lnTo>
                  <a:pt x="1677" y="147"/>
                </a:lnTo>
                <a:lnTo>
                  <a:pt x="1673" y="141"/>
                </a:lnTo>
                <a:lnTo>
                  <a:pt x="1669" y="135"/>
                </a:lnTo>
                <a:lnTo>
                  <a:pt x="1667" y="127"/>
                </a:lnTo>
                <a:lnTo>
                  <a:pt x="1666" y="123"/>
                </a:lnTo>
                <a:lnTo>
                  <a:pt x="1665" y="120"/>
                </a:lnTo>
                <a:lnTo>
                  <a:pt x="1665" y="111"/>
                </a:lnTo>
                <a:lnTo>
                  <a:pt x="1665" y="9"/>
                </a:lnTo>
                <a:lnTo>
                  <a:pt x="1698" y="9"/>
                </a:lnTo>
                <a:lnTo>
                  <a:pt x="1698" y="108"/>
                </a:lnTo>
                <a:lnTo>
                  <a:pt x="1698" y="115"/>
                </a:lnTo>
                <a:lnTo>
                  <a:pt x="1699" y="118"/>
                </a:lnTo>
                <a:lnTo>
                  <a:pt x="1700" y="121"/>
                </a:lnTo>
                <a:lnTo>
                  <a:pt x="1703" y="126"/>
                </a:lnTo>
                <a:lnTo>
                  <a:pt x="1705" y="128"/>
                </a:lnTo>
                <a:lnTo>
                  <a:pt x="1707" y="131"/>
                </a:lnTo>
                <a:lnTo>
                  <a:pt x="1709" y="133"/>
                </a:lnTo>
                <a:lnTo>
                  <a:pt x="1711" y="134"/>
                </a:lnTo>
                <a:lnTo>
                  <a:pt x="1717" y="137"/>
                </a:lnTo>
                <a:lnTo>
                  <a:pt x="1723" y="139"/>
                </a:lnTo>
                <a:lnTo>
                  <a:pt x="1730" y="139"/>
                </a:lnTo>
                <a:lnTo>
                  <a:pt x="1737" y="139"/>
                </a:lnTo>
                <a:lnTo>
                  <a:pt x="1740" y="138"/>
                </a:lnTo>
                <a:lnTo>
                  <a:pt x="1743" y="137"/>
                </a:lnTo>
                <a:lnTo>
                  <a:pt x="1748" y="134"/>
                </a:lnTo>
                <a:lnTo>
                  <a:pt x="1751" y="133"/>
                </a:lnTo>
                <a:lnTo>
                  <a:pt x="1753" y="131"/>
                </a:lnTo>
                <a:lnTo>
                  <a:pt x="1755" y="128"/>
                </a:lnTo>
                <a:lnTo>
                  <a:pt x="1757" y="126"/>
                </a:lnTo>
                <a:lnTo>
                  <a:pt x="1760" y="121"/>
                </a:lnTo>
                <a:lnTo>
                  <a:pt x="1761" y="115"/>
                </a:lnTo>
                <a:lnTo>
                  <a:pt x="1762" y="108"/>
                </a:lnTo>
                <a:lnTo>
                  <a:pt x="1762" y="9"/>
                </a:lnTo>
                <a:close/>
                <a:moveTo>
                  <a:pt x="1856" y="98"/>
                </a:moveTo>
                <a:lnTo>
                  <a:pt x="1856" y="166"/>
                </a:lnTo>
                <a:lnTo>
                  <a:pt x="1824" y="166"/>
                </a:lnTo>
                <a:lnTo>
                  <a:pt x="1824" y="48"/>
                </a:lnTo>
                <a:lnTo>
                  <a:pt x="1855" y="48"/>
                </a:lnTo>
                <a:lnTo>
                  <a:pt x="1855" y="69"/>
                </a:lnTo>
                <a:lnTo>
                  <a:pt x="1858" y="64"/>
                </a:lnTo>
                <a:lnTo>
                  <a:pt x="1861" y="60"/>
                </a:lnTo>
                <a:lnTo>
                  <a:pt x="1865" y="56"/>
                </a:lnTo>
                <a:lnTo>
                  <a:pt x="1869" y="53"/>
                </a:lnTo>
                <a:lnTo>
                  <a:pt x="1874" y="50"/>
                </a:lnTo>
                <a:lnTo>
                  <a:pt x="1880" y="48"/>
                </a:lnTo>
                <a:lnTo>
                  <a:pt x="1886" y="47"/>
                </a:lnTo>
                <a:lnTo>
                  <a:pt x="1893" y="47"/>
                </a:lnTo>
                <a:lnTo>
                  <a:pt x="1902" y="48"/>
                </a:lnTo>
                <a:lnTo>
                  <a:pt x="1906" y="49"/>
                </a:lnTo>
                <a:lnTo>
                  <a:pt x="1909" y="50"/>
                </a:lnTo>
                <a:lnTo>
                  <a:pt x="1913" y="52"/>
                </a:lnTo>
                <a:lnTo>
                  <a:pt x="1916" y="54"/>
                </a:lnTo>
                <a:lnTo>
                  <a:pt x="1919" y="56"/>
                </a:lnTo>
                <a:lnTo>
                  <a:pt x="1922" y="59"/>
                </a:lnTo>
                <a:lnTo>
                  <a:pt x="1925" y="62"/>
                </a:lnTo>
                <a:lnTo>
                  <a:pt x="1927" y="65"/>
                </a:lnTo>
                <a:lnTo>
                  <a:pt x="1929" y="69"/>
                </a:lnTo>
                <a:lnTo>
                  <a:pt x="1931" y="73"/>
                </a:lnTo>
                <a:lnTo>
                  <a:pt x="1932" y="77"/>
                </a:lnTo>
                <a:lnTo>
                  <a:pt x="1933" y="82"/>
                </a:lnTo>
                <a:lnTo>
                  <a:pt x="1933" y="86"/>
                </a:lnTo>
                <a:lnTo>
                  <a:pt x="1933" y="91"/>
                </a:lnTo>
                <a:lnTo>
                  <a:pt x="1933" y="166"/>
                </a:lnTo>
                <a:lnTo>
                  <a:pt x="1901" y="166"/>
                </a:lnTo>
                <a:lnTo>
                  <a:pt x="1901" y="97"/>
                </a:lnTo>
                <a:lnTo>
                  <a:pt x="1900" y="92"/>
                </a:lnTo>
                <a:lnTo>
                  <a:pt x="1899" y="87"/>
                </a:lnTo>
                <a:lnTo>
                  <a:pt x="1898" y="84"/>
                </a:lnTo>
                <a:lnTo>
                  <a:pt x="1895" y="80"/>
                </a:lnTo>
                <a:lnTo>
                  <a:pt x="1892" y="78"/>
                </a:lnTo>
                <a:lnTo>
                  <a:pt x="1889" y="76"/>
                </a:lnTo>
                <a:lnTo>
                  <a:pt x="1884" y="74"/>
                </a:lnTo>
                <a:lnTo>
                  <a:pt x="1879" y="74"/>
                </a:lnTo>
                <a:lnTo>
                  <a:pt x="1874" y="74"/>
                </a:lnTo>
                <a:lnTo>
                  <a:pt x="1870" y="76"/>
                </a:lnTo>
                <a:lnTo>
                  <a:pt x="1866" y="78"/>
                </a:lnTo>
                <a:lnTo>
                  <a:pt x="1863" y="80"/>
                </a:lnTo>
                <a:lnTo>
                  <a:pt x="1860" y="84"/>
                </a:lnTo>
                <a:lnTo>
                  <a:pt x="1858" y="88"/>
                </a:lnTo>
                <a:lnTo>
                  <a:pt x="1857" y="93"/>
                </a:lnTo>
                <a:lnTo>
                  <a:pt x="1856" y="98"/>
                </a:lnTo>
                <a:close/>
                <a:moveTo>
                  <a:pt x="1976" y="33"/>
                </a:moveTo>
                <a:lnTo>
                  <a:pt x="1973" y="33"/>
                </a:lnTo>
                <a:lnTo>
                  <a:pt x="1970" y="32"/>
                </a:lnTo>
                <a:lnTo>
                  <a:pt x="1967" y="31"/>
                </a:lnTo>
                <a:lnTo>
                  <a:pt x="1964" y="28"/>
                </a:lnTo>
                <a:lnTo>
                  <a:pt x="1962" y="26"/>
                </a:lnTo>
                <a:lnTo>
                  <a:pt x="1960" y="23"/>
                </a:lnTo>
                <a:lnTo>
                  <a:pt x="1959" y="20"/>
                </a:lnTo>
                <a:lnTo>
                  <a:pt x="1959" y="17"/>
                </a:lnTo>
                <a:lnTo>
                  <a:pt x="1959" y="13"/>
                </a:lnTo>
                <a:lnTo>
                  <a:pt x="1960" y="10"/>
                </a:lnTo>
                <a:lnTo>
                  <a:pt x="1962" y="8"/>
                </a:lnTo>
                <a:lnTo>
                  <a:pt x="1964" y="5"/>
                </a:lnTo>
                <a:lnTo>
                  <a:pt x="1967" y="3"/>
                </a:lnTo>
                <a:lnTo>
                  <a:pt x="1970" y="1"/>
                </a:lnTo>
                <a:lnTo>
                  <a:pt x="1973" y="1"/>
                </a:lnTo>
                <a:lnTo>
                  <a:pt x="1976" y="0"/>
                </a:lnTo>
                <a:lnTo>
                  <a:pt x="1980" y="1"/>
                </a:lnTo>
                <a:lnTo>
                  <a:pt x="1983" y="1"/>
                </a:lnTo>
                <a:lnTo>
                  <a:pt x="1986" y="3"/>
                </a:lnTo>
                <a:lnTo>
                  <a:pt x="1989" y="5"/>
                </a:lnTo>
                <a:lnTo>
                  <a:pt x="1991" y="8"/>
                </a:lnTo>
                <a:lnTo>
                  <a:pt x="1993" y="10"/>
                </a:lnTo>
                <a:lnTo>
                  <a:pt x="1994" y="13"/>
                </a:lnTo>
                <a:lnTo>
                  <a:pt x="1994" y="17"/>
                </a:lnTo>
                <a:lnTo>
                  <a:pt x="1994" y="20"/>
                </a:lnTo>
                <a:lnTo>
                  <a:pt x="1993" y="23"/>
                </a:lnTo>
                <a:lnTo>
                  <a:pt x="1991" y="26"/>
                </a:lnTo>
                <a:lnTo>
                  <a:pt x="1989" y="28"/>
                </a:lnTo>
                <a:lnTo>
                  <a:pt x="1986" y="31"/>
                </a:lnTo>
                <a:lnTo>
                  <a:pt x="1983" y="32"/>
                </a:lnTo>
                <a:lnTo>
                  <a:pt x="1980" y="33"/>
                </a:lnTo>
                <a:lnTo>
                  <a:pt x="1976" y="33"/>
                </a:lnTo>
                <a:close/>
                <a:moveTo>
                  <a:pt x="1960" y="48"/>
                </a:moveTo>
                <a:lnTo>
                  <a:pt x="1993" y="48"/>
                </a:lnTo>
                <a:lnTo>
                  <a:pt x="1993" y="166"/>
                </a:lnTo>
                <a:lnTo>
                  <a:pt x="1960" y="166"/>
                </a:lnTo>
                <a:lnTo>
                  <a:pt x="1960" y="48"/>
                </a:lnTo>
                <a:close/>
                <a:moveTo>
                  <a:pt x="2128" y="48"/>
                </a:moveTo>
                <a:lnTo>
                  <a:pt x="2087" y="166"/>
                </a:lnTo>
                <a:lnTo>
                  <a:pt x="2050" y="166"/>
                </a:lnTo>
                <a:lnTo>
                  <a:pt x="2009" y="48"/>
                </a:lnTo>
                <a:lnTo>
                  <a:pt x="2044" y="48"/>
                </a:lnTo>
                <a:lnTo>
                  <a:pt x="2068" y="133"/>
                </a:lnTo>
                <a:lnTo>
                  <a:pt x="2094" y="48"/>
                </a:lnTo>
                <a:lnTo>
                  <a:pt x="2128" y="48"/>
                </a:lnTo>
                <a:close/>
                <a:moveTo>
                  <a:pt x="2194" y="169"/>
                </a:moveTo>
                <a:lnTo>
                  <a:pt x="2185" y="168"/>
                </a:lnTo>
                <a:lnTo>
                  <a:pt x="2181" y="168"/>
                </a:lnTo>
                <a:lnTo>
                  <a:pt x="2177" y="167"/>
                </a:lnTo>
                <a:lnTo>
                  <a:pt x="2169" y="164"/>
                </a:lnTo>
                <a:lnTo>
                  <a:pt x="2163" y="161"/>
                </a:lnTo>
                <a:lnTo>
                  <a:pt x="2156" y="157"/>
                </a:lnTo>
                <a:lnTo>
                  <a:pt x="2151" y="152"/>
                </a:lnTo>
                <a:lnTo>
                  <a:pt x="2146" y="147"/>
                </a:lnTo>
                <a:lnTo>
                  <a:pt x="2142" y="140"/>
                </a:lnTo>
                <a:lnTo>
                  <a:pt x="2139" y="133"/>
                </a:lnTo>
                <a:lnTo>
                  <a:pt x="2137" y="125"/>
                </a:lnTo>
                <a:lnTo>
                  <a:pt x="2136" y="117"/>
                </a:lnTo>
                <a:lnTo>
                  <a:pt x="2135" y="108"/>
                </a:lnTo>
                <a:lnTo>
                  <a:pt x="2136" y="99"/>
                </a:lnTo>
                <a:lnTo>
                  <a:pt x="2137" y="91"/>
                </a:lnTo>
                <a:lnTo>
                  <a:pt x="2138" y="87"/>
                </a:lnTo>
                <a:lnTo>
                  <a:pt x="2139" y="83"/>
                </a:lnTo>
                <a:lnTo>
                  <a:pt x="2142" y="76"/>
                </a:lnTo>
                <a:lnTo>
                  <a:pt x="2146" y="70"/>
                </a:lnTo>
                <a:lnTo>
                  <a:pt x="2151" y="64"/>
                </a:lnTo>
                <a:lnTo>
                  <a:pt x="2156" y="59"/>
                </a:lnTo>
                <a:lnTo>
                  <a:pt x="2162" y="55"/>
                </a:lnTo>
                <a:lnTo>
                  <a:pt x="2166" y="53"/>
                </a:lnTo>
                <a:lnTo>
                  <a:pt x="2169" y="51"/>
                </a:lnTo>
                <a:lnTo>
                  <a:pt x="2176" y="49"/>
                </a:lnTo>
                <a:lnTo>
                  <a:pt x="2184" y="47"/>
                </a:lnTo>
                <a:lnTo>
                  <a:pt x="2192" y="47"/>
                </a:lnTo>
                <a:lnTo>
                  <a:pt x="2200" y="47"/>
                </a:lnTo>
                <a:lnTo>
                  <a:pt x="2207" y="49"/>
                </a:lnTo>
                <a:lnTo>
                  <a:pt x="2214" y="51"/>
                </a:lnTo>
                <a:lnTo>
                  <a:pt x="2221" y="54"/>
                </a:lnTo>
                <a:lnTo>
                  <a:pt x="2227" y="57"/>
                </a:lnTo>
                <a:lnTo>
                  <a:pt x="2232" y="62"/>
                </a:lnTo>
                <a:lnTo>
                  <a:pt x="2236" y="67"/>
                </a:lnTo>
                <a:lnTo>
                  <a:pt x="2240" y="73"/>
                </a:lnTo>
                <a:lnTo>
                  <a:pt x="2244" y="81"/>
                </a:lnTo>
                <a:lnTo>
                  <a:pt x="2245" y="84"/>
                </a:lnTo>
                <a:lnTo>
                  <a:pt x="2246" y="88"/>
                </a:lnTo>
                <a:lnTo>
                  <a:pt x="2247" y="97"/>
                </a:lnTo>
                <a:lnTo>
                  <a:pt x="2248" y="107"/>
                </a:lnTo>
                <a:lnTo>
                  <a:pt x="2248" y="116"/>
                </a:lnTo>
                <a:lnTo>
                  <a:pt x="2168" y="116"/>
                </a:lnTo>
                <a:lnTo>
                  <a:pt x="2168" y="122"/>
                </a:lnTo>
                <a:lnTo>
                  <a:pt x="2169" y="128"/>
                </a:lnTo>
                <a:lnTo>
                  <a:pt x="2170" y="130"/>
                </a:lnTo>
                <a:lnTo>
                  <a:pt x="2172" y="132"/>
                </a:lnTo>
                <a:lnTo>
                  <a:pt x="2175" y="137"/>
                </a:lnTo>
                <a:lnTo>
                  <a:pt x="2177" y="138"/>
                </a:lnTo>
                <a:lnTo>
                  <a:pt x="2179" y="140"/>
                </a:lnTo>
                <a:lnTo>
                  <a:pt x="2183" y="142"/>
                </a:lnTo>
                <a:lnTo>
                  <a:pt x="2186" y="143"/>
                </a:lnTo>
                <a:lnTo>
                  <a:pt x="2188" y="144"/>
                </a:lnTo>
                <a:lnTo>
                  <a:pt x="2194" y="144"/>
                </a:lnTo>
                <a:lnTo>
                  <a:pt x="2202" y="143"/>
                </a:lnTo>
                <a:lnTo>
                  <a:pt x="2205" y="142"/>
                </a:lnTo>
                <a:lnTo>
                  <a:pt x="2208" y="141"/>
                </a:lnTo>
                <a:lnTo>
                  <a:pt x="2211" y="139"/>
                </a:lnTo>
                <a:lnTo>
                  <a:pt x="2214" y="136"/>
                </a:lnTo>
                <a:lnTo>
                  <a:pt x="2215" y="134"/>
                </a:lnTo>
                <a:lnTo>
                  <a:pt x="2217" y="131"/>
                </a:lnTo>
                <a:lnTo>
                  <a:pt x="2247" y="133"/>
                </a:lnTo>
                <a:lnTo>
                  <a:pt x="2246" y="137"/>
                </a:lnTo>
                <a:lnTo>
                  <a:pt x="2245" y="140"/>
                </a:lnTo>
                <a:lnTo>
                  <a:pt x="2243" y="144"/>
                </a:lnTo>
                <a:lnTo>
                  <a:pt x="2241" y="147"/>
                </a:lnTo>
                <a:lnTo>
                  <a:pt x="2236" y="153"/>
                </a:lnTo>
                <a:lnTo>
                  <a:pt x="2233" y="156"/>
                </a:lnTo>
                <a:lnTo>
                  <a:pt x="2230" y="159"/>
                </a:lnTo>
                <a:lnTo>
                  <a:pt x="2226" y="161"/>
                </a:lnTo>
                <a:lnTo>
                  <a:pt x="2222" y="163"/>
                </a:lnTo>
                <a:lnTo>
                  <a:pt x="2218" y="165"/>
                </a:lnTo>
                <a:lnTo>
                  <a:pt x="2214" y="166"/>
                </a:lnTo>
                <a:lnTo>
                  <a:pt x="2209" y="167"/>
                </a:lnTo>
                <a:lnTo>
                  <a:pt x="2204" y="168"/>
                </a:lnTo>
                <a:lnTo>
                  <a:pt x="2199" y="168"/>
                </a:lnTo>
                <a:lnTo>
                  <a:pt x="2194" y="169"/>
                </a:lnTo>
                <a:close/>
                <a:moveTo>
                  <a:pt x="2168" y="95"/>
                </a:moveTo>
                <a:lnTo>
                  <a:pt x="2217" y="95"/>
                </a:lnTo>
                <a:lnTo>
                  <a:pt x="2217" y="90"/>
                </a:lnTo>
                <a:lnTo>
                  <a:pt x="2215" y="86"/>
                </a:lnTo>
                <a:lnTo>
                  <a:pt x="2213" y="82"/>
                </a:lnTo>
                <a:lnTo>
                  <a:pt x="2210" y="78"/>
                </a:lnTo>
                <a:lnTo>
                  <a:pt x="2209" y="77"/>
                </a:lnTo>
                <a:lnTo>
                  <a:pt x="2207" y="75"/>
                </a:lnTo>
                <a:lnTo>
                  <a:pt x="2203" y="73"/>
                </a:lnTo>
                <a:lnTo>
                  <a:pt x="2198" y="72"/>
                </a:lnTo>
                <a:lnTo>
                  <a:pt x="2193" y="71"/>
                </a:lnTo>
                <a:lnTo>
                  <a:pt x="2188" y="72"/>
                </a:lnTo>
                <a:lnTo>
                  <a:pt x="2183" y="73"/>
                </a:lnTo>
                <a:lnTo>
                  <a:pt x="2181" y="74"/>
                </a:lnTo>
                <a:lnTo>
                  <a:pt x="2179" y="75"/>
                </a:lnTo>
                <a:lnTo>
                  <a:pt x="2175" y="78"/>
                </a:lnTo>
                <a:lnTo>
                  <a:pt x="2172" y="82"/>
                </a:lnTo>
                <a:lnTo>
                  <a:pt x="2170" y="86"/>
                </a:lnTo>
                <a:lnTo>
                  <a:pt x="2168" y="91"/>
                </a:lnTo>
                <a:lnTo>
                  <a:pt x="2168" y="95"/>
                </a:lnTo>
                <a:close/>
                <a:moveTo>
                  <a:pt x="2270" y="166"/>
                </a:moveTo>
                <a:lnTo>
                  <a:pt x="2270" y="48"/>
                </a:lnTo>
                <a:lnTo>
                  <a:pt x="2303" y="48"/>
                </a:lnTo>
                <a:lnTo>
                  <a:pt x="2303" y="69"/>
                </a:lnTo>
                <a:lnTo>
                  <a:pt x="2306" y="64"/>
                </a:lnTo>
                <a:lnTo>
                  <a:pt x="2309" y="59"/>
                </a:lnTo>
                <a:lnTo>
                  <a:pt x="2312" y="56"/>
                </a:lnTo>
                <a:lnTo>
                  <a:pt x="2315" y="52"/>
                </a:lnTo>
                <a:lnTo>
                  <a:pt x="2319" y="50"/>
                </a:lnTo>
                <a:lnTo>
                  <a:pt x="2323" y="48"/>
                </a:lnTo>
                <a:lnTo>
                  <a:pt x="2328" y="47"/>
                </a:lnTo>
                <a:lnTo>
                  <a:pt x="2333" y="47"/>
                </a:lnTo>
                <a:lnTo>
                  <a:pt x="2338" y="47"/>
                </a:lnTo>
                <a:lnTo>
                  <a:pt x="2343" y="48"/>
                </a:lnTo>
                <a:lnTo>
                  <a:pt x="2343" y="77"/>
                </a:lnTo>
                <a:lnTo>
                  <a:pt x="2337" y="76"/>
                </a:lnTo>
                <a:lnTo>
                  <a:pt x="2329" y="75"/>
                </a:lnTo>
                <a:lnTo>
                  <a:pt x="2324" y="76"/>
                </a:lnTo>
                <a:lnTo>
                  <a:pt x="2319" y="77"/>
                </a:lnTo>
                <a:lnTo>
                  <a:pt x="2315" y="79"/>
                </a:lnTo>
                <a:lnTo>
                  <a:pt x="2311" y="82"/>
                </a:lnTo>
                <a:lnTo>
                  <a:pt x="2310" y="84"/>
                </a:lnTo>
                <a:lnTo>
                  <a:pt x="2308" y="86"/>
                </a:lnTo>
                <a:lnTo>
                  <a:pt x="2307" y="88"/>
                </a:lnTo>
                <a:lnTo>
                  <a:pt x="2306" y="90"/>
                </a:lnTo>
                <a:lnTo>
                  <a:pt x="2305" y="94"/>
                </a:lnTo>
                <a:lnTo>
                  <a:pt x="2304" y="100"/>
                </a:lnTo>
                <a:lnTo>
                  <a:pt x="2304" y="166"/>
                </a:lnTo>
                <a:lnTo>
                  <a:pt x="2270" y="166"/>
                </a:lnTo>
                <a:close/>
                <a:moveTo>
                  <a:pt x="2459" y="82"/>
                </a:moveTo>
                <a:lnTo>
                  <a:pt x="2429" y="84"/>
                </a:lnTo>
                <a:lnTo>
                  <a:pt x="2428" y="81"/>
                </a:lnTo>
                <a:lnTo>
                  <a:pt x="2426" y="79"/>
                </a:lnTo>
                <a:lnTo>
                  <a:pt x="2422" y="74"/>
                </a:lnTo>
                <a:lnTo>
                  <a:pt x="2420" y="72"/>
                </a:lnTo>
                <a:lnTo>
                  <a:pt x="2417" y="71"/>
                </a:lnTo>
                <a:lnTo>
                  <a:pt x="2413" y="70"/>
                </a:lnTo>
                <a:lnTo>
                  <a:pt x="2409" y="70"/>
                </a:lnTo>
                <a:lnTo>
                  <a:pt x="2402" y="71"/>
                </a:lnTo>
                <a:lnTo>
                  <a:pt x="2399" y="72"/>
                </a:lnTo>
                <a:lnTo>
                  <a:pt x="2397" y="73"/>
                </a:lnTo>
                <a:lnTo>
                  <a:pt x="2396" y="73"/>
                </a:lnTo>
                <a:lnTo>
                  <a:pt x="2394" y="75"/>
                </a:lnTo>
                <a:lnTo>
                  <a:pt x="2392" y="77"/>
                </a:lnTo>
                <a:lnTo>
                  <a:pt x="2391" y="79"/>
                </a:lnTo>
                <a:lnTo>
                  <a:pt x="2391" y="82"/>
                </a:lnTo>
                <a:lnTo>
                  <a:pt x="2391" y="84"/>
                </a:lnTo>
                <a:lnTo>
                  <a:pt x="2392" y="86"/>
                </a:lnTo>
                <a:lnTo>
                  <a:pt x="2393" y="87"/>
                </a:lnTo>
                <a:lnTo>
                  <a:pt x="2394" y="89"/>
                </a:lnTo>
                <a:lnTo>
                  <a:pt x="2399" y="92"/>
                </a:lnTo>
                <a:lnTo>
                  <a:pt x="2406" y="94"/>
                </a:lnTo>
                <a:lnTo>
                  <a:pt x="2427" y="98"/>
                </a:lnTo>
                <a:lnTo>
                  <a:pt x="2435" y="100"/>
                </a:lnTo>
                <a:lnTo>
                  <a:pt x="2442" y="102"/>
                </a:lnTo>
                <a:lnTo>
                  <a:pt x="2448" y="106"/>
                </a:lnTo>
                <a:lnTo>
                  <a:pt x="2453" y="109"/>
                </a:lnTo>
                <a:lnTo>
                  <a:pt x="2455" y="111"/>
                </a:lnTo>
                <a:lnTo>
                  <a:pt x="2456" y="114"/>
                </a:lnTo>
                <a:lnTo>
                  <a:pt x="2459" y="118"/>
                </a:lnTo>
                <a:lnTo>
                  <a:pt x="2460" y="121"/>
                </a:lnTo>
                <a:lnTo>
                  <a:pt x="2461" y="124"/>
                </a:lnTo>
                <a:lnTo>
                  <a:pt x="2461" y="130"/>
                </a:lnTo>
                <a:lnTo>
                  <a:pt x="2461" y="135"/>
                </a:lnTo>
                <a:lnTo>
                  <a:pt x="2459" y="141"/>
                </a:lnTo>
                <a:lnTo>
                  <a:pt x="2457" y="146"/>
                </a:lnTo>
                <a:lnTo>
                  <a:pt x="2454" y="150"/>
                </a:lnTo>
                <a:lnTo>
                  <a:pt x="2451" y="154"/>
                </a:lnTo>
                <a:lnTo>
                  <a:pt x="2446" y="158"/>
                </a:lnTo>
                <a:lnTo>
                  <a:pt x="2441" y="161"/>
                </a:lnTo>
                <a:lnTo>
                  <a:pt x="2436" y="164"/>
                </a:lnTo>
                <a:lnTo>
                  <a:pt x="2430" y="166"/>
                </a:lnTo>
                <a:lnTo>
                  <a:pt x="2423" y="167"/>
                </a:lnTo>
                <a:lnTo>
                  <a:pt x="2416" y="168"/>
                </a:lnTo>
                <a:lnTo>
                  <a:pt x="2409" y="169"/>
                </a:lnTo>
                <a:lnTo>
                  <a:pt x="2398" y="168"/>
                </a:lnTo>
                <a:lnTo>
                  <a:pt x="2388" y="166"/>
                </a:lnTo>
                <a:lnTo>
                  <a:pt x="2383" y="165"/>
                </a:lnTo>
                <a:lnTo>
                  <a:pt x="2379" y="163"/>
                </a:lnTo>
                <a:lnTo>
                  <a:pt x="2371" y="159"/>
                </a:lnTo>
                <a:lnTo>
                  <a:pt x="2365" y="153"/>
                </a:lnTo>
                <a:lnTo>
                  <a:pt x="2363" y="150"/>
                </a:lnTo>
                <a:lnTo>
                  <a:pt x="2360" y="147"/>
                </a:lnTo>
                <a:lnTo>
                  <a:pt x="2359" y="144"/>
                </a:lnTo>
                <a:lnTo>
                  <a:pt x="2357" y="140"/>
                </a:lnTo>
                <a:lnTo>
                  <a:pt x="2356" y="136"/>
                </a:lnTo>
                <a:lnTo>
                  <a:pt x="2355" y="132"/>
                </a:lnTo>
                <a:lnTo>
                  <a:pt x="2387" y="130"/>
                </a:lnTo>
                <a:lnTo>
                  <a:pt x="2388" y="134"/>
                </a:lnTo>
                <a:lnTo>
                  <a:pt x="2390" y="137"/>
                </a:lnTo>
                <a:lnTo>
                  <a:pt x="2392" y="139"/>
                </a:lnTo>
                <a:lnTo>
                  <a:pt x="2395" y="141"/>
                </a:lnTo>
                <a:lnTo>
                  <a:pt x="2397" y="143"/>
                </a:lnTo>
                <a:lnTo>
                  <a:pt x="2401" y="144"/>
                </a:lnTo>
                <a:lnTo>
                  <a:pt x="2405" y="145"/>
                </a:lnTo>
                <a:lnTo>
                  <a:pt x="2409" y="145"/>
                </a:lnTo>
                <a:lnTo>
                  <a:pt x="2413" y="145"/>
                </a:lnTo>
                <a:lnTo>
                  <a:pt x="2417" y="144"/>
                </a:lnTo>
                <a:lnTo>
                  <a:pt x="2420" y="143"/>
                </a:lnTo>
                <a:lnTo>
                  <a:pt x="2423" y="142"/>
                </a:lnTo>
                <a:lnTo>
                  <a:pt x="2425" y="140"/>
                </a:lnTo>
                <a:lnTo>
                  <a:pt x="2427" y="138"/>
                </a:lnTo>
                <a:lnTo>
                  <a:pt x="2428" y="136"/>
                </a:lnTo>
                <a:lnTo>
                  <a:pt x="2428" y="133"/>
                </a:lnTo>
                <a:lnTo>
                  <a:pt x="2428" y="131"/>
                </a:lnTo>
                <a:lnTo>
                  <a:pt x="2427" y="129"/>
                </a:lnTo>
                <a:lnTo>
                  <a:pt x="2426" y="127"/>
                </a:lnTo>
                <a:lnTo>
                  <a:pt x="2424" y="126"/>
                </a:lnTo>
                <a:lnTo>
                  <a:pt x="2422" y="124"/>
                </a:lnTo>
                <a:lnTo>
                  <a:pt x="2419" y="123"/>
                </a:lnTo>
                <a:lnTo>
                  <a:pt x="2413" y="121"/>
                </a:lnTo>
                <a:lnTo>
                  <a:pt x="2392" y="117"/>
                </a:lnTo>
                <a:lnTo>
                  <a:pt x="2384" y="115"/>
                </a:lnTo>
                <a:lnTo>
                  <a:pt x="2378" y="113"/>
                </a:lnTo>
                <a:lnTo>
                  <a:pt x="2372" y="109"/>
                </a:lnTo>
                <a:lnTo>
                  <a:pt x="2369" y="107"/>
                </a:lnTo>
                <a:lnTo>
                  <a:pt x="2367" y="105"/>
                </a:lnTo>
                <a:lnTo>
                  <a:pt x="2363" y="101"/>
                </a:lnTo>
                <a:lnTo>
                  <a:pt x="2360" y="96"/>
                </a:lnTo>
                <a:lnTo>
                  <a:pt x="2360" y="93"/>
                </a:lnTo>
                <a:lnTo>
                  <a:pt x="2359" y="90"/>
                </a:lnTo>
                <a:lnTo>
                  <a:pt x="2358" y="84"/>
                </a:lnTo>
                <a:lnTo>
                  <a:pt x="2359" y="79"/>
                </a:lnTo>
                <a:lnTo>
                  <a:pt x="2359" y="76"/>
                </a:lnTo>
                <a:lnTo>
                  <a:pt x="2360" y="72"/>
                </a:lnTo>
                <a:lnTo>
                  <a:pt x="2362" y="68"/>
                </a:lnTo>
                <a:lnTo>
                  <a:pt x="2364" y="65"/>
                </a:lnTo>
                <a:lnTo>
                  <a:pt x="2366" y="62"/>
                </a:lnTo>
                <a:lnTo>
                  <a:pt x="2369" y="59"/>
                </a:lnTo>
                <a:lnTo>
                  <a:pt x="2372" y="57"/>
                </a:lnTo>
                <a:lnTo>
                  <a:pt x="2376" y="54"/>
                </a:lnTo>
                <a:lnTo>
                  <a:pt x="2379" y="52"/>
                </a:lnTo>
                <a:lnTo>
                  <a:pt x="2384" y="51"/>
                </a:lnTo>
                <a:lnTo>
                  <a:pt x="2388" y="49"/>
                </a:lnTo>
                <a:lnTo>
                  <a:pt x="2393" y="48"/>
                </a:lnTo>
                <a:lnTo>
                  <a:pt x="2398" y="48"/>
                </a:lnTo>
                <a:lnTo>
                  <a:pt x="2403" y="47"/>
                </a:lnTo>
                <a:lnTo>
                  <a:pt x="2408" y="47"/>
                </a:lnTo>
                <a:lnTo>
                  <a:pt x="2419" y="48"/>
                </a:lnTo>
                <a:lnTo>
                  <a:pt x="2428" y="49"/>
                </a:lnTo>
                <a:lnTo>
                  <a:pt x="2433" y="51"/>
                </a:lnTo>
                <a:lnTo>
                  <a:pt x="2436" y="52"/>
                </a:lnTo>
                <a:lnTo>
                  <a:pt x="2440" y="54"/>
                </a:lnTo>
                <a:lnTo>
                  <a:pt x="2444" y="56"/>
                </a:lnTo>
                <a:lnTo>
                  <a:pt x="2447" y="59"/>
                </a:lnTo>
                <a:lnTo>
                  <a:pt x="2449" y="62"/>
                </a:lnTo>
                <a:lnTo>
                  <a:pt x="2452" y="64"/>
                </a:lnTo>
                <a:lnTo>
                  <a:pt x="2454" y="68"/>
                </a:lnTo>
                <a:lnTo>
                  <a:pt x="2457" y="74"/>
                </a:lnTo>
                <a:lnTo>
                  <a:pt x="2458" y="78"/>
                </a:lnTo>
                <a:lnTo>
                  <a:pt x="2459" y="82"/>
                </a:lnTo>
                <a:close/>
                <a:moveTo>
                  <a:pt x="2499" y="33"/>
                </a:moveTo>
                <a:lnTo>
                  <a:pt x="2495" y="33"/>
                </a:lnTo>
                <a:lnTo>
                  <a:pt x="2492" y="32"/>
                </a:lnTo>
                <a:lnTo>
                  <a:pt x="2489" y="31"/>
                </a:lnTo>
                <a:lnTo>
                  <a:pt x="2487" y="28"/>
                </a:lnTo>
                <a:lnTo>
                  <a:pt x="2484" y="26"/>
                </a:lnTo>
                <a:lnTo>
                  <a:pt x="2483" y="23"/>
                </a:lnTo>
                <a:lnTo>
                  <a:pt x="2482" y="20"/>
                </a:lnTo>
                <a:lnTo>
                  <a:pt x="2481" y="17"/>
                </a:lnTo>
                <a:lnTo>
                  <a:pt x="2482" y="13"/>
                </a:lnTo>
                <a:lnTo>
                  <a:pt x="2483" y="10"/>
                </a:lnTo>
                <a:lnTo>
                  <a:pt x="2484" y="8"/>
                </a:lnTo>
                <a:lnTo>
                  <a:pt x="2487" y="5"/>
                </a:lnTo>
                <a:lnTo>
                  <a:pt x="2489" y="3"/>
                </a:lnTo>
                <a:lnTo>
                  <a:pt x="2492" y="1"/>
                </a:lnTo>
                <a:lnTo>
                  <a:pt x="2495" y="1"/>
                </a:lnTo>
                <a:lnTo>
                  <a:pt x="2499" y="0"/>
                </a:lnTo>
                <a:lnTo>
                  <a:pt x="2502" y="1"/>
                </a:lnTo>
                <a:lnTo>
                  <a:pt x="2506" y="1"/>
                </a:lnTo>
                <a:lnTo>
                  <a:pt x="2509" y="3"/>
                </a:lnTo>
                <a:lnTo>
                  <a:pt x="2511" y="5"/>
                </a:lnTo>
                <a:lnTo>
                  <a:pt x="2514" y="8"/>
                </a:lnTo>
                <a:lnTo>
                  <a:pt x="2515" y="10"/>
                </a:lnTo>
                <a:lnTo>
                  <a:pt x="2516" y="13"/>
                </a:lnTo>
                <a:lnTo>
                  <a:pt x="2517" y="17"/>
                </a:lnTo>
                <a:lnTo>
                  <a:pt x="2516" y="20"/>
                </a:lnTo>
                <a:lnTo>
                  <a:pt x="2515" y="23"/>
                </a:lnTo>
                <a:lnTo>
                  <a:pt x="2514" y="26"/>
                </a:lnTo>
                <a:lnTo>
                  <a:pt x="2511" y="28"/>
                </a:lnTo>
                <a:lnTo>
                  <a:pt x="2509" y="31"/>
                </a:lnTo>
                <a:lnTo>
                  <a:pt x="2506" y="32"/>
                </a:lnTo>
                <a:lnTo>
                  <a:pt x="2502" y="33"/>
                </a:lnTo>
                <a:lnTo>
                  <a:pt x="2499" y="33"/>
                </a:lnTo>
                <a:close/>
                <a:moveTo>
                  <a:pt x="2483" y="48"/>
                </a:moveTo>
                <a:lnTo>
                  <a:pt x="2515" y="48"/>
                </a:lnTo>
                <a:lnTo>
                  <a:pt x="2515" y="166"/>
                </a:lnTo>
                <a:lnTo>
                  <a:pt x="2483" y="166"/>
                </a:lnTo>
                <a:lnTo>
                  <a:pt x="2483" y="48"/>
                </a:lnTo>
                <a:close/>
                <a:moveTo>
                  <a:pt x="2603" y="48"/>
                </a:moveTo>
                <a:lnTo>
                  <a:pt x="2603" y="73"/>
                </a:lnTo>
                <a:lnTo>
                  <a:pt x="2581" y="73"/>
                </a:lnTo>
                <a:lnTo>
                  <a:pt x="2581" y="130"/>
                </a:lnTo>
                <a:lnTo>
                  <a:pt x="2581" y="133"/>
                </a:lnTo>
                <a:lnTo>
                  <a:pt x="2582" y="136"/>
                </a:lnTo>
                <a:lnTo>
                  <a:pt x="2583" y="138"/>
                </a:lnTo>
                <a:lnTo>
                  <a:pt x="2584" y="139"/>
                </a:lnTo>
                <a:lnTo>
                  <a:pt x="2586" y="140"/>
                </a:lnTo>
                <a:lnTo>
                  <a:pt x="2588" y="141"/>
                </a:lnTo>
                <a:lnTo>
                  <a:pt x="2590" y="141"/>
                </a:lnTo>
                <a:lnTo>
                  <a:pt x="2592" y="142"/>
                </a:lnTo>
                <a:lnTo>
                  <a:pt x="2597" y="141"/>
                </a:lnTo>
                <a:lnTo>
                  <a:pt x="2600" y="141"/>
                </a:lnTo>
                <a:lnTo>
                  <a:pt x="2606" y="165"/>
                </a:lnTo>
                <a:lnTo>
                  <a:pt x="2599" y="167"/>
                </a:lnTo>
                <a:lnTo>
                  <a:pt x="2594" y="167"/>
                </a:lnTo>
                <a:lnTo>
                  <a:pt x="2588" y="168"/>
                </a:lnTo>
                <a:lnTo>
                  <a:pt x="2583" y="168"/>
                </a:lnTo>
                <a:lnTo>
                  <a:pt x="2579" y="168"/>
                </a:lnTo>
                <a:lnTo>
                  <a:pt x="2572" y="166"/>
                </a:lnTo>
                <a:lnTo>
                  <a:pt x="2565" y="164"/>
                </a:lnTo>
                <a:lnTo>
                  <a:pt x="2562" y="162"/>
                </a:lnTo>
                <a:lnTo>
                  <a:pt x="2559" y="160"/>
                </a:lnTo>
                <a:lnTo>
                  <a:pt x="2555" y="155"/>
                </a:lnTo>
                <a:lnTo>
                  <a:pt x="2553" y="153"/>
                </a:lnTo>
                <a:lnTo>
                  <a:pt x="2551" y="150"/>
                </a:lnTo>
                <a:lnTo>
                  <a:pt x="2550" y="146"/>
                </a:lnTo>
                <a:lnTo>
                  <a:pt x="2549" y="142"/>
                </a:lnTo>
                <a:lnTo>
                  <a:pt x="2549" y="139"/>
                </a:lnTo>
                <a:lnTo>
                  <a:pt x="2549" y="134"/>
                </a:lnTo>
                <a:lnTo>
                  <a:pt x="2549" y="73"/>
                </a:lnTo>
                <a:lnTo>
                  <a:pt x="2532" y="73"/>
                </a:lnTo>
                <a:lnTo>
                  <a:pt x="2532" y="48"/>
                </a:lnTo>
                <a:lnTo>
                  <a:pt x="2549" y="48"/>
                </a:lnTo>
                <a:lnTo>
                  <a:pt x="2549" y="20"/>
                </a:lnTo>
                <a:lnTo>
                  <a:pt x="2581" y="20"/>
                </a:lnTo>
                <a:lnTo>
                  <a:pt x="2581" y="48"/>
                </a:lnTo>
                <a:lnTo>
                  <a:pt x="2603" y="48"/>
                </a:lnTo>
                <a:close/>
                <a:moveTo>
                  <a:pt x="2647" y="210"/>
                </a:moveTo>
                <a:lnTo>
                  <a:pt x="2641" y="210"/>
                </a:lnTo>
                <a:lnTo>
                  <a:pt x="2635" y="210"/>
                </a:lnTo>
                <a:lnTo>
                  <a:pt x="2630" y="208"/>
                </a:lnTo>
                <a:lnTo>
                  <a:pt x="2626" y="207"/>
                </a:lnTo>
                <a:lnTo>
                  <a:pt x="2634" y="183"/>
                </a:lnTo>
                <a:lnTo>
                  <a:pt x="2638" y="184"/>
                </a:lnTo>
                <a:lnTo>
                  <a:pt x="2642" y="184"/>
                </a:lnTo>
                <a:lnTo>
                  <a:pt x="2645" y="184"/>
                </a:lnTo>
                <a:lnTo>
                  <a:pt x="2648" y="184"/>
                </a:lnTo>
                <a:lnTo>
                  <a:pt x="2651" y="183"/>
                </a:lnTo>
                <a:lnTo>
                  <a:pt x="2654" y="181"/>
                </a:lnTo>
                <a:lnTo>
                  <a:pt x="2656" y="178"/>
                </a:lnTo>
                <a:lnTo>
                  <a:pt x="2658" y="175"/>
                </a:lnTo>
                <a:lnTo>
                  <a:pt x="2660" y="170"/>
                </a:lnTo>
                <a:lnTo>
                  <a:pt x="2617" y="48"/>
                </a:lnTo>
                <a:lnTo>
                  <a:pt x="2652" y="48"/>
                </a:lnTo>
                <a:lnTo>
                  <a:pt x="2676" y="135"/>
                </a:lnTo>
                <a:lnTo>
                  <a:pt x="2702" y="48"/>
                </a:lnTo>
                <a:lnTo>
                  <a:pt x="2738" y="48"/>
                </a:lnTo>
                <a:lnTo>
                  <a:pt x="2691" y="179"/>
                </a:lnTo>
                <a:lnTo>
                  <a:pt x="2688" y="186"/>
                </a:lnTo>
                <a:lnTo>
                  <a:pt x="2685" y="192"/>
                </a:lnTo>
                <a:lnTo>
                  <a:pt x="2683" y="195"/>
                </a:lnTo>
                <a:lnTo>
                  <a:pt x="2680" y="197"/>
                </a:lnTo>
                <a:lnTo>
                  <a:pt x="2676" y="202"/>
                </a:lnTo>
                <a:lnTo>
                  <a:pt x="2673" y="204"/>
                </a:lnTo>
                <a:lnTo>
                  <a:pt x="2670" y="206"/>
                </a:lnTo>
                <a:lnTo>
                  <a:pt x="2663" y="208"/>
                </a:lnTo>
                <a:lnTo>
                  <a:pt x="2660" y="209"/>
                </a:lnTo>
                <a:lnTo>
                  <a:pt x="2656" y="210"/>
                </a:lnTo>
                <a:lnTo>
                  <a:pt x="2647" y="210"/>
                </a:lnTo>
                <a:close/>
                <a:moveTo>
                  <a:pt x="1135" y="279"/>
                </a:moveTo>
                <a:lnTo>
                  <a:pt x="1134" y="275"/>
                </a:lnTo>
                <a:lnTo>
                  <a:pt x="1132" y="271"/>
                </a:lnTo>
                <a:lnTo>
                  <a:pt x="1130" y="267"/>
                </a:lnTo>
                <a:lnTo>
                  <a:pt x="1127" y="265"/>
                </a:lnTo>
                <a:lnTo>
                  <a:pt x="1123" y="262"/>
                </a:lnTo>
                <a:lnTo>
                  <a:pt x="1121" y="261"/>
                </a:lnTo>
                <a:lnTo>
                  <a:pt x="1119" y="261"/>
                </a:lnTo>
                <a:lnTo>
                  <a:pt x="1114" y="260"/>
                </a:lnTo>
                <a:lnTo>
                  <a:pt x="1108" y="259"/>
                </a:lnTo>
                <a:lnTo>
                  <a:pt x="1102" y="260"/>
                </a:lnTo>
                <a:lnTo>
                  <a:pt x="1097" y="261"/>
                </a:lnTo>
                <a:lnTo>
                  <a:pt x="1093" y="262"/>
                </a:lnTo>
                <a:lnTo>
                  <a:pt x="1091" y="263"/>
                </a:lnTo>
                <a:lnTo>
                  <a:pt x="1089" y="264"/>
                </a:lnTo>
                <a:lnTo>
                  <a:pt x="1086" y="267"/>
                </a:lnTo>
                <a:lnTo>
                  <a:pt x="1084" y="270"/>
                </a:lnTo>
                <a:lnTo>
                  <a:pt x="1083" y="273"/>
                </a:lnTo>
                <a:lnTo>
                  <a:pt x="1083" y="277"/>
                </a:lnTo>
                <a:lnTo>
                  <a:pt x="1083" y="279"/>
                </a:lnTo>
                <a:lnTo>
                  <a:pt x="1083" y="281"/>
                </a:lnTo>
                <a:lnTo>
                  <a:pt x="1085" y="284"/>
                </a:lnTo>
                <a:lnTo>
                  <a:pt x="1087" y="287"/>
                </a:lnTo>
                <a:lnTo>
                  <a:pt x="1090" y="290"/>
                </a:lnTo>
                <a:lnTo>
                  <a:pt x="1094" y="292"/>
                </a:lnTo>
                <a:lnTo>
                  <a:pt x="1098" y="294"/>
                </a:lnTo>
                <a:lnTo>
                  <a:pt x="1108" y="296"/>
                </a:lnTo>
                <a:lnTo>
                  <a:pt x="1122" y="300"/>
                </a:lnTo>
                <a:lnTo>
                  <a:pt x="1128" y="302"/>
                </a:lnTo>
                <a:lnTo>
                  <a:pt x="1135" y="304"/>
                </a:lnTo>
                <a:lnTo>
                  <a:pt x="1146" y="309"/>
                </a:lnTo>
                <a:lnTo>
                  <a:pt x="1151" y="312"/>
                </a:lnTo>
                <a:lnTo>
                  <a:pt x="1156" y="315"/>
                </a:lnTo>
                <a:lnTo>
                  <a:pt x="1159" y="319"/>
                </a:lnTo>
                <a:lnTo>
                  <a:pt x="1163" y="324"/>
                </a:lnTo>
                <a:lnTo>
                  <a:pt x="1165" y="329"/>
                </a:lnTo>
                <a:lnTo>
                  <a:pt x="1167" y="334"/>
                </a:lnTo>
                <a:lnTo>
                  <a:pt x="1168" y="340"/>
                </a:lnTo>
                <a:lnTo>
                  <a:pt x="1169" y="346"/>
                </a:lnTo>
                <a:lnTo>
                  <a:pt x="1169" y="351"/>
                </a:lnTo>
                <a:lnTo>
                  <a:pt x="1168" y="356"/>
                </a:lnTo>
                <a:lnTo>
                  <a:pt x="1167" y="361"/>
                </a:lnTo>
                <a:lnTo>
                  <a:pt x="1165" y="365"/>
                </a:lnTo>
                <a:lnTo>
                  <a:pt x="1163" y="370"/>
                </a:lnTo>
                <a:lnTo>
                  <a:pt x="1160" y="373"/>
                </a:lnTo>
                <a:lnTo>
                  <a:pt x="1156" y="377"/>
                </a:lnTo>
                <a:lnTo>
                  <a:pt x="1153" y="380"/>
                </a:lnTo>
                <a:lnTo>
                  <a:pt x="1149" y="383"/>
                </a:lnTo>
                <a:lnTo>
                  <a:pt x="1144" y="386"/>
                </a:lnTo>
                <a:lnTo>
                  <a:pt x="1139" y="388"/>
                </a:lnTo>
                <a:lnTo>
                  <a:pt x="1133" y="390"/>
                </a:lnTo>
                <a:lnTo>
                  <a:pt x="1121" y="392"/>
                </a:lnTo>
                <a:lnTo>
                  <a:pt x="1115" y="393"/>
                </a:lnTo>
                <a:lnTo>
                  <a:pt x="1108" y="393"/>
                </a:lnTo>
                <a:lnTo>
                  <a:pt x="1101" y="393"/>
                </a:lnTo>
                <a:lnTo>
                  <a:pt x="1094" y="392"/>
                </a:lnTo>
                <a:lnTo>
                  <a:pt x="1088" y="391"/>
                </a:lnTo>
                <a:lnTo>
                  <a:pt x="1082" y="390"/>
                </a:lnTo>
                <a:lnTo>
                  <a:pt x="1077" y="388"/>
                </a:lnTo>
                <a:lnTo>
                  <a:pt x="1071" y="386"/>
                </a:lnTo>
                <a:lnTo>
                  <a:pt x="1067" y="383"/>
                </a:lnTo>
                <a:lnTo>
                  <a:pt x="1062" y="380"/>
                </a:lnTo>
                <a:lnTo>
                  <a:pt x="1058" y="377"/>
                </a:lnTo>
                <a:lnTo>
                  <a:pt x="1055" y="373"/>
                </a:lnTo>
                <a:lnTo>
                  <a:pt x="1052" y="369"/>
                </a:lnTo>
                <a:lnTo>
                  <a:pt x="1049" y="364"/>
                </a:lnTo>
                <a:lnTo>
                  <a:pt x="1047" y="359"/>
                </a:lnTo>
                <a:lnTo>
                  <a:pt x="1046" y="354"/>
                </a:lnTo>
                <a:lnTo>
                  <a:pt x="1044" y="348"/>
                </a:lnTo>
                <a:lnTo>
                  <a:pt x="1044" y="342"/>
                </a:lnTo>
                <a:lnTo>
                  <a:pt x="1077" y="342"/>
                </a:lnTo>
                <a:lnTo>
                  <a:pt x="1078" y="347"/>
                </a:lnTo>
                <a:lnTo>
                  <a:pt x="1080" y="352"/>
                </a:lnTo>
                <a:lnTo>
                  <a:pt x="1082" y="356"/>
                </a:lnTo>
                <a:lnTo>
                  <a:pt x="1084" y="358"/>
                </a:lnTo>
                <a:lnTo>
                  <a:pt x="1086" y="359"/>
                </a:lnTo>
                <a:lnTo>
                  <a:pt x="1091" y="362"/>
                </a:lnTo>
                <a:lnTo>
                  <a:pt x="1096" y="364"/>
                </a:lnTo>
                <a:lnTo>
                  <a:pt x="1101" y="365"/>
                </a:lnTo>
                <a:lnTo>
                  <a:pt x="1108" y="365"/>
                </a:lnTo>
                <a:lnTo>
                  <a:pt x="1114" y="365"/>
                </a:lnTo>
                <a:lnTo>
                  <a:pt x="1119" y="364"/>
                </a:lnTo>
                <a:lnTo>
                  <a:pt x="1124" y="362"/>
                </a:lnTo>
                <a:lnTo>
                  <a:pt x="1128" y="360"/>
                </a:lnTo>
                <a:lnTo>
                  <a:pt x="1131" y="357"/>
                </a:lnTo>
                <a:lnTo>
                  <a:pt x="1133" y="354"/>
                </a:lnTo>
                <a:lnTo>
                  <a:pt x="1135" y="350"/>
                </a:lnTo>
                <a:lnTo>
                  <a:pt x="1135" y="346"/>
                </a:lnTo>
                <a:lnTo>
                  <a:pt x="1135" y="342"/>
                </a:lnTo>
                <a:lnTo>
                  <a:pt x="1134" y="339"/>
                </a:lnTo>
                <a:lnTo>
                  <a:pt x="1133" y="337"/>
                </a:lnTo>
                <a:lnTo>
                  <a:pt x="1131" y="336"/>
                </a:lnTo>
                <a:lnTo>
                  <a:pt x="1128" y="334"/>
                </a:lnTo>
                <a:lnTo>
                  <a:pt x="1125" y="332"/>
                </a:lnTo>
                <a:lnTo>
                  <a:pt x="1120" y="330"/>
                </a:lnTo>
                <a:lnTo>
                  <a:pt x="1115" y="328"/>
                </a:lnTo>
                <a:lnTo>
                  <a:pt x="1109" y="326"/>
                </a:lnTo>
                <a:lnTo>
                  <a:pt x="1092" y="322"/>
                </a:lnTo>
                <a:lnTo>
                  <a:pt x="1082" y="319"/>
                </a:lnTo>
                <a:lnTo>
                  <a:pt x="1074" y="316"/>
                </a:lnTo>
                <a:lnTo>
                  <a:pt x="1066" y="312"/>
                </a:lnTo>
                <a:lnTo>
                  <a:pt x="1060" y="307"/>
                </a:lnTo>
                <a:lnTo>
                  <a:pt x="1057" y="304"/>
                </a:lnTo>
                <a:lnTo>
                  <a:pt x="1055" y="301"/>
                </a:lnTo>
                <a:lnTo>
                  <a:pt x="1053" y="298"/>
                </a:lnTo>
                <a:lnTo>
                  <a:pt x="1052" y="295"/>
                </a:lnTo>
                <a:lnTo>
                  <a:pt x="1050" y="291"/>
                </a:lnTo>
                <a:lnTo>
                  <a:pt x="1049" y="287"/>
                </a:lnTo>
                <a:lnTo>
                  <a:pt x="1049" y="283"/>
                </a:lnTo>
                <a:lnTo>
                  <a:pt x="1049" y="279"/>
                </a:lnTo>
                <a:lnTo>
                  <a:pt x="1049" y="272"/>
                </a:lnTo>
                <a:lnTo>
                  <a:pt x="1050" y="269"/>
                </a:lnTo>
                <a:lnTo>
                  <a:pt x="1051" y="266"/>
                </a:lnTo>
                <a:lnTo>
                  <a:pt x="1053" y="260"/>
                </a:lnTo>
                <a:lnTo>
                  <a:pt x="1056" y="254"/>
                </a:lnTo>
                <a:lnTo>
                  <a:pt x="1061" y="249"/>
                </a:lnTo>
                <a:lnTo>
                  <a:pt x="1066" y="245"/>
                </a:lnTo>
                <a:lnTo>
                  <a:pt x="1068" y="243"/>
                </a:lnTo>
                <a:lnTo>
                  <a:pt x="1071" y="241"/>
                </a:lnTo>
                <a:lnTo>
                  <a:pt x="1078" y="238"/>
                </a:lnTo>
                <a:lnTo>
                  <a:pt x="1085" y="235"/>
                </a:lnTo>
                <a:lnTo>
                  <a:pt x="1092" y="233"/>
                </a:lnTo>
                <a:lnTo>
                  <a:pt x="1100" y="232"/>
                </a:lnTo>
                <a:lnTo>
                  <a:pt x="1108" y="232"/>
                </a:lnTo>
                <a:lnTo>
                  <a:pt x="1117" y="232"/>
                </a:lnTo>
                <a:lnTo>
                  <a:pt x="1125" y="233"/>
                </a:lnTo>
                <a:lnTo>
                  <a:pt x="1132" y="235"/>
                </a:lnTo>
                <a:lnTo>
                  <a:pt x="1139" y="238"/>
                </a:lnTo>
                <a:lnTo>
                  <a:pt x="1145" y="241"/>
                </a:lnTo>
                <a:lnTo>
                  <a:pt x="1150" y="245"/>
                </a:lnTo>
                <a:lnTo>
                  <a:pt x="1155" y="249"/>
                </a:lnTo>
                <a:lnTo>
                  <a:pt x="1159" y="254"/>
                </a:lnTo>
                <a:lnTo>
                  <a:pt x="1162" y="260"/>
                </a:lnTo>
                <a:lnTo>
                  <a:pt x="1165" y="266"/>
                </a:lnTo>
                <a:lnTo>
                  <a:pt x="1166" y="269"/>
                </a:lnTo>
                <a:lnTo>
                  <a:pt x="1166" y="272"/>
                </a:lnTo>
                <a:lnTo>
                  <a:pt x="1167" y="279"/>
                </a:lnTo>
                <a:lnTo>
                  <a:pt x="1135" y="279"/>
                </a:lnTo>
                <a:close/>
                <a:moveTo>
                  <a:pt x="1245" y="393"/>
                </a:moveTo>
                <a:lnTo>
                  <a:pt x="1236" y="393"/>
                </a:lnTo>
                <a:lnTo>
                  <a:pt x="1232" y="392"/>
                </a:lnTo>
                <a:lnTo>
                  <a:pt x="1228" y="391"/>
                </a:lnTo>
                <a:lnTo>
                  <a:pt x="1221" y="389"/>
                </a:lnTo>
                <a:lnTo>
                  <a:pt x="1214" y="385"/>
                </a:lnTo>
                <a:lnTo>
                  <a:pt x="1208" y="381"/>
                </a:lnTo>
                <a:lnTo>
                  <a:pt x="1205" y="379"/>
                </a:lnTo>
                <a:lnTo>
                  <a:pt x="1202" y="376"/>
                </a:lnTo>
                <a:lnTo>
                  <a:pt x="1200" y="373"/>
                </a:lnTo>
                <a:lnTo>
                  <a:pt x="1198" y="371"/>
                </a:lnTo>
                <a:lnTo>
                  <a:pt x="1196" y="367"/>
                </a:lnTo>
                <a:lnTo>
                  <a:pt x="1194" y="364"/>
                </a:lnTo>
                <a:lnTo>
                  <a:pt x="1192" y="361"/>
                </a:lnTo>
                <a:lnTo>
                  <a:pt x="1191" y="357"/>
                </a:lnTo>
                <a:lnTo>
                  <a:pt x="1189" y="349"/>
                </a:lnTo>
                <a:lnTo>
                  <a:pt x="1187" y="341"/>
                </a:lnTo>
                <a:lnTo>
                  <a:pt x="1187" y="332"/>
                </a:lnTo>
                <a:lnTo>
                  <a:pt x="1187" y="324"/>
                </a:lnTo>
                <a:lnTo>
                  <a:pt x="1189" y="315"/>
                </a:lnTo>
                <a:lnTo>
                  <a:pt x="1190" y="312"/>
                </a:lnTo>
                <a:lnTo>
                  <a:pt x="1191" y="308"/>
                </a:lnTo>
                <a:lnTo>
                  <a:pt x="1194" y="301"/>
                </a:lnTo>
                <a:lnTo>
                  <a:pt x="1198" y="294"/>
                </a:lnTo>
                <a:lnTo>
                  <a:pt x="1202" y="288"/>
                </a:lnTo>
                <a:lnTo>
                  <a:pt x="1208" y="283"/>
                </a:lnTo>
                <a:lnTo>
                  <a:pt x="1214" y="279"/>
                </a:lnTo>
                <a:lnTo>
                  <a:pt x="1217" y="277"/>
                </a:lnTo>
                <a:lnTo>
                  <a:pt x="1221" y="276"/>
                </a:lnTo>
                <a:lnTo>
                  <a:pt x="1228" y="273"/>
                </a:lnTo>
                <a:lnTo>
                  <a:pt x="1232" y="273"/>
                </a:lnTo>
                <a:lnTo>
                  <a:pt x="1236" y="272"/>
                </a:lnTo>
                <a:lnTo>
                  <a:pt x="1245" y="272"/>
                </a:lnTo>
                <a:lnTo>
                  <a:pt x="1252" y="272"/>
                </a:lnTo>
                <a:lnTo>
                  <a:pt x="1259" y="273"/>
                </a:lnTo>
                <a:lnTo>
                  <a:pt x="1266" y="275"/>
                </a:lnTo>
                <a:lnTo>
                  <a:pt x="1272" y="277"/>
                </a:lnTo>
                <a:lnTo>
                  <a:pt x="1277" y="280"/>
                </a:lnTo>
                <a:lnTo>
                  <a:pt x="1282" y="284"/>
                </a:lnTo>
                <a:lnTo>
                  <a:pt x="1286" y="288"/>
                </a:lnTo>
                <a:lnTo>
                  <a:pt x="1290" y="293"/>
                </a:lnTo>
                <a:lnTo>
                  <a:pt x="1293" y="298"/>
                </a:lnTo>
                <a:lnTo>
                  <a:pt x="1295" y="304"/>
                </a:lnTo>
                <a:lnTo>
                  <a:pt x="1297" y="310"/>
                </a:lnTo>
                <a:lnTo>
                  <a:pt x="1297" y="317"/>
                </a:lnTo>
                <a:lnTo>
                  <a:pt x="1267" y="317"/>
                </a:lnTo>
                <a:lnTo>
                  <a:pt x="1266" y="312"/>
                </a:lnTo>
                <a:lnTo>
                  <a:pt x="1264" y="309"/>
                </a:lnTo>
                <a:lnTo>
                  <a:pt x="1262" y="305"/>
                </a:lnTo>
                <a:lnTo>
                  <a:pt x="1260" y="302"/>
                </a:lnTo>
                <a:lnTo>
                  <a:pt x="1257" y="300"/>
                </a:lnTo>
                <a:lnTo>
                  <a:pt x="1253" y="298"/>
                </a:lnTo>
                <a:lnTo>
                  <a:pt x="1249" y="297"/>
                </a:lnTo>
                <a:lnTo>
                  <a:pt x="1245" y="297"/>
                </a:lnTo>
                <a:lnTo>
                  <a:pt x="1240" y="298"/>
                </a:lnTo>
                <a:lnTo>
                  <a:pt x="1235" y="299"/>
                </a:lnTo>
                <a:lnTo>
                  <a:pt x="1231" y="302"/>
                </a:lnTo>
                <a:lnTo>
                  <a:pt x="1227" y="306"/>
                </a:lnTo>
                <a:lnTo>
                  <a:pt x="1225" y="309"/>
                </a:lnTo>
                <a:lnTo>
                  <a:pt x="1224" y="311"/>
                </a:lnTo>
                <a:lnTo>
                  <a:pt x="1222" y="317"/>
                </a:lnTo>
                <a:lnTo>
                  <a:pt x="1220" y="324"/>
                </a:lnTo>
                <a:lnTo>
                  <a:pt x="1220" y="332"/>
                </a:lnTo>
                <a:lnTo>
                  <a:pt x="1220" y="340"/>
                </a:lnTo>
                <a:lnTo>
                  <a:pt x="1222" y="347"/>
                </a:lnTo>
                <a:lnTo>
                  <a:pt x="1223" y="350"/>
                </a:lnTo>
                <a:lnTo>
                  <a:pt x="1224" y="353"/>
                </a:lnTo>
                <a:lnTo>
                  <a:pt x="1225" y="356"/>
                </a:lnTo>
                <a:lnTo>
                  <a:pt x="1227" y="358"/>
                </a:lnTo>
                <a:lnTo>
                  <a:pt x="1231" y="362"/>
                </a:lnTo>
                <a:lnTo>
                  <a:pt x="1233" y="364"/>
                </a:lnTo>
                <a:lnTo>
                  <a:pt x="1235" y="365"/>
                </a:lnTo>
                <a:lnTo>
                  <a:pt x="1240" y="367"/>
                </a:lnTo>
                <a:lnTo>
                  <a:pt x="1242" y="367"/>
                </a:lnTo>
                <a:lnTo>
                  <a:pt x="1245" y="367"/>
                </a:lnTo>
                <a:lnTo>
                  <a:pt x="1249" y="367"/>
                </a:lnTo>
                <a:lnTo>
                  <a:pt x="1253" y="366"/>
                </a:lnTo>
                <a:lnTo>
                  <a:pt x="1256" y="364"/>
                </a:lnTo>
                <a:lnTo>
                  <a:pt x="1259" y="362"/>
                </a:lnTo>
                <a:lnTo>
                  <a:pt x="1262" y="359"/>
                </a:lnTo>
                <a:lnTo>
                  <a:pt x="1264" y="356"/>
                </a:lnTo>
                <a:lnTo>
                  <a:pt x="1266" y="352"/>
                </a:lnTo>
                <a:lnTo>
                  <a:pt x="1267" y="348"/>
                </a:lnTo>
                <a:lnTo>
                  <a:pt x="1297" y="348"/>
                </a:lnTo>
                <a:lnTo>
                  <a:pt x="1297" y="354"/>
                </a:lnTo>
                <a:lnTo>
                  <a:pt x="1295" y="360"/>
                </a:lnTo>
                <a:lnTo>
                  <a:pt x="1294" y="363"/>
                </a:lnTo>
                <a:lnTo>
                  <a:pt x="1293" y="366"/>
                </a:lnTo>
                <a:lnTo>
                  <a:pt x="1292" y="369"/>
                </a:lnTo>
                <a:lnTo>
                  <a:pt x="1290" y="371"/>
                </a:lnTo>
                <a:lnTo>
                  <a:pt x="1287" y="376"/>
                </a:lnTo>
                <a:lnTo>
                  <a:pt x="1282" y="381"/>
                </a:lnTo>
                <a:lnTo>
                  <a:pt x="1277" y="384"/>
                </a:lnTo>
                <a:lnTo>
                  <a:pt x="1272" y="387"/>
                </a:lnTo>
                <a:lnTo>
                  <a:pt x="1266" y="390"/>
                </a:lnTo>
                <a:lnTo>
                  <a:pt x="1259" y="392"/>
                </a:lnTo>
                <a:lnTo>
                  <a:pt x="1252" y="393"/>
                </a:lnTo>
                <a:lnTo>
                  <a:pt x="1245" y="393"/>
                </a:lnTo>
                <a:close/>
                <a:moveTo>
                  <a:pt x="1352" y="323"/>
                </a:moveTo>
                <a:lnTo>
                  <a:pt x="1352" y="391"/>
                </a:lnTo>
                <a:lnTo>
                  <a:pt x="1319" y="391"/>
                </a:lnTo>
                <a:lnTo>
                  <a:pt x="1319" y="234"/>
                </a:lnTo>
                <a:lnTo>
                  <a:pt x="1351" y="234"/>
                </a:lnTo>
                <a:lnTo>
                  <a:pt x="1351" y="294"/>
                </a:lnTo>
                <a:lnTo>
                  <a:pt x="1354" y="289"/>
                </a:lnTo>
                <a:lnTo>
                  <a:pt x="1357" y="285"/>
                </a:lnTo>
                <a:lnTo>
                  <a:pt x="1361" y="281"/>
                </a:lnTo>
                <a:lnTo>
                  <a:pt x="1365" y="277"/>
                </a:lnTo>
                <a:lnTo>
                  <a:pt x="1370" y="275"/>
                </a:lnTo>
                <a:lnTo>
                  <a:pt x="1375" y="273"/>
                </a:lnTo>
                <a:lnTo>
                  <a:pt x="1381" y="272"/>
                </a:lnTo>
                <a:lnTo>
                  <a:pt x="1388" y="272"/>
                </a:lnTo>
                <a:lnTo>
                  <a:pt x="1396" y="272"/>
                </a:lnTo>
                <a:lnTo>
                  <a:pt x="1400" y="273"/>
                </a:lnTo>
                <a:lnTo>
                  <a:pt x="1404" y="274"/>
                </a:lnTo>
                <a:lnTo>
                  <a:pt x="1408" y="276"/>
                </a:lnTo>
                <a:lnTo>
                  <a:pt x="1411" y="278"/>
                </a:lnTo>
                <a:lnTo>
                  <a:pt x="1414" y="281"/>
                </a:lnTo>
                <a:lnTo>
                  <a:pt x="1417" y="283"/>
                </a:lnTo>
                <a:lnTo>
                  <a:pt x="1420" y="286"/>
                </a:lnTo>
                <a:lnTo>
                  <a:pt x="1422" y="290"/>
                </a:lnTo>
                <a:lnTo>
                  <a:pt x="1424" y="293"/>
                </a:lnTo>
                <a:lnTo>
                  <a:pt x="1426" y="297"/>
                </a:lnTo>
                <a:lnTo>
                  <a:pt x="1427" y="302"/>
                </a:lnTo>
                <a:lnTo>
                  <a:pt x="1428" y="306"/>
                </a:lnTo>
                <a:lnTo>
                  <a:pt x="1428" y="311"/>
                </a:lnTo>
                <a:lnTo>
                  <a:pt x="1428" y="316"/>
                </a:lnTo>
                <a:lnTo>
                  <a:pt x="1428" y="391"/>
                </a:lnTo>
                <a:lnTo>
                  <a:pt x="1396" y="391"/>
                </a:lnTo>
                <a:lnTo>
                  <a:pt x="1396" y="322"/>
                </a:lnTo>
                <a:lnTo>
                  <a:pt x="1395" y="317"/>
                </a:lnTo>
                <a:lnTo>
                  <a:pt x="1394" y="312"/>
                </a:lnTo>
                <a:lnTo>
                  <a:pt x="1393" y="308"/>
                </a:lnTo>
                <a:lnTo>
                  <a:pt x="1390" y="305"/>
                </a:lnTo>
                <a:lnTo>
                  <a:pt x="1387" y="302"/>
                </a:lnTo>
                <a:lnTo>
                  <a:pt x="1383" y="300"/>
                </a:lnTo>
                <a:lnTo>
                  <a:pt x="1379" y="299"/>
                </a:lnTo>
                <a:lnTo>
                  <a:pt x="1375" y="299"/>
                </a:lnTo>
                <a:lnTo>
                  <a:pt x="1370" y="299"/>
                </a:lnTo>
                <a:lnTo>
                  <a:pt x="1365" y="300"/>
                </a:lnTo>
                <a:lnTo>
                  <a:pt x="1362" y="302"/>
                </a:lnTo>
                <a:lnTo>
                  <a:pt x="1358" y="305"/>
                </a:lnTo>
                <a:lnTo>
                  <a:pt x="1355" y="308"/>
                </a:lnTo>
                <a:lnTo>
                  <a:pt x="1353" y="313"/>
                </a:lnTo>
                <a:lnTo>
                  <a:pt x="1352" y="317"/>
                </a:lnTo>
                <a:lnTo>
                  <a:pt x="1352" y="323"/>
                </a:lnTo>
                <a:close/>
                <a:moveTo>
                  <a:pt x="1509" y="393"/>
                </a:moveTo>
                <a:lnTo>
                  <a:pt x="1500" y="393"/>
                </a:lnTo>
                <a:lnTo>
                  <a:pt x="1496" y="392"/>
                </a:lnTo>
                <a:lnTo>
                  <a:pt x="1492" y="391"/>
                </a:lnTo>
                <a:lnTo>
                  <a:pt x="1485" y="389"/>
                </a:lnTo>
                <a:lnTo>
                  <a:pt x="1478" y="386"/>
                </a:lnTo>
                <a:lnTo>
                  <a:pt x="1472" y="381"/>
                </a:lnTo>
                <a:lnTo>
                  <a:pt x="1466" y="376"/>
                </a:lnTo>
                <a:lnTo>
                  <a:pt x="1461" y="371"/>
                </a:lnTo>
                <a:lnTo>
                  <a:pt x="1457" y="364"/>
                </a:lnTo>
                <a:lnTo>
                  <a:pt x="1454" y="357"/>
                </a:lnTo>
                <a:lnTo>
                  <a:pt x="1451" y="349"/>
                </a:lnTo>
                <a:lnTo>
                  <a:pt x="1450" y="341"/>
                </a:lnTo>
                <a:lnTo>
                  <a:pt x="1450" y="332"/>
                </a:lnTo>
                <a:lnTo>
                  <a:pt x="1450" y="324"/>
                </a:lnTo>
                <a:lnTo>
                  <a:pt x="1451" y="315"/>
                </a:lnTo>
                <a:lnTo>
                  <a:pt x="1452" y="311"/>
                </a:lnTo>
                <a:lnTo>
                  <a:pt x="1454" y="308"/>
                </a:lnTo>
                <a:lnTo>
                  <a:pt x="1457" y="300"/>
                </a:lnTo>
                <a:lnTo>
                  <a:pt x="1461" y="294"/>
                </a:lnTo>
                <a:lnTo>
                  <a:pt x="1466" y="288"/>
                </a:lnTo>
                <a:lnTo>
                  <a:pt x="1472" y="283"/>
                </a:lnTo>
                <a:lnTo>
                  <a:pt x="1478" y="279"/>
                </a:lnTo>
                <a:lnTo>
                  <a:pt x="1481" y="277"/>
                </a:lnTo>
                <a:lnTo>
                  <a:pt x="1485" y="276"/>
                </a:lnTo>
                <a:lnTo>
                  <a:pt x="1492" y="273"/>
                </a:lnTo>
                <a:lnTo>
                  <a:pt x="1496" y="273"/>
                </a:lnTo>
                <a:lnTo>
                  <a:pt x="1500" y="272"/>
                </a:lnTo>
                <a:lnTo>
                  <a:pt x="1509" y="272"/>
                </a:lnTo>
                <a:lnTo>
                  <a:pt x="1517" y="272"/>
                </a:lnTo>
                <a:lnTo>
                  <a:pt x="1521" y="273"/>
                </a:lnTo>
                <a:lnTo>
                  <a:pt x="1525" y="273"/>
                </a:lnTo>
                <a:lnTo>
                  <a:pt x="1533" y="276"/>
                </a:lnTo>
                <a:lnTo>
                  <a:pt x="1539" y="279"/>
                </a:lnTo>
                <a:lnTo>
                  <a:pt x="1546" y="283"/>
                </a:lnTo>
                <a:lnTo>
                  <a:pt x="1551" y="288"/>
                </a:lnTo>
                <a:lnTo>
                  <a:pt x="1556" y="294"/>
                </a:lnTo>
                <a:lnTo>
                  <a:pt x="1560" y="300"/>
                </a:lnTo>
                <a:lnTo>
                  <a:pt x="1561" y="304"/>
                </a:lnTo>
                <a:lnTo>
                  <a:pt x="1563" y="308"/>
                </a:lnTo>
                <a:lnTo>
                  <a:pt x="1565" y="315"/>
                </a:lnTo>
                <a:lnTo>
                  <a:pt x="1566" y="324"/>
                </a:lnTo>
                <a:lnTo>
                  <a:pt x="1567" y="332"/>
                </a:lnTo>
                <a:lnTo>
                  <a:pt x="1566" y="341"/>
                </a:lnTo>
                <a:lnTo>
                  <a:pt x="1565" y="349"/>
                </a:lnTo>
                <a:lnTo>
                  <a:pt x="1564" y="353"/>
                </a:lnTo>
                <a:lnTo>
                  <a:pt x="1563" y="357"/>
                </a:lnTo>
                <a:lnTo>
                  <a:pt x="1560" y="364"/>
                </a:lnTo>
                <a:lnTo>
                  <a:pt x="1556" y="371"/>
                </a:lnTo>
                <a:lnTo>
                  <a:pt x="1551" y="376"/>
                </a:lnTo>
                <a:lnTo>
                  <a:pt x="1546" y="381"/>
                </a:lnTo>
                <a:lnTo>
                  <a:pt x="1539" y="386"/>
                </a:lnTo>
                <a:lnTo>
                  <a:pt x="1536" y="387"/>
                </a:lnTo>
                <a:lnTo>
                  <a:pt x="1533" y="389"/>
                </a:lnTo>
                <a:lnTo>
                  <a:pt x="1525" y="391"/>
                </a:lnTo>
                <a:lnTo>
                  <a:pt x="1521" y="392"/>
                </a:lnTo>
                <a:lnTo>
                  <a:pt x="1517" y="393"/>
                </a:lnTo>
                <a:lnTo>
                  <a:pt x="1509" y="393"/>
                </a:lnTo>
                <a:close/>
                <a:moveTo>
                  <a:pt x="1509" y="368"/>
                </a:moveTo>
                <a:lnTo>
                  <a:pt x="1514" y="367"/>
                </a:lnTo>
                <a:lnTo>
                  <a:pt x="1517" y="366"/>
                </a:lnTo>
                <a:lnTo>
                  <a:pt x="1519" y="365"/>
                </a:lnTo>
                <a:lnTo>
                  <a:pt x="1522" y="364"/>
                </a:lnTo>
                <a:lnTo>
                  <a:pt x="1524" y="362"/>
                </a:lnTo>
                <a:lnTo>
                  <a:pt x="1525" y="360"/>
                </a:lnTo>
                <a:lnTo>
                  <a:pt x="1527" y="358"/>
                </a:lnTo>
                <a:lnTo>
                  <a:pt x="1530" y="352"/>
                </a:lnTo>
                <a:lnTo>
                  <a:pt x="1532" y="346"/>
                </a:lnTo>
                <a:lnTo>
                  <a:pt x="1533" y="340"/>
                </a:lnTo>
                <a:lnTo>
                  <a:pt x="1533" y="332"/>
                </a:lnTo>
                <a:lnTo>
                  <a:pt x="1533" y="325"/>
                </a:lnTo>
                <a:lnTo>
                  <a:pt x="1532" y="318"/>
                </a:lnTo>
                <a:lnTo>
                  <a:pt x="1530" y="312"/>
                </a:lnTo>
                <a:lnTo>
                  <a:pt x="1527" y="307"/>
                </a:lnTo>
                <a:lnTo>
                  <a:pt x="1525" y="304"/>
                </a:lnTo>
                <a:lnTo>
                  <a:pt x="1524" y="302"/>
                </a:lnTo>
                <a:lnTo>
                  <a:pt x="1519" y="299"/>
                </a:lnTo>
                <a:lnTo>
                  <a:pt x="1514" y="297"/>
                </a:lnTo>
                <a:lnTo>
                  <a:pt x="1509" y="296"/>
                </a:lnTo>
                <a:lnTo>
                  <a:pt x="1503" y="297"/>
                </a:lnTo>
                <a:lnTo>
                  <a:pt x="1500" y="298"/>
                </a:lnTo>
                <a:lnTo>
                  <a:pt x="1498" y="299"/>
                </a:lnTo>
                <a:lnTo>
                  <a:pt x="1496" y="300"/>
                </a:lnTo>
                <a:lnTo>
                  <a:pt x="1494" y="302"/>
                </a:lnTo>
                <a:lnTo>
                  <a:pt x="1492" y="304"/>
                </a:lnTo>
                <a:lnTo>
                  <a:pt x="1490" y="307"/>
                </a:lnTo>
                <a:lnTo>
                  <a:pt x="1487" y="312"/>
                </a:lnTo>
                <a:lnTo>
                  <a:pt x="1485" y="318"/>
                </a:lnTo>
                <a:lnTo>
                  <a:pt x="1484" y="325"/>
                </a:lnTo>
                <a:lnTo>
                  <a:pt x="1484" y="332"/>
                </a:lnTo>
                <a:lnTo>
                  <a:pt x="1484" y="340"/>
                </a:lnTo>
                <a:lnTo>
                  <a:pt x="1485" y="346"/>
                </a:lnTo>
                <a:lnTo>
                  <a:pt x="1487" y="352"/>
                </a:lnTo>
                <a:lnTo>
                  <a:pt x="1490" y="358"/>
                </a:lnTo>
                <a:lnTo>
                  <a:pt x="1491" y="359"/>
                </a:lnTo>
                <a:lnTo>
                  <a:pt x="1492" y="360"/>
                </a:lnTo>
                <a:lnTo>
                  <a:pt x="1494" y="362"/>
                </a:lnTo>
                <a:lnTo>
                  <a:pt x="1498" y="365"/>
                </a:lnTo>
                <a:lnTo>
                  <a:pt x="1503" y="367"/>
                </a:lnTo>
                <a:lnTo>
                  <a:pt x="1509" y="368"/>
                </a:lnTo>
                <a:close/>
                <a:moveTo>
                  <a:pt x="1641" y="393"/>
                </a:moveTo>
                <a:lnTo>
                  <a:pt x="1632" y="393"/>
                </a:lnTo>
                <a:lnTo>
                  <a:pt x="1628" y="392"/>
                </a:lnTo>
                <a:lnTo>
                  <a:pt x="1624" y="391"/>
                </a:lnTo>
                <a:lnTo>
                  <a:pt x="1617" y="389"/>
                </a:lnTo>
                <a:lnTo>
                  <a:pt x="1610" y="386"/>
                </a:lnTo>
                <a:lnTo>
                  <a:pt x="1604" y="381"/>
                </a:lnTo>
                <a:lnTo>
                  <a:pt x="1599" y="376"/>
                </a:lnTo>
                <a:lnTo>
                  <a:pt x="1594" y="371"/>
                </a:lnTo>
                <a:lnTo>
                  <a:pt x="1590" y="364"/>
                </a:lnTo>
                <a:lnTo>
                  <a:pt x="1587" y="357"/>
                </a:lnTo>
                <a:lnTo>
                  <a:pt x="1585" y="349"/>
                </a:lnTo>
                <a:lnTo>
                  <a:pt x="1583" y="341"/>
                </a:lnTo>
                <a:lnTo>
                  <a:pt x="1583" y="332"/>
                </a:lnTo>
                <a:lnTo>
                  <a:pt x="1583" y="324"/>
                </a:lnTo>
                <a:lnTo>
                  <a:pt x="1585" y="315"/>
                </a:lnTo>
                <a:lnTo>
                  <a:pt x="1586" y="311"/>
                </a:lnTo>
                <a:lnTo>
                  <a:pt x="1587" y="308"/>
                </a:lnTo>
                <a:lnTo>
                  <a:pt x="1590" y="300"/>
                </a:lnTo>
                <a:lnTo>
                  <a:pt x="1594" y="294"/>
                </a:lnTo>
                <a:lnTo>
                  <a:pt x="1599" y="288"/>
                </a:lnTo>
                <a:lnTo>
                  <a:pt x="1604" y="283"/>
                </a:lnTo>
                <a:lnTo>
                  <a:pt x="1610" y="279"/>
                </a:lnTo>
                <a:lnTo>
                  <a:pt x="1614" y="277"/>
                </a:lnTo>
                <a:lnTo>
                  <a:pt x="1617" y="276"/>
                </a:lnTo>
                <a:lnTo>
                  <a:pt x="1624" y="273"/>
                </a:lnTo>
                <a:lnTo>
                  <a:pt x="1628" y="273"/>
                </a:lnTo>
                <a:lnTo>
                  <a:pt x="1632" y="272"/>
                </a:lnTo>
                <a:lnTo>
                  <a:pt x="1641" y="272"/>
                </a:lnTo>
                <a:lnTo>
                  <a:pt x="1650" y="272"/>
                </a:lnTo>
                <a:lnTo>
                  <a:pt x="1654" y="273"/>
                </a:lnTo>
                <a:lnTo>
                  <a:pt x="1658" y="273"/>
                </a:lnTo>
                <a:lnTo>
                  <a:pt x="1665" y="276"/>
                </a:lnTo>
                <a:lnTo>
                  <a:pt x="1672" y="279"/>
                </a:lnTo>
                <a:lnTo>
                  <a:pt x="1678" y="283"/>
                </a:lnTo>
                <a:lnTo>
                  <a:pt x="1683" y="288"/>
                </a:lnTo>
                <a:lnTo>
                  <a:pt x="1688" y="294"/>
                </a:lnTo>
                <a:lnTo>
                  <a:pt x="1692" y="300"/>
                </a:lnTo>
                <a:lnTo>
                  <a:pt x="1694" y="304"/>
                </a:lnTo>
                <a:lnTo>
                  <a:pt x="1695" y="308"/>
                </a:lnTo>
                <a:lnTo>
                  <a:pt x="1697" y="315"/>
                </a:lnTo>
                <a:lnTo>
                  <a:pt x="1699" y="324"/>
                </a:lnTo>
                <a:lnTo>
                  <a:pt x="1699" y="332"/>
                </a:lnTo>
                <a:lnTo>
                  <a:pt x="1699" y="341"/>
                </a:lnTo>
                <a:lnTo>
                  <a:pt x="1697" y="349"/>
                </a:lnTo>
                <a:lnTo>
                  <a:pt x="1696" y="353"/>
                </a:lnTo>
                <a:lnTo>
                  <a:pt x="1695" y="357"/>
                </a:lnTo>
                <a:lnTo>
                  <a:pt x="1692" y="364"/>
                </a:lnTo>
                <a:lnTo>
                  <a:pt x="1688" y="371"/>
                </a:lnTo>
                <a:lnTo>
                  <a:pt x="1683" y="376"/>
                </a:lnTo>
                <a:lnTo>
                  <a:pt x="1678" y="381"/>
                </a:lnTo>
                <a:lnTo>
                  <a:pt x="1672" y="386"/>
                </a:lnTo>
                <a:lnTo>
                  <a:pt x="1669" y="387"/>
                </a:lnTo>
                <a:lnTo>
                  <a:pt x="1665" y="389"/>
                </a:lnTo>
                <a:lnTo>
                  <a:pt x="1658" y="391"/>
                </a:lnTo>
                <a:lnTo>
                  <a:pt x="1654" y="392"/>
                </a:lnTo>
                <a:lnTo>
                  <a:pt x="1650" y="393"/>
                </a:lnTo>
                <a:lnTo>
                  <a:pt x="1641" y="393"/>
                </a:lnTo>
                <a:close/>
                <a:moveTo>
                  <a:pt x="1641" y="368"/>
                </a:moveTo>
                <a:lnTo>
                  <a:pt x="1647" y="367"/>
                </a:lnTo>
                <a:lnTo>
                  <a:pt x="1649" y="366"/>
                </a:lnTo>
                <a:lnTo>
                  <a:pt x="1652" y="365"/>
                </a:lnTo>
                <a:lnTo>
                  <a:pt x="1654" y="364"/>
                </a:lnTo>
                <a:lnTo>
                  <a:pt x="1656" y="362"/>
                </a:lnTo>
                <a:lnTo>
                  <a:pt x="1658" y="360"/>
                </a:lnTo>
                <a:lnTo>
                  <a:pt x="1660" y="358"/>
                </a:lnTo>
                <a:lnTo>
                  <a:pt x="1662" y="352"/>
                </a:lnTo>
                <a:lnTo>
                  <a:pt x="1664" y="346"/>
                </a:lnTo>
                <a:lnTo>
                  <a:pt x="1665" y="340"/>
                </a:lnTo>
                <a:lnTo>
                  <a:pt x="1666" y="332"/>
                </a:lnTo>
                <a:lnTo>
                  <a:pt x="1665" y="325"/>
                </a:lnTo>
                <a:lnTo>
                  <a:pt x="1664" y="318"/>
                </a:lnTo>
                <a:lnTo>
                  <a:pt x="1662" y="312"/>
                </a:lnTo>
                <a:lnTo>
                  <a:pt x="1660" y="307"/>
                </a:lnTo>
                <a:lnTo>
                  <a:pt x="1658" y="304"/>
                </a:lnTo>
                <a:lnTo>
                  <a:pt x="1656" y="302"/>
                </a:lnTo>
                <a:lnTo>
                  <a:pt x="1652" y="299"/>
                </a:lnTo>
                <a:lnTo>
                  <a:pt x="1647" y="297"/>
                </a:lnTo>
                <a:lnTo>
                  <a:pt x="1641" y="296"/>
                </a:lnTo>
                <a:lnTo>
                  <a:pt x="1635" y="297"/>
                </a:lnTo>
                <a:lnTo>
                  <a:pt x="1633" y="298"/>
                </a:lnTo>
                <a:lnTo>
                  <a:pt x="1630" y="299"/>
                </a:lnTo>
                <a:lnTo>
                  <a:pt x="1628" y="300"/>
                </a:lnTo>
                <a:lnTo>
                  <a:pt x="1626" y="302"/>
                </a:lnTo>
                <a:lnTo>
                  <a:pt x="1624" y="304"/>
                </a:lnTo>
                <a:lnTo>
                  <a:pt x="1623" y="307"/>
                </a:lnTo>
                <a:lnTo>
                  <a:pt x="1620" y="312"/>
                </a:lnTo>
                <a:lnTo>
                  <a:pt x="1618" y="318"/>
                </a:lnTo>
                <a:lnTo>
                  <a:pt x="1617" y="325"/>
                </a:lnTo>
                <a:lnTo>
                  <a:pt x="1616" y="332"/>
                </a:lnTo>
                <a:lnTo>
                  <a:pt x="1617" y="340"/>
                </a:lnTo>
                <a:lnTo>
                  <a:pt x="1618" y="346"/>
                </a:lnTo>
                <a:lnTo>
                  <a:pt x="1620" y="352"/>
                </a:lnTo>
                <a:lnTo>
                  <a:pt x="1623" y="358"/>
                </a:lnTo>
                <a:lnTo>
                  <a:pt x="1623" y="359"/>
                </a:lnTo>
                <a:lnTo>
                  <a:pt x="1624" y="360"/>
                </a:lnTo>
                <a:lnTo>
                  <a:pt x="1626" y="362"/>
                </a:lnTo>
                <a:lnTo>
                  <a:pt x="1630" y="365"/>
                </a:lnTo>
                <a:lnTo>
                  <a:pt x="1635" y="367"/>
                </a:lnTo>
                <a:lnTo>
                  <a:pt x="1641" y="368"/>
                </a:lnTo>
                <a:close/>
                <a:moveTo>
                  <a:pt x="1754" y="391"/>
                </a:moveTo>
                <a:lnTo>
                  <a:pt x="1721" y="391"/>
                </a:lnTo>
                <a:lnTo>
                  <a:pt x="1721" y="234"/>
                </a:lnTo>
                <a:lnTo>
                  <a:pt x="1754" y="234"/>
                </a:lnTo>
                <a:lnTo>
                  <a:pt x="1754" y="391"/>
                </a:lnTo>
                <a:close/>
                <a:moveTo>
                  <a:pt x="1884" y="393"/>
                </a:moveTo>
                <a:lnTo>
                  <a:pt x="1875" y="393"/>
                </a:lnTo>
                <a:lnTo>
                  <a:pt x="1871" y="392"/>
                </a:lnTo>
                <a:lnTo>
                  <a:pt x="1867" y="391"/>
                </a:lnTo>
                <a:lnTo>
                  <a:pt x="1859" y="389"/>
                </a:lnTo>
                <a:lnTo>
                  <a:pt x="1852" y="386"/>
                </a:lnTo>
                <a:lnTo>
                  <a:pt x="1846" y="381"/>
                </a:lnTo>
                <a:lnTo>
                  <a:pt x="1841" y="376"/>
                </a:lnTo>
                <a:lnTo>
                  <a:pt x="1836" y="371"/>
                </a:lnTo>
                <a:lnTo>
                  <a:pt x="1832" y="364"/>
                </a:lnTo>
                <a:lnTo>
                  <a:pt x="1829" y="357"/>
                </a:lnTo>
                <a:lnTo>
                  <a:pt x="1827" y="349"/>
                </a:lnTo>
                <a:lnTo>
                  <a:pt x="1826" y="341"/>
                </a:lnTo>
                <a:lnTo>
                  <a:pt x="1825" y="332"/>
                </a:lnTo>
                <a:lnTo>
                  <a:pt x="1826" y="324"/>
                </a:lnTo>
                <a:lnTo>
                  <a:pt x="1827" y="315"/>
                </a:lnTo>
                <a:lnTo>
                  <a:pt x="1828" y="311"/>
                </a:lnTo>
                <a:lnTo>
                  <a:pt x="1829" y="308"/>
                </a:lnTo>
                <a:lnTo>
                  <a:pt x="1832" y="300"/>
                </a:lnTo>
                <a:lnTo>
                  <a:pt x="1836" y="294"/>
                </a:lnTo>
                <a:lnTo>
                  <a:pt x="1841" y="288"/>
                </a:lnTo>
                <a:lnTo>
                  <a:pt x="1846" y="283"/>
                </a:lnTo>
                <a:lnTo>
                  <a:pt x="1852" y="279"/>
                </a:lnTo>
                <a:lnTo>
                  <a:pt x="1856" y="277"/>
                </a:lnTo>
                <a:lnTo>
                  <a:pt x="1859" y="276"/>
                </a:lnTo>
                <a:lnTo>
                  <a:pt x="1867" y="273"/>
                </a:lnTo>
                <a:lnTo>
                  <a:pt x="1871" y="273"/>
                </a:lnTo>
                <a:lnTo>
                  <a:pt x="1875" y="272"/>
                </a:lnTo>
                <a:lnTo>
                  <a:pt x="1884" y="272"/>
                </a:lnTo>
                <a:lnTo>
                  <a:pt x="1893" y="272"/>
                </a:lnTo>
                <a:lnTo>
                  <a:pt x="1897" y="273"/>
                </a:lnTo>
                <a:lnTo>
                  <a:pt x="1901" y="273"/>
                </a:lnTo>
                <a:lnTo>
                  <a:pt x="1908" y="276"/>
                </a:lnTo>
                <a:lnTo>
                  <a:pt x="1915" y="279"/>
                </a:lnTo>
                <a:lnTo>
                  <a:pt x="1921" y="283"/>
                </a:lnTo>
                <a:lnTo>
                  <a:pt x="1927" y="288"/>
                </a:lnTo>
                <a:lnTo>
                  <a:pt x="1931" y="294"/>
                </a:lnTo>
                <a:lnTo>
                  <a:pt x="1935" y="300"/>
                </a:lnTo>
                <a:lnTo>
                  <a:pt x="1937" y="304"/>
                </a:lnTo>
                <a:lnTo>
                  <a:pt x="1938" y="308"/>
                </a:lnTo>
                <a:lnTo>
                  <a:pt x="1940" y="315"/>
                </a:lnTo>
                <a:lnTo>
                  <a:pt x="1942" y="324"/>
                </a:lnTo>
                <a:lnTo>
                  <a:pt x="1942" y="332"/>
                </a:lnTo>
                <a:lnTo>
                  <a:pt x="1942" y="341"/>
                </a:lnTo>
                <a:lnTo>
                  <a:pt x="1940" y="349"/>
                </a:lnTo>
                <a:lnTo>
                  <a:pt x="1939" y="353"/>
                </a:lnTo>
                <a:lnTo>
                  <a:pt x="1938" y="357"/>
                </a:lnTo>
                <a:lnTo>
                  <a:pt x="1935" y="364"/>
                </a:lnTo>
                <a:lnTo>
                  <a:pt x="1931" y="371"/>
                </a:lnTo>
                <a:lnTo>
                  <a:pt x="1927" y="376"/>
                </a:lnTo>
                <a:lnTo>
                  <a:pt x="1921" y="381"/>
                </a:lnTo>
                <a:lnTo>
                  <a:pt x="1915" y="386"/>
                </a:lnTo>
                <a:lnTo>
                  <a:pt x="1912" y="387"/>
                </a:lnTo>
                <a:lnTo>
                  <a:pt x="1908" y="389"/>
                </a:lnTo>
                <a:lnTo>
                  <a:pt x="1901" y="391"/>
                </a:lnTo>
                <a:lnTo>
                  <a:pt x="1897" y="392"/>
                </a:lnTo>
                <a:lnTo>
                  <a:pt x="1893" y="393"/>
                </a:lnTo>
                <a:lnTo>
                  <a:pt x="1884" y="393"/>
                </a:lnTo>
                <a:close/>
                <a:moveTo>
                  <a:pt x="1884" y="368"/>
                </a:moveTo>
                <a:lnTo>
                  <a:pt x="1890" y="367"/>
                </a:lnTo>
                <a:lnTo>
                  <a:pt x="1893" y="366"/>
                </a:lnTo>
                <a:lnTo>
                  <a:pt x="1895" y="365"/>
                </a:lnTo>
                <a:lnTo>
                  <a:pt x="1897" y="364"/>
                </a:lnTo>
                <a:lnTo>
                  <a:pt x="1899" y="362"/>
                </a:lnTo>
                <a:lnTo>
                  <a:pt x="1901" y="360"/>
                </a:lnTo>
                <a:lnTo>
                  <a:pt x="1903" y="358"/>
                </a:lnTo>
                <a:lnTo>
                  <a:pt x="1906" y="352"/>
                </a:lnTo>
                <a:lnTo>
                  <a:pt x="1907" y="346"/>
                </a:lnTo>
                <a:lnTo>
                  <a:pt x="1909" y="340"/>
                </a:lnTo>
                <a:lnTo>
                  <a:pt x="1909" y="332"/>
                </a:lnTo>
                <a:lnTo>
                  <a:pt x="1909" y="325"/>
                </a:lnTo>
                <a:lnTo>
                  <a:pt x="1907" y="318"/>
                </a:lnTo>
                <a:lnTo>
                  <a:pt x="1906" y="312"/>
                </a:lnTo>
                <a:lnTo>
                  <a:pt x="1903" y="307"/>
                </a:lnTo>
                <a:lnTo>
                  <a:pt x="1901" y="304"/>
                </a:lnTo>
                <a:lnTo>
                  <a:pt x="1899" y="302"/>
                </a:lnTo>
                <a:lnTo>
                  <a:pt x="1895" y="299"/>
                </a:lnTo>
                <a:lnTo>
                  <a:pt x="1890" y="297"/>
                </a:lnTo>
                <a:lnTo>
                  <a:pt x="1884" y="296"/>
                </a:lnTo>
                <a:lnTo>
                  <a:pt x="1878" y="297"/>
                </a:lnTo>
                <a:lnTo>
                  <a:pt x="1875" y="298"/>
                </a:lnTo>
                <a:lnTo>
                  <a:pt x="1873" y="299"/>
                </a:lnTo>
                <a:lnTo>
                  <a:pt x="1870" y="300"/>
                </a:lnTo>
                <a:lnTo>
                  <a:pt x="1868" y="302"/>
                </a:lnTo>
                <a:lnTo>
                  <a:pt x="1866" y="304"/>
                </a:lnTo>
                <a:lnTo>
                  <a:pt x="1865" y="307"/>
                </a:lnTo>
                <a:lnTo>
                  <a:pt x="1862" y="312"/>
                </a:lnTo>
                <a:lnTo>
                  <a:pt x="1860" y="318"/>
                </a:lnTo>
                <a:lnTo>
                  <a:pt x="1859" y="325"/>
                </a:lnTo>
                <a:lnTo>
                  <a:pt x="1858" y="332"/>
                </a:lnTo>
                <a:lnTo>
                  <a:pt x="1859" y="340"/>
                </a:lnTo>
                <a:lnTo>
                  <a:pt x="1860" y="346"/>
                </a:lnTo>
                <a:lnTo>
                  <a:pt x="1862" y="352"/>
                </a:lnTo>
                <a:lnTo>
                  <a:pt x="1865" y="358"/>
                </a:lnTo>
                <a:lnTo>
                  <a:pt x="1866" y="359"/>
                </a:lnTo>
                <a:lnTo>
                  <a:pt x="1866" y="360"/>
                </a:lnTo>
                <a:lnTo>
                  <a:pt x="1868" y="362"/>
                </a:lnTo>
                <a:lnTo>
                  <a:pt x="1873" y="365"/>
                </a:lnTo>
                <a:lnTo>
                  <a:pt x="1878" y="367"/>
                </a:lnTo>
                <a:lnTo>
                  <a:pt x="1884" y="368"/>
                </a:lnTo>
                <a:close/>
                <a:moveTo>
                  <a:pt x="2025" y="273"/>
                </a:moveTo>
                <a:lnTo>
                  <a:pt x="2025" y="298"/>
                </a:lnTo>
                <a:lnTo>
                  <a:pt x="2002" y="298"/>
                </a:lnTo>
                <a:lnTo>
                  <a:pt x="2002" y="391"/>
                </a:lnTo>
                <a:lnTo>
                  <a:pt x="1969" y="391"/>
                </a:lnTo>
                <a:lnTo>
                  <a:pt x="1969" y="298"/>
                </a:lnTo>
                <a:lnTo>
                  <a:pt x="1953" y="298"/>
                </a:lnTo>
                <a:lnTo>
                  <a:pt x="1953" y="273"/>
                </a:lnTo>
                <a:lnTo>
                  <a:pt x="1969" y="273"/>
                </a:lnTo>
                <a:lnTo>
                  <a:pt x="1969" y="265"/>
                </a:lnTo>
                <a:lnTo>
                  <a:pt x="1970" y="260"/>
                </a:lnTo>
                <a:lnTo>
                  <a:pt x="1970" y="256"/>
                </a:lnTo>
                <a:lnTo>
                  <a:pt x="1972" y="248"/>
                </a:lnTo>
                <a:lnTo>
                  <a:pt x="1974" y="244"/>
                </a:lnTo>
                <a:lnTo>
                  <a:pt x="1976" y="241"/>
                </a:lnTo>
                <a:lnTo>
                  <a:pt x="1978" y="238"/>
                </a:lnTo>
                <a:lnTo>
                  <a:pt x="1980" y="236"/>
                </a:lnTo>
                <a:lnTo>
                  <a:pt x="1986" y="232"/>
                </a:lnTo>
                <a:lnTo>
                  <a:pt x="1988" y="231"/>
                </a:lnTo>
                <a:lnTo>
                  <a:pt x="1989" y="230"/>
                </a:lnTo>
                <a:lnTo>
                  <a:pt x="1993" y="229"/>
                </a:lnTo>
                <a:lnTo>
                  <a:pt x="2000" y="227"/>
                </a:lnTo>
                <a:lnTo>
                  <a:pt x="2004" y="227"/>
                </a:lnTo>
                <a:lnTo>
                  <a:pt x="2008" y="226"/>
                </a:lnTo>
                <a:lnTo>
                  <a:pt x="2015" y="227"/>
                </a:lnTo>
                <a:lnTo>
                  <a:pt x="2022" y="228"/>
                </a:lnTo>
                <a:lnTo>
                  <a:pt x="2031" y="230"/>
                </a:lnTo>
                <a:lnTo>
                  <a:pt x="2025" y="254"/>
                </a:lnTo>
                <a:lnTo>
                  <a:pt x="2021" y="253"/>
                </a:lnTo>
                <a:lnTo>
                  <a:pt x="2015" y="253"/>
                </a:lnTo>
                <a:lnTo>
                  <a:pt x="2011" y="253"/>
                </a:lnTo>
                <a:lnTo>
                  <a:pt x="2009" y="253"/>
                </a:lnTo>
                <a:lnTo>
                  <a:pt x="2006" y="254"/>
                </a:lnTo>
                <a:lnTo>
                  <a:pt x="2005" y="256"/>
                </a:lnTo>
                <a:lnTo>
                  <a:pt x="2004" y="258"/>
                </a:lnTo>
                <a:lnTo>
                  <a:pt x="2003" y="260"/>
                </a:lnTo>
                <a:lnTo>
                  <a:pt x="2002" y="262"/>
                </a:lnTo>
                <a:lnTo>
                  <a:pt x="2002" y="265"/>
                </a:lnTo>
                <a:lnTo>
                  <a:pt x="2002" y="273"/>
                </a:lnTo>
                <a:lnTo>
                  <a:pt x="2025" y="273"/>
                </a:lnTo>
                <a:close/>
                <a:moveTo>
                  <a:pt x="2181" y="279"/>
                </a:moveTo>
                <a:lnTo>
                  <a:pt x="2180" y="275"/>
                </a:lnTo>
                <a:lnTo>
                  <a:pt x="2179" y="271"/>
                </a:lnTo>
                <a:lnTo>
                  <a:pt x="2176" y="267"/>
                </a:lnTo>
                <a:lnTo>
                  <a:pt x="2173" y="265"/>
                </a:lnTo>
                <a:lnTo>
                  <a:pt x="2170" y="262"/>
                </a:lnTo>
                <a:lnTo>
                  <a:pt x="2167" y="261"/>
                </a:lnTo>
                <a:lnTo>
                  <a:pt x="2165" y="261"/>
                </a:lnTo>
                <a:lnTo>
                  <a:pt x="2160" y="260"/>
                </a:lnTo>
                <a:lnTo>
                  <a:pt x="2154" y="259"/>
                </a:lnTo>
                <a:lnTo>
                  <a:pt x="2149" y="260"/>
                </a:lnTo>
                <a:lnTo>
                  <a:pt x="2144" y="261"/>
                </a:lnTo>
                <a:lnTo>
                  <a:pt x="2139" y="262"/>
                </a:lnTo>
                <a:lnTo>
                  <a:pt x="2137" y="263"/>
                </a:lnTo>
                <a:lnTo>
                  <a:pt x="2136" y="264"/>
                </a:lnTo>
                <a:lnTo>
                  <a:pt x="2133" y="267"/>
                </a:lnTo>
                <a:lnTo>
                  <a:pt x="2131" y="270"/>
                </a:lnTo>
                <a:lnTo>
                  <a:pt x="2130" y="273"/>
                </a:lnTo>
                <a:lnTo>
                  <a:pt x="2129" y="277"/>
                </a:lnTo>
                <a:lnTo>
                  <a:pt x="2129" y="279"/>
                </a:lnTo>
                <a:lnTo>
                  <a:pt x="2130" y="281"/>
                </a:lnTo>
                <a:lnTo>
                  <a:pt x="2131" y="284"/>
                </a:lnTo>
                <a:lnTo>
                  <a:pt x="2133" y="287"/>
                </a:lnTo>
                <a:lnTo>
                  <a:pt x="2136" y="290"/>
                </a:lnTo>
                <a:lnTo>
                  <a:pt x="2140" y="292"/>
                </a:lnTo>
                <a:lnTo>
                  <a:pt x="2145" y="294"/>
                </a:lnTo>
                <a:lnTo>
                  <a:pt x="2154" y="296"/>
                </a:lnTo>
                <a:lnTo>
                  <a:pt x="2168" y="300"/>
                </a:lnTo>
                <a:lnTo>
                  <a:pt x="2175" y="302"/>
                </a:lnTo>
                <a:lnTo>
                  <a:pt x="2181" y="304"/>
                </a:lnTo>
                <a:lnTo>
                  <a:pt x="2192" y="309"/>
                </a:lnTo>
                <a:lnTo>
                  <a:pt x="2197" y="312"/>
                </a:lnTo>
                <a:lnTo>
                  <a:pt x="2202" y="315"/>
                </a:lnTo>
                <a:lnTo>
                  <a:pt x="2206" y="319"/>
                </a:lnTo>
                <a:lnTo>
                  <a:pt x="2209" y="324"/>
                </a:lnTo>
                <a:lnTo>
                  <a:pt x="2212" y="329"/>
                </a:lnTo>
                <a:lnTo>
                  <a:pt x="2214" y="334"/>
                </a:lnTo>
                <a:lnTo>
                  <a:pt x="2215" y="340"/>
                </a:lnTo>
                <a:lnTo>
                  <a:pt x="2215" y="346"/>
                </a:lnTo>
                <a:lnTo>
                  <a:pt x="2215" y="351"/>
                </a:lnTo>
                <a:lnTo>
                  <a:pt x="2214" y="356"/>
                </a:lnTo>
                <a:lnTo>
                  <a:pt x="2213" y="361"/>
                </a:lnTo>
                <a:lnTo>
                  <a:pt x="2211" y="365"/>
                </a:lnTo>
                <a:lnTo>
                  <a:pt x="2209" y="370"/>
                </a:lnTo>
                <a:lnTo>
                  <a:pt x="2206" y="373"/>
                </a:lnTo>
                <a:lnTo>
                  <a:pt x="2203" y="377"/>
                </a:lnTo>
                <a:lnTo>
                  <a:pt x="2199" y="380"/>
                </a:lnTo>
                <a:lnTo>
                  <a:pt x="2195" y="383"/>
                </a:lnTo>
                <a:lnTo>
                  <a:pt x="2190" y="386"/>
                </a:lnTo>
                <a:lnTo>
                  <a:pt x="2185" y="388"/>
                </a:lnTo>
                <a:lnTo>
                  <a:pt x="2180" y="390"/>
                </a:lnTo>
                <a:lnTo>
                  <a:pt x="2168" y="392"/>
                </a:lnTo>
                <a:lnTo>
                  <a:pt x="2161" y="393"/>
                </a:lnTo>
                <a:lnTo>
                  <a:pt x="2154" y="393"/>
                </a:lnTo>
                <a:lnTo>
                  <a:pt x="2147" y="393"/>
                </a:lnTo>
                <a:lnTo>
                  <a:pt x="2141" y="392"/>
                </a:lnTo>
                <a:lnTo>
                  <a:pt x="2134" y="391"/>
                </a:lnTo>
                <a:lnTo>
                  <a:pt x="2129" y="390"/>
                </a:lnTo>
                <a:lnTo>
                  <a:pt x="2123" y="388"/>
                </a:lnTo>
                <a:lnTo>
                  <a:pt x="2118" y="386"/>
                </a:lnTo>
                <a:lnTo>
                  <a:pt x="2113" y="383"/>
                </a:lnTo>
                <a:lnTo>
                  <a:pt x="2109" y="380"/>
                </a:lnTo>
                <a:lnTo>
                  <a:pt x="2105" y="377"/>
                </a:lnTo>
                <a:lnTo>
                  <a:pt x="2101" y="373"/>
                </a:lnTo>
                <a:lnTo>
                  <a:pt x="2098" y="369"/>
                </a:lnTo>
                <a:lnTo>
                  <a:pt x="2096" y="364"/>
                </a:lnTo>
                <a:lnTo>
                  <a:pt x="2094" y="359"/>
                </a:lnTo>
                <a:lnTo>
                  <a:pt x="2092" y="354"/>
                </a:lnTo>
                <a:lnTo>
                  <a:pt x="2091" y="348"/>
                </a:lnTo>
                <a:lnTo>
                  <a:pt x="2091" y="342"/>
                </a:lnTo>
                <a:lnTo>
                  <a:pt x="2123" y="342"/>
                </a:lnTo>
                <a:lnTo>
                  <a:pt x="2124" y="347"/>
                </a:lnTo>
                <a:lnTo>
                  <a:pt x="2126" y="352"/>
                </a:lnTo>
                <a:lnTo>
                  <a:pt x="2129" y="356"/>
                </a:lnTo>
                <a:lnTo>
                  <a:pt x="2130" y="358"/>
                </a:lnTo>
                <a:lnTo>
                  <a:pt x="2132" y="359"/>
                </a:lnTo>
                <a:lnTo>
                  <a:pt x="2137" y="362"/>
                </a:lnTo>
                <a:lnTo>
                  <a:pt x="2142" y="364"/>
                </a:lnTo>
                <a:lnTo>
                  <a:pt x="2148" y="365"/>
                </a:lnTo>
                <a:lnTo>
                  <a:pt x="2154" y="365"/>
                </a:lnTo>
                <a:lnTo>
                  <a:pt x="2160" y="365"/>
                </a:lnTo>
                <a:lnTo>
                  <a:pt x="2165" y="364"/>
                </a:lnTo>
                <a:lnTo>
                  <a:pt x="2170" y="362"/>
                </a:lnTo>
                <a:lnTo>
                  <a:pt x="2174" y="360"/>
                </a:lnTo>
                <a:lnTo>
                  <a:pt x="2177" y="357"/>
                </a:lnTo>
                <a:lnTo>
                  <a:pt x="2180" y="354"/>
                </a:lnTo>
                <a:lnTo>
                  <a:pt x="2181" y="350"/>
                </a:lnTo>
                <a:lnTo>
                  <a:pt x="2182" y="346"/>
                </a:lnTo>
                <a:lnTo>
                  <a:pt x="2181" y="342"/>
                </a:lnTo>
                <a:lnTo>
                  <a:pt x="2180" y="339"/>
                </a:lnTo>
                <a:lnTo>
                  <a:pt x="2179" y="337"/>
                </a:lnTo>
                <a:lnTo>
                  <a:pt x="2178" y="336"/>
                </a:lnTo>
                <a:lnTo>
                  <a:pt x="2175" y="334"/>
                </a:lnTo>
                <a:lnTo>
                  <a:pt x="2171" y="332"/>
                </a:lnTo>
                <a:lnTo>
                  <a:pt x="2166" y="330"/>
                </a:lnTo>
                <a:lnTo>
                  <a:pt x="2161" y="328"/>
                </a:lnTo>
                <a:lnTo>
                  <a:pt x="2155" y="326"/>
                </a:lnTo>
                <a:lnTo>
                  <a:pt x="2138" y="322"/>
                </a:lnTo>
                <a:lnTo>
                  <a:pt x="2129" y="319"/>
                </a:lnTo>
                <a:lnTo>
                  <a:pt x="2120" y="316"/>
                </a:lnTo>
                <a:lnTo>
                  <a:pt x="2113" y="312"/>
                </a:lnTo>
                <a:lnTo>
                  <a:pt x="2107" y="307"/>
                </a:lnTo>
                <a:lnTo>
                  <a:pt x="2104" y="304"/>
                </a:lnTo>
                <a:lnTo>
                  <a:pt x="2102" y="301"/>
                </a:lnTo>
                <a:lnTo>
                  <a:pt x="2100" y="298"/>
                </a:lnTo>
                <a:lnTo>
                  <a:pt x="2098" y="295"/>
                </a:lnTo>
                <a:lnTo>
                  <a:pt x="2097" y="291"/>
                </a:lnTo>
                <a:lnTo>
                  <a:pt x="2096" y="287"/>
                </a:lnTo>
                <a:lnTo>
                  <a:pt x="2095" y="283"/>
                </a:lnTo>
                <a:lnTo>
                  <a:pt x="2095" y="279"/>
                </a:lnTo>
                <a:lnTo>
                  <a:pt x="2096" y="272"/>
                </a:lnTo>
                <a:lnTo>
                  <a:pt x="2096" y="269"/>
                </a:lnTo>
                <a:lnTo>
                  <a:pt x="2097" y="266"/>
                </a:lnTo>
                <a:lnTo>
                  <a:pt x="2099" y="260"/>
                </a:lnTo>
                <a:lnTo>
                  <a:pt x="2103" y="254"/>
                </a:lnTo>
                <a:lnTo>
                  <a:pt x="2107" y="249"/>
                </a:lnTo>
                <a:lnTo>
                  <a:pt x="2112" y="245"/>
                </a:lnTo>
                <a:lnTo>
                  <a:pt x="2115" y="243"/>
                </a:lnTo>
                <a:lnTo>
                  <a:pt x="2118" y="241"/>
                </a:lnTo>
                <a:lnTo>
                  <a:pt x="2124" y="238"/>
                </a:lnTo>
                <a:lnTo>
                  <a:pt x="2131" y="235"/>
                </a:lnTo>
                <a:lnTo>
                  <a:pt x="2138" y="233"/>
                </a:lnTo>
                <a:lnTo>
                  <a:pt x="2146" y="232"/>
                </a:lnTo>
                <a:lnTo>
                  <a:pt x="2155" y="232"/>
                </a:lnTo>
                <a:lnTo>
                  <a:pt x="2163" y="232"/>
                </a:lnTo>
                <a:lnTo>
                  <a:pt x="2171" y="233"/>
                </a:lnTo>
                <a:lnTo>
                  <a:pt x="2178" y="235"/>
                </a:lnTo>
                <a:lnTo>
                  <a:pt x="2185" y="238"/>
                </a:lnTo>
                <a:lnTo>
                  <a:pt x="2191" y="241"/>
                </a:lnTo>
                <a:lnTo>
                  <a:pt x="2197" y="245"/>
                </a:lnTo>
                <a:lnTo>
                  <a:pt x="2202" y="249"/>
                </a:lnTo>
                <a:lnTo>
                  <a:pt x="2206" y="254"/>
                </a:lnTo>
                <a:lnTo>
                  <a:pt x="2209" y="260"/>
                </a:lnTo>
                <a:lnTo>
                  <a:pt x="2211" y="266"/>
                </a:lnTo>
                <a:lnTo>
                  <a:pt x="2213" y="272"/>
                </a:lnTo>
                <a:lnTo>
                  <a:pt x="2213" y="279"/>
                </a:lnTo>
                <a:lnTo>
                  <a:pt x="2181" y="279"/>
                </a:lnTo>
                <a:close/>
                <a:moveTo>
                  <a:pt x="2291" y="393"/>
                </a:moveTo>
                <a:lnTo>
                  <a:pt x="2282" y="393"/>
                </a:lnTo>
                <a:lnTo>
                  <a:pt x="2278" y="392"/>
                </a:lnTo>
                <a:lnTo>
                  <a:pt x="2274" y="391"/>
                </a:lnTo>
                <a:lnTo>
                  <a:pt x="2267" y="389"/>
                </a:lnTo>
                <a:lnTo>
                  <a:pt x="2260" y="385"/>
                </a:lnTo>
                <a:lnTo>
                  <a:pt x="2254" y="381"/>
                </a:lnTo>
                <a:lnTo>
                  <a:pt x="2251" y="379"/>
                </a:lnTo>
                <a:lnTo>
                  <a:pt x="2249" y="376"/>
                </a:lnTo>
                <a:lnTo>
                  <a:pt x="2246" y="373"/>
                </a:lnTo>
                <a:lnTo>
                  <a:pt x="2244" y="371"/>
                </a:lnTo>
                <a:lnTo>
                  <a:pt x="2242" y="367"/>
                </a:lnTo>
                <a:lnTo>
                  <a:pt x="2240" y="364"/>
                </a:lnTo>
                <a:lnTo>
                  <a:pt x="2239" y="361"/>
                </a:lnTo>
                <a:lnTo>
                  <a:pt x="2237" y="357"/>
                </a:lnTo>
                <a:lnTo>
                  <a:pt x="2235" y="349"/>
                </a:lnTo>
                <a:lnTo>
                  <a:pt x="2234" y="341"/>
                </a:lnTo>
                <a:lnTo>
                  <a:pt x="2233" y="332"/>
                </a:lnTo>
                <a:lnTo>
                  <a:pt x="2234" y="324"/>
                </a:lnTo>
                <a:lnTo>
                  <a:pt x="2235" y="315"/>
                </a:lnTo>
                <a:lnTo>
                  <a:pt x="2236" y="312"/>
                </a:lnTo>
                <a:lnTo>
                  <a:pt x="2237" y="308"/>
                </a:lnTo>
                <a:lnTo>
                  <a:pt x="2240" y="301"/>
                </a:lnTo>
                <a:lnTo>
                  <a:pt x="2244" y="294"/>
                </a:lnTo>
                <a:lnTo>
                  <a:pt x="2249" y="288"/>
                </a:lnTo>
                <a:lnTo>
                  <a:pt x="2254" y="283"/>
                </a:lnTo>
                <a:lnTo>
                  <a:pt x="2260" y="279"/>
                </a:lnTo>
                <a:lnTo>
                  <a:pt x="2264" y="277"/>
                </a:lnTo>
                <a:lnTo>
                  <a:pt x="2267" y="276"/>
                </a:lnTo>
                <a:lnTo>
                  <a:pt x="2274" y="273"/>
                </a:lnTo>
                <a:lnTo>
                  <a:pt x="2278" y="273"/>
                </a:lnTo>
                <a:lnTo>
                  <a:pt x="2282" y="272"/>
                </a:lnTo>
                <a:lnTo>
                  <a:pt x="2291" y="272"/>
                </a:lnTo>
                <a:lnTo>
                  <a:pt x="2298" y="272"/>
                </a:lnTo>
                <a:lnTo>
                  <a:pt x="2306" y="273"/>
                </a:lnTo>
                <a:lnTo>
                  <a:pt x="2313" y="275"/>
                </a:lnTo>
                <a:lnTo>
                  <a:pt x="2319" y="277"/>
                </a:lnTo>
                <a:lnTo>
                  <a:pt x="2325" y="280"/>
                </a:lnTo>
                <a:lnTo>
                  <a:pt x="2329" y="284"/>
                </a:lnTo>
                <a:lnTo>
                  <a:pt x="2334" y="288"/>
                </a:lnTo>
                <a:lnTo>
                  <a:pt x="2337" y="293"/>
                </a:lnTo>
                <a:lnTo>
                  <a:pt x="2340" y="298"/>
                </a:lnTo>
                <a:lnTo>
                  <a:pt x="2343" y="304"/>
                </a:lnTo>
                <a:lnTo>
                  <a:pt x="2344" y="310"/>
                </a:lnTo>
                <a:lnTo>
                  <a:pt x="2345" y="317"/>
                </a:lnTo>
                <a:lnTo>
                  <a:pt x="2314" y="317"/>
                </a:lnTo>
                <a:lnTo>
                  <a:pt x="2313" y="312"/>
                </a:lnTo>
                <a:lnTo>
                  <a:pt x="2312" y="309"/>
                </a:lnTo>
                <a:lnTo>
                  <a:pt x="2310" y="305"/>
                </a:lnTo>
                <a:lnTo>
                  <a:pt x="2307" y="302"/>
                </a:lnTo>
                <a:lnTo>
                  <a:pt x="2304" y="300"/>
                </a:lnTo>
                <a:lnTo>
                  <a:pt x="2301" y="298"/>
                </a:lnTo>
                <a:lnTo>
                  <a:pt x="2296" y="297"/>
                </a:lnTo>
                <a:lnTo>
                  <a:pt x="2292" y="297"/>
                </a:lnTo>
                <a:lnTo>
                  <a:pt x="2286" y="298"/>
                </a:lnTo>
                <a:lnTo>
                  <a:pt x="2281" y="299"/>
                </a:lnTo>
                <a:lnTo>
                  <a:pt x="2277" y="302"/>
                </a:lnTo>
                <a:lnTo>
                  <a:pt x="2273" y="306"/>
                </a:lnTo>
                <a:lnTo>
                  <a:pt x="2272" y="309"/>
                </a:lnTo>
                <a:lnTo>
                  <a:pt x="2270" y="311"/>
                </a:lnTo>
                <a:lnTo>
                  <a:pt x="2268" y="317"/>
                </a:lnTo>
                <a:lnTo>
                  <a:pt x="2267" y="324"/>
                </a:lnTo>
                <a:lnTo>
                  <a:pt x="2266" y="332"/>
                </a:lnTo>
                <a:lnTo>
                  <a:pt x="2267" y="340"/>
                </a:lnTo>
                <a:lnTo>
                  <a:pt x="2268" y="347"/>
                </a:lnTo>
                <a:lnTo>
                  <a:pt x="2269" y="350"/>
                </a:lnTo>
                <a:lnTo>
                  <a:pt x="2270" y="353"/>
                </a:lnTo>
                <a:lnTo>
                  <a:pt x="2272" y="356"/>
                </a:lnTo>
                <a:lnTo>
                  <a:pt x="2273" y="358"/>
                </a:lnTo>
                <a:lnTo>
                  <a:pt x="2277" y="362"/>
                </a:lnTo>
                <a:lnTo>
                  <a:pt x="2279" y="364"/>
                </a:lnTo>
                <a:lnTo>
                  <a:pt x="2281" y="365"/>
                </a:lnTo>
                <a:lnTo>
                  <a:pt x="2286" y="367"/>
                </a:lnTo>
                <a:lnTo>
                  <a:pt x="2289" y="367"/>
                </a:lnTo>
                <a:lnTo>
                  <a:pt x="2292" y="367"/>
                </a:lnTo>
                <a:lnTo>
                  <a:pt x="2296" y="367"/>
                </a:lnTo>
                <a:lnTo>
                  <a:pt x="2299" y="366"/>
                </a:lnTo>
                <a:lnTo>
                  <a:pt x="2304" y="364"/>
                </a:lnTo>
                <a:lnTo>
                  <a:pt x="2307" y="362"/>
                </a:lnTo>
                <a:lnTo>
                  <a:pt x="2309" y="359"/>
                </a:lnTo>
                <a:lnTo>
                  <a:pt x="2311" y="356"/>
                </a:lnTo>
                <a:lnTo>
                  <a:pt x="2313" y="352"/>
                </a:lnTo>
                <a:lnTo>
                  <a:pt x="2314" y="348"/>
                </a:lnTo>
                <a:lnTo>
                  <a:pt x="2345" y="348"/>
                </a:lnTo>
                <a:lnTo>
                  <a:pt x="2344" y="354"/>
                </a:lnTo>
                <a:lnTo>
                  <a:pt x="2343" y="360"/>
                </a:lnTo>
                <a:lnTo>
                  <a:pt x="2342" y="363"/>
                </a:lnTo>
                <a:lnTo>
                  <a:pt x="2340" y="366"/>
                </a:lnTo>
                <a:lnTo>
                  <a:pt x="2339" y="369"/>
                </a:lnTo>
                <a:lnTo>
                  <a:pt x="2337" y="371"/>
                </a:lnTo>
                <a:lnTo>
                  <a:pt x="2334" y="376"/>
                </a:lnTo>
                <a:lnTo>
                  <a:pt x="2330" y="381"/>
                </a:lnTo>
                <a:lnTo>
                  <a:pt x="2325" y="384"/>
                </a:lnTo>
                <a:lnTo>
                  <a:pt x="2319" y="387"/>
                </a:lnTo>
                <a:lnTo>
                  <a:pt x="2313" y="390"/>
                </a:lnTo>
                <a:lnTo>
                  <a:pt x="2307" y="392"/>
                </a:lnTo>
                <a:lnTo>
                  <a:pt x="2299" y="393"/>
                </a:lnTo>
                <a:lnTo>
                  <a:pt x="2291" y="393"/>
                </a:lnTo>
                <a:close/>
                <a:moveTo>
                  <a:pt x="2383" y="258"/>
                </a:moveTo>
                <a:lnTo>
                  <a:pt x="2379" y="258"/>
                </a:lnTo>
                <a:lnTo>
                  <a:pt x="2376" y="257"/>
                </a:lnTo>
                <a:lnTo>
                  <a:pt x="2373" y="255"/>
                </a:lnTo>
                <a:lnTo>
                  <a:pt x="2370" y="253"/>
                </a:lnTo>
                <a:lnTo>
                  <a:pt x="2368" y="250"/>
                </a:lnTo>
                <a:lnTo>
                  <a:pt x="2367" y="248"/>
                </a:lnTo>
                <a:lnTo>
                  <a:pt x="2366" y="245"/>
                </a:lnTo>
                <a:lnTo>
                  <a:pt x="2365" y="241"/>
                </a:lnTo>
                <a:lnTo>
                  <a:pt x="2366" y="238"/>
                </a:lnTo>
                <a:lnTo>
                  <a:pt x="2367" y="235"/>
                </a:lnTo>
                <a:lnTo>
                  <a:pt x="2368" y="232"/>
                </a:lnTo>
                <a:lnTo>
                  <a:pt x="2370" y="230"/>
                </a:lnTo>
                <a:lnTo>
                  <a:pt x="2373" y="228"/>
                </a:lnTo>
                <a:lnTo>
                  <a:pt x="2376" y="226"/>
                </a:lnTo>
                <a:lnTo>
                  <a:pt x="2379" y="225"/>
                </a:lnTo>
                <a:lnTo>
                  <a:pt x="2383" y="225"/>
                </a:lnTo>
                <a:lnTo>
                  <a:pt x="2386" y="225"/>
                </a:lnTo>
                <a:lnTo>
                  <a:pt x="2390" y="226"/>
                </a:lnTo>
                <a:lnTo>
                  <a:pt x="2393" y="228"/>
                </a:lnTo>
                <a:lnTo>
                  <a:pt x="2395" y="230"/>
                </a:lnTo>
                <a:lnTo>
                  <a:pt x="2398" y="232"/>
                </a:lnTo>
                <a:lnTo>
                  <a:pt x="2399" y="235"/>
                </a:lnTo>
                <a:lnTo>
                  <a:pt x="2400" y="238"/>
                </a:lnTo>
                <a:lnTo>
                  <a:pt x="2401" y="241"/>
                </a:lnTo>
                <a:lnTo>
                  <a:pt x="2400" y="245"/>
                </a:lnTo>
                <a:lnTo>
                  <a:pt x="2399" y="248"/>
                </a:lnTo>
                <a:lnTo>
                  <a:pt x="2398" y="250"/>
                </a:lnTo>
                <a:lnTo>
                  <a:pt x="2395" y="253"/>
                </a:lnTo>
                <a:lnTo>
                  <a:pt x="2393" y="255"/>
                </a:lnTo>
                <a:lnTo>
                  <a:pt x="2390" y="257"/>
                </a:lnTo>
                <a:lnTo>
                  <a:pt x="2386" y="258"/>
                </a:lnTo>
                <a:lnTo>
                  <a:pt x="2383" y="258"/>
                </a:lnTo>
                <a:close/>
                <a:moveTo>
                  <a:pt x="2366" y="273"/>
                </a:moveTo>
                <a:lnTo>
                  <a:pt x="2399" y="273"/>
                </a:lnTo>
                <a:lnTo>
                  <a:pt x="2399" y="391"/>
                </a:lnTo>
                <a:lnTo>
                  <a:pt x="2366" y="391"/>
                </a:lnTo>
                <a:lnTo>
                  <a:pt x="2366" y="273"/>
                </a:lnTo>
                <a:close/>
                <a:moveTo>
                  <a:pt x="2479" y="393"/>
                </a:moveTo>
                <a:lnTo>
                  <a:pt x="2471" y="393"/>
                </a:lnTo>
                <a:lnTo>
                  <a:pt x="2467" y="392"/>
                </a:lnTo>
                <a:lnTo>
                  <a:pt x="2463" y="391"/>
                </a:lnTo>
                <a:lnTo>
                  <a:pt x="2455" y="389"/>
                </a:lnTo>
                <a:lnTo>
                  <a:pt x="2448" y="386"/>
                </a:lnTo>
                <a:lnTo>
                  <a:pt x="2442" y="382"/>
                </a:lnTo>
                <a:lnTo>
                  <a:pt x="2437" y="377"/>
                </a:lnTo>
                <a:lnTo>
                  <a:pt x="2432" y="371"/>
                </a:lnTo>
                <a:lnTo>
                  <a:pt x="2428" y="365"/>
                </a:lnTo>
                <a:lnTo>
                  <a:pt x="2425" y="358"/>
                </a:lnTo>
                <a:lnTo>
                  <a:pt x="2423" y="350"/>
                </a:lnTo>
                <a:lnTo>
                  <a:pt x="2421" y="342"/>
                </a:lnTo>
                <a:lnTo>
                  <a:pt x="2421" y="333"/>
                </a:lnTo>
                <a:lnTo>
                  <a:pt x="2421" y="324"/>
                </a:lnTo>
                <a:lnTo>
                  <a:pt x="2423" y="315"/>
                </a:lnTo>
                <a:lnTo>
                  <a:pt x="2424" y="312"/>
                </a:lnTo>
                <a:lnTo>
                  <a:pt x="2425" y="308"/>
                </a:lnTo>
                <a:lnTo>
                  <a:pt x="2428" y="301"/>
                </a:lnTo>
                <a:lnTo>
                  <a:pt x="2432" y="294"/>
                </a:lnTo>
                <a:lnTo>
                  <a:pt x="2437" y="288"/>
                </a:lnTo>
                <a:lnTo>
                  <a:pt x="2442" y="283"/>
                </a:lnTo>
                <a:lnTo>
                  <a:pt x="2448" y="279"/>
                </a:lnTo>
                <a:lnTo>
                  <a:pt x="2451" y="277"/>
                </a:lnTo>
                <a:lnTo>
                  <a:pt x="2455" y="276"/>
                </a:lnTo>
                <a:lnTo>
                  <a:pt x="2462" y="273"/>
                </a:lnTo>
                <a:lnTo>
                  <a:pt x="2470" y="272"/>
                </a:lnTo>
                <a:lnTo>
                  <a:pt x="2478" y="272"/>
                </a:lnTo>
                <a:lnTo>
                  <a:pt x="2486" y="272"/>
                </a:lnTo>
                <a:lnTo>
                  <a:pt x="2493" y="273"/>
                </a:lnTo>
                <a:lnTo>
                  <a:pt x="2500" y="275"/>
                </a:lnTo>
                <a:lnTo>
                  <a:pt x="2506" y="278"/>
                </a:lnTo>
                <a:lnTo>
                  <a:pt x="2512" y="282"/>
                </a:lnTo>
                <a:lnTo>
                  <a:pt x="2518" y="286"/>
                </a:lnTo>
                <a:lnTo>
                  <a:pt x="2522" y="292"/>
                </a:lnTo>
                <a:lnTo>
                  <a:pt x="2526" y="298"/>
                </a:lnTo>
                <a:lnTo>
                  <a:pt x="2529" y="305"/>
                </a:lnTo>
                <a:lnTo>
                  <a:pt x="2531" y="309"/>
                </a:lnTo>
                <a:lnTo>
                  <a:pt x="2532" y="313"/>
                </a:lnTo>
                <a:lnTo>
                  <a:pt x="2533" y="322"/>
                </a:lnTo>
                <a:lnTo>
                  <a:pt x="2534" y="331"/>
                </a:lnTo>
                <a:lnTo>
                  <a:pt x="2534" y="340"/>
                </a:lnTo>
                <a:lnTo>
                  <a:pt x="2453" y="340"/>
                </a:lnTo>
                <a:lnTo>
                  <a:pt x="2454" y="347"/>
                </a:lnTo>
                <a:lnTo>
                  <a:pt x="2455" y="352"/>
                </a:lnTo>
                <a:lnTo>
                  <a:pt x="2456" y="355"/>
                </a:lnTo>
                <a:lnTo>
                  <a:pt x="2457" y="357"/>
                </a:lnTo>
                <a:lnTo>
                  <a:pt x="2461" y="361"/>
                </a:lnTo>
                <a:lnTo>
                  <a:pt x="2462" y="363"/>
                </a:lnTo>
                <a:lnTo>
                  <a:pt x="2464" y="365"/>
                </a:lnTo>
                <a:lnTo>
                  <a:pt x="2469" y="367"/>
                </a:lnTo>
                <a:lnTo>
                  <a:pt x="2472" y="368"/>
                </a:lnTo>
                <a:lnTo>
                  <a:pt x="2474" y="368"/>
                </a:lnTo>
                <a:lnTo>
                  <a:pt x="2480" y="369"/>
                </a:lnTo>
                <a:lnTo>
                  <a:pt x="2488" y="368"/>
                </a:lnTo>
                <a:lnTo>
                  <a:pt x="2491" y="367"/>
                </a:lnTo>
                <a:lnTo>
                  <a:pt x="2494" y="365"/>
                </a:lnTo>
                <a:lnTo>
                  <a:pt x="2497" y="363"/>
                </a:lnTo>
                <a:lnTo>
                  <a:pt x="2499" y="361"/>
                </a:lnTo>
                <a:lnTo>
                  <a:pt x="2501" y="358"/>
                </a:lnTo>
                <a:lnTo>
                  <a:pt x="2503" y="355"/>
                </a:lnTo>
                <a:lnTo>
                  <a:pt x="2533" y="357"/>
                </a:lnTo>
                <a:lnTo>
                  <a:pt x="2532" y="361"/>
                </a:lnTo>
                <a:lnTo>
                  <a:pt x="2530" y="365"/>
                </a:lnTo>
                <a:lnTo>
                  <a:pt x="2529" y="369"/>
                </a:lnTo>
                <a:lnTo>
                  <a:pt x="2527" y="372"/>
                </a:lnTo>
                <a:lnTo>
                  <a:pt x="2522" y="378"/>
                </a:lnTo>
                <a:lnTo>
                  <a:pt x="2519" y="381"/>
                </a:lnTo>
                <a:lnTo>
                  <a:pt x="2515" y="383"/>
                </a:lnTo>
                <a:lnTo>
                  <a:pt x="2512" y="386"/>
                </a:lnTo>
                <a:lnTo>
                  <a:pt x="2508" y="388"/>
                </a:lnTo>
                <a:lnTo>
                  <a:pt x="2504" y="389"/>
                </a:lnTo>
                <a:lnTo>
                  <a:pt x="2499" y="391"/>
                </a:lnTo>
                <a:lnTo>
                  <a:pt x="2495" y="392"/>
                </a:lnTo>
                <a:lnTo>
                  <a:pt x="2490" y="393"/>
                </a:lnTo>
                <a:lnTo>
                  <a:pt x="2485" y="393"/>
                </a:lnTo>
                <a:lnTo>
                  <a:pt x="2479" y="393"/>
                </a:lnTo>
                <a:close/>
                <a:moveTo>
                  <a:pt x="2453" y="320"/>
                </a:moveTo>
                <a:lnTo>
                  <a:pt x="2503" y="320"/>
                </a:lnTo>
                <a:lnTo>
                  <a:pt x="2502" y="315"/>
                </a:lnTo>
                <a:lnTo>
                  <a:pt x="2501" y="311"/>
                </a:lnTo>
                <a:lnTo>
                  <a:pt x="2499" y="306"/>
                </a:lnTo>
                <a:lnTo>
                  <a:pt x="2496" y="303"/>
                </a:lnTo>
                <a:lnTo>
                  <a:pt x="2494" y="301"/>
                </a:lnTo>
                <a:lnTo>
                  <a:pt x="2492" y="300"/>
                </a:lnTo>
                <a:lnTo>
                  <a:pt x="2488" y="298"/>
                </a:lnTo>
                <a:lnTo>
                  <a:pt x="2484" y="296"/>
                </a:lnTo>
                <a:lnTo>
                  <a:pt x="2479" y="296"/>
                </a:lnTo>
                <a:lnTo>
                  <a:pt x="2474" y="296"/>
                </a:lnTo>
                <a:lnTo>
                  <a:pt x="2469" y="298"/>
                </a:lnTo>
                <a:lnTo>
                  <a:pt x="2467" y="299"/>
                </a:lnTo>
                <a:lnTo>
                  <a:pt x="2465" y="300"/>
                </a:lnTo>
                <a:lnTo>
                  <a:pt x="2461" y="303"/>
                </a:lnTo>
                <a:lnTo>
                  <a:pt x="2458" y="307"/>
                </a:lnTo>
                <a:lnTo>
                  <a:pt x="2455" y="311"/>
                </a:lnTo>
                <a:lnTo>
                  <a:pt x="2454" y="315"/>
                </a:lnTo>
                <a:lnTo>
                  <a:pt x="2453" y="320"/>
                </a:lnTo>
                <a:close/>
                <a:moveTo>
                  <a:pt x="2589" y="323"/>
                </a:moveTo>
                <a:lnTo>
                  <a:pt x="2589" y="391"/>
                </a:lnTo>
                <a:lnTo>
                  <a:pt x="2556" y="391"/>
                </a:lnTo>
                <a:lnTo>
                  <a:pt x="2556" y="273"/>
                </a:lnTo>
                <a:lnTo>
                  <a:pt x="2587" y="273"/>
                </a:lnTo>
                <a:lnTo>
                  <a:pt x="2587" y="294"/>
                </a:lnTo>
                <a:lnTo>
                  <a:pt x="2590" y="289"/>
                </a:lnTo>
                <a:lnTo>
                  <a:pt x="2594" y="285"/>
                </a:lnTo>
                <a:lnTo>
                  <a:pt x="2598" y="281"/>
                </a:lnTo>
                <a:lnTo>
                  <a:pt x="2602" y="278"/>
                </a:lnTo>
                <a:lnTo>
                  <a:pt x="2607" y="275"/>
                </a:lnTo>
                <a:lnTo>
                  <a:pt x="2612" y="273"/>
                </a:lnTo>
                <a:lnTo>
                  <a:pt x="2618" y="272"/>
                </a:lnTo>
                <a:lnTo>
                  <a:pt x="2624" y="272"/>
                </a:lnTo>
                <a:lnTo>
                  <a:pt x="2633" y="272"/>
                </a:lnTo>
                <a:lnTo>
                  <a:pt x="2637" y="273"/>
                </a:lnTo>
                <a:lnTo>
                  <a:pt x="2641" y="274"/>
                </a:lnTo>
                <a:lnTo>
                  <a:pt x="2644" y="276"/>
                </a:lnTo>
                <a:lnTo>
                  <a:pt x="2648" y="278"/>
                </a:lnTo>
                <a:lnTo>
                  <a:pt x="2651" y="281"/>
                </a:lnTo>
                <a:lnTo>
                  <a:pt x="2654" y="283"/>
                </a:lnTo>
                <a:lnTo>
                  <a:pt x="2656" y="286"/>
                </a:lnTo>
                <a:lnTo>
                  <a:pt x="2659" y="290"/>
                </a:lnTo>
                <a:lnTo>
                  <a:pt x="2660" y="294"/>
                </a:lnTo>
                <a:lnTo>
                  <a:pt x="2662" y="297"/>
                </a:lnTo>
                <a:lnTo>
                  <a:pt x="2663" y="302"/>
                </a:lnTo>
                <a:lnTo>
                  <a:pt x="2664" y="306"/>
                </a:lnTo>
                <a:lnTo>
                  <a:pt x="2665" y="311"/>
                </a:lnTo>
                <a:lnTo>
                  <a:pt x="2665" y="316"/>
                </a:lnTo>
                <a:lnTo>
                  <a:pt x="2665" y="391"/>
                </a:lnTo>
                <a:lnTo>
                  <a:pt x="2632" y="391"/>
                </a:lnTo>
                <a:lnTo>
                  <a:pt x="2632" y="322"/>
                </a:lnTo>
                <a:lnTo>
                  <a:pt x="2632" y="317"/>
                </a:lnTo>
                <a:lnTo>
                  <a:pt x="2631" y="312"/>
                </a:lnTo>
                <a:lnTo>
                  <a:pt x="2629" y="308"/>
                </a:lnTo>
                <a:lnTo>
                  <a:pt x="2627" y="305"/>
                </a:lnTo>
                <a:lnTo>
                  <a:pt x="2624" y="302"/>
                </a:lnTo>
                <a:lnTo>
                  <a:pt x="2620" y="300"/>
                </a:lnTo>
                <a:lnTo>
                  <a:pt x="2616" y="299"/>
                </a:lnTo>
                <a:lnTo>
                  <a:pt x="2611" y="299"/>
                </a:lnTo>
                <a:lnTo>
                  <a:pt x="2606" y="299"/>
                </a:lnTo>
                <a:lnTo>
                  <a:pt x="2602" y="300"/>
                </a:lnTo>
                <a:lnTo>
                  <a:pt x="2598" y="302"/>
                </a:lnTo>
                <a:lnTo>
                  <a:pt x="2595" y="305"/>
                </a:lnTo>
                <a:lnTo>
                  <a:pt x="2592" y="308"/>
                </a:lnTo>
                <a:lnTo>
                  <a:pt x="2590" y="313"/>
                </a:lnTo>
                <a:lnTo>
                  <a:pt x="2589" y="317"/>
                </a:lnTo>
                <a:lnTo>
                  <a:pt x="2589" y="323"/>
                </a:lnTo>
                <a:close/>
                <a:moveTo>
                  <a:pt x="2745" y="393"/>
                </a:moveTo>
                <a:lnTo>
                  <a:pt x="2736" y="393"/>
                </a:lnTo>
                <a:lnTo>
                  <a:pt x="2732" y="392"/>
                </a:lnTo>
                <a:lnTo>
                  <a:pt x="2728" y="391"/>
                </a:lnTo>
                <a:lnTo>
                  <a:pt x="2721" y="389"/>
                </a:lnTo>
                <a:lnTo>
                  <a:pt x="2713" y="385"/>
                </a:lnTo>
                <a:lnTo>
                  <a:pt x="2707" y="381"/>
                </a:lnTo>
                <a:lnTo>
                  <a:pt x="2704" y="379"/>
                </a:lnTo>
                <a:lnTo>
                  <a:pt x="2702" y="376"/>
                </a:lnTo>
                <a:lnTo>
                  <a:pt x="2699" y="373"/>
                </a:lnTo>
                <a:lnTo>
                  <a:pt x="2697" y="371"/>
                </a:lnTo>
                <a:lnTo>
                  <a:pt x="2695" y="367"/>
                </a:lnTo>
                <a:lnTo>
                  <a:pt x="2693" y="364"/>
                </a:lnTo>
                <a:lnTo>
                  <a:pt x="2691" y="361"/>
                </a:lnTo>
                <a:lnTo>
                  <a:pt x="2690" y="357"/>
                </a:lnTo>
                <a:lnTo>
                  <a:pt x="2688" y="349"/>
                </a:lnTo>
                <a:lnTo>
                  <a:pt x="2687" y="341"/>
                </a:lnTo>
                <a:lnTo>
                  <a:pt x="2686" y="332"/>
                </a:lnTo>
                <a:lnTo>
                  <a:pt x="2687" y="324"/>
                </a:lnTo>
                <a:lnTo>
                  <a:pt x="2688" y="315"/>
                </a:lnTo>
                <a:lnTo>
                  <a:pt x="2689" y="312"/>
                </a:lnTo>
                <a:lnTo>
                  <a:pt x="2690" y="308"/>
                </a:lnTo>
                <a:lnTo>
                  <a:pt x="2693" y="301"/>
                </a:lnTo>
                <a:lnTo>
                  <a:pt x="2697" y="294"/>
                </a:lnTo>
                <a:lnTo>
                  <a:pt x="2702" y="288"/>
                </a:lnTo>
                <a:lnTo>
                  <a:pt x="2707" y="283"/>
                </a:lnTo>
                <a:lnTo>
                  <a:pt x="2713" y="279"/>
                </a:lnTo>
                <a:lnTo>
                  <a:pt x="2716" y="277"/>
                </a:lnTo>
                <a:lnTo>
                  <a:pt x="2721" y="276"/>
                </a:lnTo>
                <a:lnTo>
                  <a:pt x="2728" y="273"/>
                </a:lnTo>
                <a:lnTo>
                  <a:pt x="2732" y="273"/>
                </a:lnTo>
                <a:lnTo>
                  <a:pt x="2736" y="272"/>
                </a:lnTo>
                <a:lnTo>
                  <a:pt x="2745" y="272"/>
                </a:lnTo>
                <a:lnTo>
                  <a:pt x="2752" y="272"/>
                </a:lnTo>
                <a:lnTo>
                  <a:pt x="2759" y="273"/>
                </a:lnTo>
                <a:lnTo>
                  <a:pt x="2766" y="275"/>
                </a:lnTo>
                <a:lnTo>
                  <a:pt x="2772" y="277"/>
                </a:lnTo>
                <a:lnTo>
                  <a:pt x="2778" y="280"/>
                </a:lnTo>
                <a:lnTo>
                  <a:pt x="2782" y="284"/>
                </a:lnTo>
                <a:lnTo>
                  <a:pt x="2787" y="288"/>
                </a:lnTo>
                <a:lnTo>
                  <a:pt x="2790" y="293"/>
                </a:lnTo>
                <a:lnTo>
                  <a:pt x="2793" y="298"/>
                </a:lnTo>
                <a:lnTo>
                  <a:pt x="2796" y="304"/>
                </a:lnTo>
                <a:lnTo>
                  <a:pt x="2797" y="310"/>
                </a:lnTo>
                <a:lnTo>
                  <a:pt x="2798" y="317"/>
                </a:lnTo>
                <a:lnTo>
                  <a:pt x="2767" y="317"/>
                </a:lnTo>
                <a:lnTo>
                  <a:pt x="2766" y="312"/>
                </a:lnTo>
                <a:lnTo>
                  <a:pt x="2765" y="309"/>
                </a:lnTo>
                <a:lnTo>
                  <a:pt x="2763" y="305"/>
                </a:lnTo>
                <a:lnTo>
                  <a:pt x="2760" y="302"/>
                </a:lnTo>
                <a:lnTo>
                  <a:pt x="2757" y="300"/>
                </a:lnTo>
                <a:lnTo>
                  <a:pt x="2754" y="298"/>
                </a:lnTo>
                <a:lnTo>
                  <a:pt x="2750" y="297"/>
                </a:lnTo>
                <a:lnTo>
                  <a:pt x="2746" y="297"/>
                </a:lnTo>
                <a:lnTo>
                  <a:pt x="2740" y="298"/>
                </a:lnTo>
                <a:lnTo>
                  <a:pt x="2735" y="299"/>
                </a:lnTo>
                <a:lnTo>
                  <a:pt x="2731" y="302"/>
                </a:lnTo>
                <a:lnTo>
                  <a:pt x="2727" y="306"/>
                </a:lnTo>
                <a:lnTo>
                  <a:pt x="2726" y="309"/>
                </a:lnTo>
                <a:lnTo>
                  <a:pt x="2724" y="311"/>
                </a:lnTo>
                <a:lnTo>
                  <a:pt x="2722" y="317"/>
                </a:lnTo>
                <a:lnTo>
                  <a:pt x="2721" y="324"/>
                </a:lnTo>
                <a:lnTo>
                  <a:pt x="2720" y="332"/>
                </a:lnTo>
                <a:lnTo>
                  <a:pt x="2721" y="340"/>
                </a:lnTo>
                <a:lnTo>
                  <a:pt x="2722" y="347"/>
                </a:lnTo>
                <a:lnTo>
                  <a:pt x="2723" y="350"/>
                </a:lnTo>
                <a:lnTo>
                  <a:pt x="2724" y="353"/>
                </a:lnTo>
                <a:lnTo>
                  <a:pt x="2726" y="356"/>
                </a:lnTo>
                <a:lnTo>
                  <a:pt x="2727" y="358"/>
                </a:lnTo>
                <a:lnTo>
                  <a:pt x="2731" y="362"/>
                </a:lnTo>
                <a:lnTo>
                  <a:pt x="2733" y="364"/>
                </a:lnTo>
                <a:lnTo>
                  <a:pt x="2735" y="365"/>
                </a:lnTo>
                <a:lnTo>
                  <a:pt x="2740" y="367"/>
                </a:lnTo>
                <a:lnTo>
                  <a:pt x="2743" y="367"/>
                </a:lnTo>
                <a:lnTo>
                  <a:pt x="2746" y="367"/>
                </a:lnTo>
                <a:lnTo>
                  <a:pt x="2750" y="367"/>
                </a:lnTo>
                <a:lnTo>
                  <a:pt x="2753" y="366"/>
                </a:lnTo>
                <a:lnTo>
                  <a:pt x="2757" y="364"/>
                </a:lnTo>
                <a:lnTo>
                  <a:pt x="2760" y="362"/>
                </a:lnTo>
                <a:lnTo>
                  <a:pt x="2762" y="359"/>
                </a:lnTo>
                <a:lnTo>
                  <a:pt x="2764" y="356"/>
                </a:lnTo>
                <a:lnTo>
                  <a:pt x="2766" y="352"/>
                </a:lnTo>
                <a:lnTo>
                  <a:pt x="2767" y="348"/>
                </a:lnTo>
                <a:lnTo>
                  <a:pt x="2798" y="348"/>
                </a:lnTo>
                <a:lnTo>
                  <a:pt x="2797" y="354"/>
                </a:lnTo>
                <a:lnTo>
                  <a:pt x="2796" y="360"/>
                </a:lnTo>
                <a:lnTo>
                  <a:pt x="2795" y="363"/>
                </a:lnTo>
                <a:lnTo>
                  <a:pt x="2793" y="366"/>
                </a:lnTo>
                <a:lnTo>
                  <a:pt x="2792" y="369"/>
                </a:lnTo>
                <a:lnTo>
                  <a:pt x="2790" y="371"/>
                </a:lnTo>
                <a:lnTo>
                  <a:pt x="2787" y="376"/>
                </a:lnTo>
                <a:lnTo>
                  <a:pt x="2783" y="381"/>
                </a:lnTo>
                <a:lnTo>
                  <a:pt x="2778" y="384"/>
                </a:lnTo>
                <a:lnTo>
                  <a:pt x="2772" y="387"/>
                </a:lnTo>
                <a:lnTo>
                  <a:pt x="2766" y="390"/>
                </a:lnTo>
                <a:lnTo>
                  <a:pt x="2760" y="392"/>
                </a:lnTo>
                <a:lnTo>
                  <a:pt x="2753" y="393"/>
                </a:lnTo>
                <a:lnTo>
                  <a:pt x="2745" y="3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E4234F78-9BF9-D2E8-0170-2B0FD70CF99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00055" y="4869160"/>
            <a:ext cx="5183957" cy="2769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39576181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6CACCF6-B7F1-B81D-EB1E-E2F15D53141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3429000"/>
            <a:ext cx="6096000" cy="3429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77C7DB-D21C-CF04-BEAE-6225DF214D55}"/>
              </a:ext>
            </a:extLst>
          </p:cNvPr>
          <p:cNvSpPr/>
          <p:nvPr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00676" y="1495871"/>
            <a:ext cx="5183337" cy="492443"/>
          </a:xfrm>
        </p:spPr>
        <p:txBody>
          <a:bodyPr wrap="square" anchor="b" anchorCtr="0">
            <a:spAutoFit/>
          </a:bodyPr>
          <a:lstStyle>
            <a:lvl1pPr algn="l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en-US" dirty="0"/>
              <a:t>Headline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0676" y="1988313"/>
            <a:ext cx="5183337" cy="984885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6600056" y="1233937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78DCC-4AC7-C533-30A2-5C63D26BDB4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2E4FFEC-0077-4F5B-BE5E-5EED1CCD8F5F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AEA57-51F9-8677-BE77-6A173FB52AC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5089EB-5ECF-87F1-77A7-C15D7B25B7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4" name="Freeform 57">
            <a:extLst>
              <a:ext uri="{FF2B5EF4-FFF2-40B4-BE49-F238E27FC236}">
                <a16:creationId xmlns:a16="http://schemas.microsoft.com/office/drawing/2014/main" id="{5EF57244-5846-A712-83A1-F4EB85067820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44347" cy="540000"/>
          </a:xfrm>
          <a:custGeom>
            <a:avLst/>
            <a:gdLst>
              <a:gd name="T0" fmla="*/ 2814 w 2926"/>
              <a:gd name="T1" fmla="*/ 342 h 621"/>
              <a:gd name="T2" fmla="*/ 2849 w 2926"/>
              <a:gd name="T3" fmla="*/ 355 h 621"/>
              <a:gd name="T4" fmla="*/ 310 w 2926"/>
              <a:gd name="T5" fmla="*/ 172 h 621"/>
              <a:gd name="T6" fmla="*/ 1100 w 2926"/>
              <a:gd name="T7" fmla="*/ 105 h 621"/>
              <a:gd name="T8" fmla="*/ 1279 w 2926"/>
              <a:gd name="T9" fmla="*/ 91 h 621"/>
              <a:gd name="T10" fmla="*/ 1263 w 2926"/>
              <a:gd name="T11" fmla="*/ 47 h 621"/>
              <a:gd name="T12" fmla="*/ 1281 w 2926"/>
              <a:gd name="T13" fmla="*/ 129 h 621"/>
              <a:gd name="T14" fmla="*/ 1441 w 2926"/>
              <a:gd name="T15" fmla="*/ 136 h 621"/>
              <a:gd name="T16" fmla="*/ 1462 w 2926"/>
              <a:gd name="T17" fmla="*/ 48 h 621"/>
              <a:gd name="T18" fmla="*/ 1559 w 2926"/>
              <a:gd name="T19" fmla="*/ 51 h 621"/>
              <a:gd name="T20" fmla="*/ 1553 w 2926"/>
              <a:gd name="T21" fmla="*/ 133 h 621"/>
              <a:gd name="T22" fmla="*/ 1529 w 2926"/>
              <a:gd name="T23" fmla="*/ 143 h 621"/>
              <a:gd name="T24" fmla="*/ 1665 w 2926"/>
              <a:gd name="T25" fmla="*/ 9 h 621"/>
              <a:gd name="T26" fmla="*/ 1861 w 2926"/>
              <a:gd name="T27" fmla="*/ 60 h 621"/>
              <a:gd name="T28" fmla="*/ 1874 w 2926"/>
              <a:gd name="T29" fmla="*/ 74 h 621"/>
              <a:gd name="T30" fmla="*/ 1994 w 2926"/>
              <a:gd name="T31" fmla="*/ 20 h 621"/>
              <a:gd name="T32" fmla="*/ 2136 w 2926"/>
              <a:gd name="T33" fmla="*/ 117 h 621"/>
              <a:gd name="T34" fmla="*/ 2170 w 2926"/>
              <a:gd name="T35" fmla="*/ 130 h 621"/>
              <a:gd name="T36" fmla="*/ 2217 w 2926"/>
              <a:gd name="T37" fmla="*/ 95 h 621"/>
              <a:gd name="T38" fmla="*/ 2343 w 2926"/>
              <a:gd name="T39" fmla="*/ 77 h 621"/>
              <a:gd name="T40" fmla="*/ 2392 w 2926"/>
              <a:gd name="T41" fmla="*/ 86 h 621"/>
              <a:gd name="T42" fmla="*/ 2365 w 2926"/>
              <a:gd name="T43" fmla="*/ 153 h 621"/>
              <a:gd name="T44" fmla="*/ 2378 w 2926"/>
              <a:gd name="T45" fmla="*/ 113 h 621"/>
              <a:gd name="T46" fmla="*/ 2452 w 2926"/>
              <a:gd name="T47" fmla="*/ 64 h 621"/>
              <a:gd name="T48" fmla="*/ 2511 w 2926"/>
              <a:gd name="T49" fmla="*/ 28 h 621"/>
              <a:gd name="T50" fmla="*/ 2559 w 2926"/>
              <a:gd name="T51" fmla="*/ 160 h 621"/>
              <a:gd name="T52" fmla="*/ 2676 w 2926"/>
              <a:gd name="T53" fmla="*/ 135 h 621"/>
              <a:gd name="T54" fmla="*/ 1083 w 2926"/>
              <a:gd name="T55" fmla="*/ 277 h 621"/>
              <a:gd name="T56" fmla="*/ 1121 w 2926"/>
              <a:gd name="T57" fmla="*/ 392 h 621"/>
              <a:gd name="T58" fmla="*/ 1131 w 2926"/>
              <a:gd name="T59" fmla="*/ 357 h 621"/>
              <a:gd name="T60" fmla="*/ 1068 w 2926"/>
              <a:gd name="T61" fmla="*/ 243 h 621"/>
              <a:gd name="T62" fmla="*/ 1194 w 2926"/>
              <a:gd name="T63" fmla="*/ 364 h 621"/>
              <a:gd name="T64" fmla="*/ 1267 w 2926"/>
              <a:gd name="T65" fmla="*/ 317 h 621"/>
              <a:gd name="T66" fmla="*/ 1259 w 2926"/>
              <a:gd name="T67" fmla="*/ 362 h 621"/>
              <a:gd name="T68" fmla="*/ 1388 w 2926"/>
              <a:gd name="T69" fmla="*/ 272 h 621"/>
              <a:gd name="T70" fmla="*/ 1352 w 2926"/>
              <a:gd name="T71" fmla="*/ 317 h 621"/>
              <a:gd name="T72" fmla="*/ 1525 w 2926"/>
              <a:gd name="T73" fmla="*/ 273 h 621"/>
              <a:gd name="T74" fmla="*/ 1525 w 2926"/>
              <a:gd name="T75" fmla="*/ 360 h 621"/>
              <a:gd name="T76" fmla="*/ 1498 w 2926"/>
              <a:gd name="T77" fmla="*/ 365 h 621"/>
              <a:gd name="T78" fmla="*/ 1654 w 2926"/>
              <a:gd name="T79" fmla="*/ 273 h 621"/>
              <a:gd name="T80" fmla="*/ 1656 w 2926"/>
              <a:gd name="T81" fmla="*/ 362 h 621"/>
              <a:gd name="T82" fmla="*/ 1626 w 2926"/>
              <a:gd name="T83" fmla="*/ 362 h 621"/>
              <a:gd name="T84" fmla="*/ 1859 w 2926"/>
              <a:gd name="T85" fmla="*/ 276 h 621"/>
              <a:gd name="T86" fmla="*/ 1884 w 2926"/>
              <a:gd name="T87" fmla="*/ 393 h 621"/>
              <a:gd name="T88" fmla="*/ 1859 w 2926"/>
              <a:gd name="T89" fmla="*/ 340 h 621"/>
              <a:gd name="T90" fmla="*/ 2008 w 2926"/>
              <a:gd name="T91" fmla="*/ 226 h 621"/>
              <a:gd name="T92" fmla="*/ 2131 w 2926"/>
              <a:gd name="T93" fmla="*/ 270 h 621"/>
              <a:gd name="T94" fmla="*/ 2185 w 2926"/>
              <a:gd name="T95" fmla="*/ 388 h 621"/>
              <a:gd name="T96" fmla="*/ 2170 w 2926"/>
              <a:gd name="T97" fmla="*/ 362 h 621"/>
              <a:gd name="T98" fmla="*/ 2107 w 2926"/>
              <a:gd name="T99" fmla="*/ 249 h 621"/>
              <a:gd name="T100" fmla="*/ 2242 w 2926"/>
              <a:gd name="T101" fmla="*/ 367 h 621"/>
              <a:gd name="T102" fmla="*/ 2345 w 2926"/>
              <a:gd name="T103" fmla="*/ 317 h 621"/>
              <a:gd name="T104" fmla="*/ 2304 w 2926"/>
              <a:gd name="T105" fmla="*/ 364 h 621"/>
              <a:gd name="T106" fmla="*/ 2370 w 2926"/>
              <a:gd name="T107" fmla="*/ 230 h 621"/>
              <a:gd name="T108" fmla="*/ 2437 w 2926"/>
              <a:gd name="T109" fmla="*/ 377 h 621"/>
              <a:gd name="T110" fmla="*/ 2534 w 2926"/>
              <a:gd name="T111" fmla="*/ 331 h 621"/>
              <a:gd name="T112" fmla="*/ 2495 w 2926"/>
              <a:gd name="T113" fmla="*/ 392 h 621"/>
              <a:gd name="T114" fmla="*/ 2602 w 2926"/>
              <a:gd name="T115" fmla="*/ 278 h 621"/>
              <a:gd name="T116" fmla="*/ 2598 w 2926"/>
              <a:gd name="T117" fmla="*/ 302 h 621"/>
              <a:gd name="T118" fmla="*/ 2716 w 2926"/>
              <a:gd name="T119" fmla="*/ 277 h 621"/>
              <a:gd name="T120" fmla="*/ 2722 w 2926"/>
              <a:gd name="T121" fmla="*/ 317 h 621"/>
              <a:gd name="T122" fmla="*/ 2772 w 2926"/>
              <a:gd name="T123" fmla="*/ 387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926" h="621">
                <a:moveTo>
                  <a:pt x="2846" y="320"/>
                </a:moveTo>
                <a:lnTo>
                  <a:pt x="2895" y="320"/>
                </a:lnTo>
                <a:lnTo>
                  <a:pt x="2895" y="315"/>
                </a:lnTo>
                <a:lnTo>
                  <a:pt x="2894" y="311"/>
                </a:lnTo>
                <a:lnTo>
                  <a:pt x="2892" y="306"/>
                </a:lnTo>
                <a:lnTo>
                  <a:pt x="2889" y="303"/>
                </a:lnTo>
                <a:lnTo>
                  <a:pt x="2887" y="301"/>
                </a:lnTo>
                <a:lnTo>
                  <a:pt x="2885" y="300"/>
                </a:lnTo>
                <a:lnTo>
                  <a:pt x="2881" y="298"/>
                </a:lnTo>
                <a:lnTo>
                  <a:pt x="2876" y="296"/>
                </a:lnTo>
                <a:lnTo>
                  <a:pt x="2871" y="296"/>
                </a:lnTo>
                <a:lnTo>
                  <a:pt x="2866" y="296"/>
                </a:lnTo>
                <a:lnTo>
                  <a:pt x="2861" y="298"/>
                </a:lnTo>
                <a:lnTo>
                  <a:pt x="2859" y="299"/>
                </a:lnTo>
                <a:lnTo>
                  <a:pt x="2857" y="300"/>
                </a:lnTo>
                <a:lnTo>
                  <a:pt x="2853" y="303"/>
                </a:lnTo>
                <a:lnTo>
                  <a:pt x="2850" y="307"/>
                </a:lnTo>
                <a:lnTo>
                  <a:pt x="2848" y="311"/>
                </a:lnTo>
                <a:lnTo>
                  <a:pt x="2847" y="315"/>
                </a:lnTo>
                <a:lnTo>
                  <a:pt x="2846" y="320"/>
                </a:lnTo>
                <a:close/>
                <a:moveTo>
                  <a:pt x="2872" y="393"/>
                </a:moveTo>
                <a:lnTo>
                  <a:pt x="2863" y="393"/>
                </a:lnTo>
                <a:lnTo>
                  <a:pt x="2859" y="392"/>
                </a:lnTo>
                <a:lnTo>
                  <a:pt x="2855" y="391"/>
                </a:lnTo>
                <a:lnTo>
                  <a:pt x="2848" y="389"/>
                </a:lnTo>
                <a:lnTo>
                  <a:pt x="2841" y="386"/>
                </a:lnTo>
                <a:lnTo>
                  <a:pt x="2835" y="382"/>
                </a:lnTo>
                <a:lnTo>
                  <a:pt x="2829" y="377"/>
                </a:lnTo>
                <a:lnTo>
                  <a:pt x="2825" y="371"/>
                </a:lnTo>
                <a:lnTo>
                  <a:pt x="2821" y="365"/>
                </a:lnTo>
                <a:lnTo>
                  <a:pt x="2818" y="358"/>
                </a:lnTo>
                <a:lnTo>
                  <a:pt x="2815" y="350"/>
                </a:lnTo>
                <a:lnTo>
                  <a:pt x="2814" y="342"/>
                </a:lnTo>
                <a:lnTo>
                  <a:pt x="2814" y="333"/>
                </a:lnTo>
                <a:lnTo>
                  <a:pt x="2814" y="324"/>
                </a:lnTo>
                <a:lnTo>
                  <a:pt x="2815" y="315"/>
                </a:lnTo>
                <a:lnTo>
                  <a:pt x="2816" y="312"/>
                </a:lnTo>
                <a:lnTo>
                  <a:pt x="2818" y="308"/>
                </a:lnTo>
                <a:lnTo>
                  <a:pt x="2821" y="301"/>
                </a:lnTo>
                <a:lnTo>
                  <a:pt x="2825" y="294"/>
                </a:lnTo>
                <a:lnTo>
                  <a:pt x="2829" y="288"/>
                </a:lnTo>
                <a:lnTo>
                  <a:pt x="2835" y="283"/>
                </a:lnTo>
                <a:lnTo>
                  <a:pt x="2841" y="279"/>
                </a:lnTo>
                <a:lnTo>
                  <a:pt x="2844" y="277"/>
                </a:lnTo>
                <a:lnTo>
                  <a:pt x="2847" y="276"/>
                </a:lnTo>
                <a:lnTo>
                  <a:pt x="2855" y="273"/>
                </a:lnTo>
                <a:lnTo>
                  <a:pt x="2862" y="272"/>
                </a:lnTo>
                <a:lnTo>
                  <a:pt x="2871" y="272"/>
                </a:lnTo>
                <a:lnTo>
                  <a:pt x="2878" y="272"/>
                </a:lnTo>
                <a:lnTo>
                  <a:pt x="2886" y="273"/>
                </a:lnTo>
                <a:lnTo>
                  <a:pt x="2892" y="275"/>
                </a:lnTo>
                <a:lnTo>
                  <a:pt x="2899" y="278"/>
                </a:lnTo>
                <a:lnTo>
                  <a:pt x="2905" y="282"/>
                </a:lnTo>
                <a:lnTo>
                  <a:pt x="2910" y="286"/>
                </a:lnTo>
                <a:lnTo>
                  <a:pt x="2915" y="292"/>
                </a:lnTo>
                <a:lnTo>
                  <a:pt x="2919" y="298"/>
                </a:lnTo>
                <a:lnTo>
                  <a:pt x="2922" y="305"/>
                </a:lnTo>
                <a:lnTo>
                  <a:pt x="2923" y="309"/>
                </a:lnTo>
                <a:lnTo>
                  <a:pt x="2924" y="313"/>
                </a:lnTo>
                <a:lnTo>
                  <a:pt x="2926" y="322"/>
                </a:lnTo>
                <a:lnTo>
                  <a:pt x="2926" y="331"/>
                </a:lnTo>
                <a:lnTo>
                  <a:pt x="2926" y="340"/>
                </a:lnTo>
                <a:lnTo>
                  <a:pt x="2846" y="340"/>
                </a:lnTo>
                <a:lnTo>
                  <a:pt x="2846" y="347"/>
                </a:lnTo>
                <a:lnTo>
                  <a:pt x="2848" y="352"/>
                </a:lnTo>
                <a:lnTo>
                  <a:pt x="2849" y="355"/>
                </a:lnTo>
                <a:lnTo>
                  <a:pt x="2850" y="357"/>
                </a:lnTo>
                <a:lnTo>
                  <a:pt x="2853" y="361"/>
                </a:lnTo>
                <a:lnTo>
                  <a:pt x="2855" y="363"/>
                </a:lnTo>
                <a:lnTo>
                  <a:pt x="2857" y="365"/>
                </a:lnTo>
                <a:lnTo>
                  <a:pt x="2862" y="367"/>
                </a:lnTo>
                <a:lnTo>
                  <a:pt x="2864" y="368"/>
                </a:lnTo>
                <a:lnTo>
                  <a:pt x="2867" y="368"/>
                </a:lnTo>
                <a:lnTo>
                  <a:pt x="2873" y="369"/>
                </a:lnTo>
                <a:lnTo>
                  <a:pt x="2880" y="368"/>
                </a:lnTo>
                <a:lnTo>
                  <a:pt x="2884" y="367"/>
                </a:lnTo>
                <a:lnTo>
                  <a:pt x="2887" y="365"/>
                </a:lnTo>
                <a:lnTo>
                  <a:pt x="2890" y="363"/>
                </a:lnTo>
                <a:lnTo>
                  <a:pt x="2892" y="361"/>
                </a:lnTo>
                <a:lnTo>
                  <a:pt x="2894" y="358"/>
                </a:lnTo>
                <a:lnTo>
                  <a:pt x="2895" y="355"/>
                </a:lnTo>
                <a:lnTo>
                  <a:pt x="2925" y="357"/>
                </a:lnTo>
                <a:lnTo>
                  <a:pt x="2924" y="361"/>
                </a:lnTo>
                <a:lnTo>
                  <a:pt x="2923" y="365"/>
                </a:lnTo>
                <a:lnTo>
                  <a:pt x="2921" y="369"/>
                </a:lnTo>
                <a:lnTo>
                  <a:pt x="2919" y="372"/>
                </a:lnTo>
                <a:lnTo>
                  <a:pt x="2914" y="378"/>
                </a:lnTo>
                <a:lnTo>
                  <a:pt x="2911" y="381"/>
                </a:lnTo>
                <a:lnTo>
                  <a:pt x="2908" y="383"/>
                </a:lnTo>
                <a:lnTo>
                  <a:pt x="2904" y="386"/>
                </a:lnTo>
                <a:lnTo>
                  <a:pt x="2900" y="388"/>
                </a:lnTo>
                <a:lnTo>
                  <a:pt x="2896" y="389"/>
                </a:lnTo>
                <a:lnTo>
                  <a:pt x="2892" y="391"/>
                </a:lnTo>
                <a:lnTo>
                  <a:pt x="2887" y="392"/>
                </a:lnTo>
                <a:lnTo>
                  <a:pt x="2883" y="393"/>
                </a:lnTo>
                <a:lnTo>
                  <a:pt x="2877" y="393"/>
                </a:lnTo>
                <a:lnTo>
                  <a:pt x="2872" y="393"/>
                </a:lnTo>
                <a:close/>
                <a:moveTo>
                  <a:pt x="386" y="391"/>
                </a:moveTo>
                <a:lnTo>
                  <a:pt x="310" y="172"/>
                </a:lnTo>
                <a:lnTo>
                  <a:pt x="235" y="391"/>
                </a:lnTo>
                <a:lnTo>
                  <a:pt x="386" y="391"/>
                </a:lnTo>
                <a:close/>
                <a:moveTo>
                  <a:pt x="619" y="621"/>
                </a:moveTo>
                <a:lnTo>
                  <a:pt x="466" y="621"/>
                </a:lnTo>
                <a:lnTo>
                  <a:pt x="428" y="513"/>
                </a:lnTo>
                <a:lnTo>
                  <a:pt x="192" y="513"/>
                </a:lnTo>
                <a:lnTo>
                  <a:pt x="154" y="621"/>
                </a:lnTo>
                <a:lnTo>
                  <a:pt x="0" y="621"/>
                </a:lnTo>
                <a:lnTo>
                  <a:pt x="218" y="9"/>
                </a:lnTo>
                <a:lnTo>
                  <a:pt x="403" y="9"/>
                </a:lnTo>
                <a:lnTo>
                  <a:pt x="619" y="621"/>
                </a:lnTo>
                <a:close/>
                <a:moveTo>
                  <a:pt x="678" y="621"/>
                </a:moveTo>
                <a:lnTo>
                  <a:pt x="678" y="482"/>
                </a:lnTo>
                <a:lnTo>
                  <a:pt x="817" y="482"/>
                </a:lnTo>
                <a:lnTo>
                  <a:pt x="817" y="621"/>
                </a:lnTo>
                <a:lnTo>
                  <a:pt x="678" y="621"/>
                </a:lnTo>
                <a:close/>
                <a:moveTo>
                  <a:pt x="821" y="221"/>
                </a:moveTo>
                <a:lnTo>
                  <a:pt x="785" y="433"/>
                </a:lnTo>
                <a:lnTo>
                  <a:pt x="704" y="433"/>
                </a:lnTo>
                <a:lnTo>
                  <a:pt x="674" y="221"/>
                </a:lnTo>
                <a:lnTo>
                  <a:pt x="674" y="9"/>
                </a:lnTo>
                <a:lnTo>
                  <a:pt x="821" y="9"/>
                </a:lnTo>
                <a:lnTo>
                  <a:pt x="821" y="221"/>
                </a:lnTo>
                <a:close/>
                <a:moveTo>
                  <a:pt x="1080" y="166"/>
                </a:moveTo>
                <a:lnTo>
                  <a:pt x="1044" y="166"/>
                </a:lnTo>
                <a:lnTo>
                  <a:pt x="1099" y="9"/>
                </a:lnTo>
                <a:lnTo>
                  <a:pt x="1142" y="9"/>
                </a:lnTo>
                <a:lnTo>
                  <a:pt x="1196" y="166"/>
                </a:lnTo>
                <a:lnTo>
                  <a:pt x="1160" y="166"/>
                </a:lnTo>
                <a:lnTo>
                  <a:pt x="1149" y="130"/>
                </a:lnTo>
                <a:lnTo>
                  <a:pt x="1092" y="130"/>
                </a:lnTo>
                <a:lnTo>
                  <a:pt x="1080" y="166"/>
                </a:lnTo>
                <a:close/>
                <a:moveTo>
                  <a:pt x="1100" y="105"/>
                </a:moveTo>
                <a:lnTo>
                  <a:pt x="1140" y="105"/>
                </a:lnTo>
                <a:lnTo>
                  <a:pt x="1121" y="45"/>
                </a:lnTo>
                <a:lnTo>
                  <a:pt x="1100" y="105"/>
                </a:lnTo>
                <a:close/>
                <a:moveTo>
                  <a:pt x="1247" y="169"/>
                </a:moveTo>
                <a:lnTo>
                  <a:pt x="1239" y="168"/>
                </a:lnTo>
                <a:lnTo>
                  <a:pt x="1235" y="167"/>
                </a:lnTo>
                <a:lnTo>
                  <a:pt x="1232" y="166"/>
                </a:lnTo>
                <a:lnTo>
                  <a:pt x="1225" y="164"/>
                </a:lnTo>
                <a:lnTo>
                  <a:pt x="1219" y="160"/>
                </a:lnTo>
                <a:lnTo>
                  <a:pt x="1216" y="157"/>
                </a:lnTo>
                <a:lnTo>
                  <a:pt x="1214" y="155"/>
                </a:lnTo>
                <a:lnTo>
                  <a:pt x="1212" y="152"/>
                </a:lnTo>
                <a:lnTo>
                  <a:pt x="1211" y="149"/>
                </a:lnTo>
                <a:lnTo>
                  <a:pt x="1210" y="145"/>
                </a:lnTo>
                <a:lnTo>
                  <a:pt x="1209" y="142"/>
                </a:lnTo>
                <a:lnTo>
                  <a:pt x="1208" y="138"/>
                </a:lnTo>
                <a:lnTo>
                  <a:pt x="1208" y="133"/>
                </a:lnTo>
                <a:lnTo>
                  <a:pt x="1208" y="127"/>
                </a:lnTo>
                <a:lnTo>
                  <a:pt x="1210" y="122"/>
                </a:lnTo>
                <a:lnTo>
                  <a:pt x="1211" y="117"/>
                </a:lnTo>
                <a:lnTo>
                  <a:pt x="1214" y="113"/>
                </a:lnTo>
                <a:lnTo>
                  <a:pt x="1218" y="109"/>
                </a:lnTo>
                <a:lnTo>
                  <a:pt x="1221" y="106"/>
                </a:lnTo>
                <a:lnTo>
                  <a:pt x="1226" y="104"/>
                </a:lnTo>
                <a:lnTo>
                  <a:pt x="1230" y="102"/>
                </a:lnTo>
                <a:lnTo>
                  <a:pt x="1236" y="100"/>
                </a:lnTo>
                <a:lnTo>
                  <a:pt x="1241" y="99"/>
                </a:lnTo>
                <a:lnTo>
                  <a:pt x="1252" y="97"/>
                </a:lnTo>
                <a:lnTo>
                  <a:pt x="1265" y="96"/>
                </a:lnTo>
                <a:lnTo>
                  <a:pt x="1270" y="95"/>
                </a:lnTo>
                <a:lnTo>
                  <a:pt x="1274" y="94"/>
                </a:lnTo>
                <a:lnTo>
                  <a:pt x="1277" y="93"/>
                </a:lnTo>
                <a:lnTo>
                  <a:pt x="1279" y="91"/>
                </a:lnTo>
                <a:lnTo>
                  <a:pt x="1280" y="89"/>
                </a:lnTo>
                <a:lnTo>
                  <a:pt x="1281" y="87"/>
                </a:lnTo>
                <a:lnTo>
                  <a:pt x="1280" y="83"/>
                </a:lnTo>
                <a:lnTo>
                  <a:pt x="1280" y="80"/>
                </a:lnTo>
                <a:lnTo>
                  <a:pt x="1278" y="77"/>
                </a:lnTo>
                <a:lnTo>
                  <a:pt x="1276" y="75"/>
                </a:lnTo>
                <a:lnTo>
                  <a:pt x="1274" y="73"/>
                </a:lnTo>
                <a:lnTo>
                  <a:pt x="1271" y="72"/>
                </a:lnTo>
                <a:lnTo>
                  <a:pt x="1267" y="71"/>
                </a:lnTo>
                <a:lnTo>
                  <a:pt x="1263" y="71"/>
                </a:lnTo>
                <a:lnTo>
                  <a:pt x="1259" y="71"/>
                </a:lnTo>
                <a:lnTo>
                  <a:pt x="1255" y="72"/>
                </a:lnTo>
                <a:lnTo>
                  <a:pt x="1252" y="73"/>
                </a:lnTo>
                <a:lnTo>
                  <a:pt x="1249" y="75"/>
                </a:lnTo>
                <a:lnTo>
                  <a:pt x="1247" y="77"/>
                </a:lnTo>
                <a:lnTo>
                  <a:pt x="1245" y="79"/>
                </a:lnTo>
                <a:lnTo>
                  <a:pt x="1243" y="82"/>
                </a:lnTo>
                <a:lnTo>
                  <a:pt x="1242" y="84"/>
                </a:lnTo>
                <a:lnTo>
                  <a:pt x="1212" y="82"/>
                </a:lnTo>
                <a:lnTo>
                  <a:pt x="1213" y="78"/>
                </a:lnTo>
                <a:lnTo>
                  <a:pt x="1214" y="74"/>
                </a:lnTo>
                <a:lnTo>
                  <a:pt x="1218" y="67"/>
                </a:lnTo>
                <a:lnTo>
                  <a:pt x="1223" y="62"/>
                </a:lnTo>
                <a:lnTo>
                  <a:pt x="1229" y="56"/>
                </a:lnTo>
                <a:lnTo>
                  <a:pt x="1232" y="54"/>
                </a:lnTo>
                <a:lnTo>
                  <a:pt x="1236" y="52"/>
                </a:lnTo>
                <a:lnTo>
                  <a:pt x="1238" y="51"/>
                </a:lnTo>
                <a:lnTo>
                  <a:pt x="1240" y="51"/>
                </a:lnTo>
                <a:lnTo>
                  <a:pt x="1244" y="49"/>
                </a:lnTo>
                <a:lnTo>
                  <a:pt x="1249" y="48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70" y="47"/>
                </a:lnTo>
                <a:lnTo>
                  <a:pt x="1276" y="48"/>
                </a:lnTo>
                <a:lnTo>
                  <a:pt x="1282" y="49"/>
                </a:lnTo>
                <a:lnTo>
                  <a:pt x="1288" y="51"/>
                </a:lnTo>
                <a:lnTo>
                  <a:pt x="1293" y="53"/>
                </a:lnTo>
                <a:lnTo>
                  <a:pt x="1298" y="56"/>
                </a:lnTo>
                <a:lnTo>
                  <a:pt x="1303" y="60"/>
                </a:lnTo>
                <a:lnTo>
                  <a:pt x="1306" y="64"/>
                </a:lnTo>
                <a:lnTo>
                  <a:pt x="1308" y="66"/>
                </a:lnTo>
                <a:lnTo>
                  <a:pt x="1309" y="69"/>
                </a:lnTo>
                <a:lnTo>
                  <a:pt x="1312" y="74"/>
                </a:lnTo>
                <a:lnTo>
                  <a:pt x="1313" y="80"/>
                </a:lnTo>
                <a:lnTo>
                  <a:pt x="1313" y="87"/>
                </a:lnTo>
                <a:lnTo>
                  <a:pt x="1313" y="166"/>
                </a:lnTo>
                <a:lnTo>
                  <a:pt x="1282" y="166"/>
                </a:lnTo>
                <a:lnTo>
                  <a:pt x="1282" y="150"/>
                </a:lnTo>
                <a:lnTo>
                  <a:pt x="1280" y="154"/>
                </a:lnTo>
                <a:lnTo>
                  <a:pt x="1276" y="157"/>
                </a:lnTo>
                <a:lnTo>
                  <a:pt x="1273" y="161"/>
                </a:lnTo>
                <a:lnTo>
                  <a:pt x="1269" y="163"/>
                </a:lnTo>
                <a:lnTo>
                  <a:pt x="1264" y="166"/>
                </a:lnTo>
                <a:lnTo>
                  <a:pt x="1262" y="166"/>
                </a:lnTo>
                <a:lnTo>
                  <a:pt x="1259" y="167"/>
                </a:lnTo>
                <a:lnTo>
                  <a:pt x="1253" y="168"/>
                </a:lnTo>
                <a:lnTo>
                  <a:pt x="1247" y="169"/>
                </a:lnTo>
                <a:close/>
                <a:moveTo>
                  <a:pt x="1256" y="146"/>
                </a:moveTo>
                <a:lnTo>
                  <a:pt x="1262" y="146"/>
                </a:lnTo>
                <a:lnTo>
                  <a:pt x="1266" y="144"/>
                </a:lnTo>
                <a:lnTo>
                  <a:pt x="1270" y="142"/>
                </a:lnTo>
                <a:lnTo>
                  <a:pt x="1274" y="140"/>
                </a:lnTo>
                <a:lnTo>
                  <a:pt x="1277" y="136"/>
                </a:lnTo>
                <a:lnTo>
                  <a:pt x="1279" y="133"/>
                </a:lnTo>
                <a:lnTo>
                  <a:pt x="1281" y="129"/>
                </a:lnTo>
                <a:lnTo>
                  <a:pt x="1281" y="124"/>
                </a:lnTo>
                <a:lnTo>
                  <a:pt x="1281" y="112"/>
                </a:lnTo>
                <a:lnTo>
                  <a:pt x="1279" y="113"/>
                </a:lnTo>
                <a:lnTo>
                  <a:pt x="1275" y="114"/>
                </a:lnTo>
                <a:lnTo>
                  <a:pt x="1266" y="116"/>
                </a:lnTo>
                <a:lnTo>
                  <a:pt x="1258" y="117"/>
                </a:lnTo>
                <a:lnTo>
                  <a:pt x="1251" y="119"/>
                </a:lnTo>
                <a:lnTo>
                  <a:pt x="1247" y="120"/>
                </a:lnTo>
                <a:lnTo>
                  <a:pt x="1244" y="122"/>
                </a:lnTo>
                <a:lnTo>
                  <a:pt x="1243" y="123"/>
                </a:lnTo>
                <a:lnTo>
                  <a:pt x="1242" y="124"/>
                </a:lnTo>
                <a:lnTo>
                  <a:pt x="1240" y="126"/>
                </a:lnTo>
                <a:lnTo>
                  <a:pt x="1240" y="129"/>
                </a:lnTo>
                <a:lnTo>
                  <a:pt x="1239" y="132"/>
                </a:lnTo>
                <a:lnTo>
                  <a:pt x="1239" y="135"/>
                </a:lnTo>
                <a:lnTo>
                  <a:pt x="1240" y="138"/>
                </a:lnTo>
                <a:lnTo>
                  <a:pt x="1242" y="141"/>
                </a:lnTo>
                <a:lnTo>
                  <a:pt x="1244" y="143"/>
                </a:lnTo>
                <a:lnTo>
                  <a:pt x="1247" y="144"/>
                </a:lnTo>
                <a:lnTo>
                  <a:pt x="1250" y="145"/>
                </a:lnTo>
                <a:lnTo>
                  <a:pt x="1253" y="146"/>
                </a:lnTo>
                <a:lnTo>
                  <a:pt x="1256" y="146"/>
                </a:lnTo>
                <a:close/>
                <a:moveTo>
                  <a:pt x="1373" y="166"/>
                </a:moveTo>
                <a:lnTo>
                  <a:pt x="1340" y="166"/>
                </a:lnTo>
                <a:lnTo>
                  <a:pt x="1340" y="9"/>
                </a:lnTo>
                <a:lnTo>
                  <a:pt x="1373" y="9"/>
                </a:lnTo>
                <a:lnTo>
                  <a:pt x="1373" y="166"/>
                </a:lnTo>
                <a:close/>
                <a:moveTo>
                  <a:pt x="1462" y="48"/>
                </a:moveTo>
                <a:lnTo>
                  <a:pt x="1462" y="73"/>
                </a:lnTo>
                <a:lnTo>
                  <a:pt x="1440" y="73"/>
                </a:lnTo>
                <a:lnTo>
                  <a:pt x="1440" y="130"/>
                </a:lnTo>
                <a:lnTo>
                  <a:pt x="1440" y="133"/>
                </a:lnTo>
                <a:lnTo>
                  <a:pt x="1441" y="136"/>
                </a:lnTo>
                <a:lnTo>
                  <a:pt x="1442" y="138"/>
                </a:lnTo>
                <a:lnTo>
                  <a:pt x="1443" y="139"/>
                </a:lnTo>
                <a:lnTo>
                  <a:pt x="1445" y="140"/>
                </a:lnTo>
                <a:lnTo>
                  <a:pt x="1447" y="141"/>
                </a:lnTo>
                <a:lnTo>
                  <a:pt x="1449" y="141"/>
                </a:lnTo>
                <a:lnTo>
                  <a:pt x="1451" y="142"/>
                </a:lnTo>
                <a:lnTo>
                  <a:pt x="1456" y="141"/>
                </a:lnTo>
                <a:lnTo>
                  <a:pt x="1459" y="141"/>
                </a:lnTo>
                <a:lnTo>
                  <a:pt x="1466" y="165"/>
                </a:lnTo>
                <a:lnTo>
                  <a:pt x="1458" y="167"/>
                </a:lnTo>
                <a:lnTo>
                  <a:pt x="1453" y="167"/>
                </a:lnTo>
                <a:lnTo>
                  <a:pt x="1447" y="168"/>
                </a:lnTo>
                <a:lnTo>
                  <a:pt x="1442" y="168"/>
                </a:lnTo>
                <a:lnTo>
                  <a:pt x="1438" y="168"/>
                </a:lnTo>
                <a:lnTo>
                  <a:pt x="1431" y="166"/>
                </a:lnTo>
                <a:lnTo>
                  <a:pt x="1424" y="164"/>
                </a:lnTo>
                <a:lnTo>
                  <a:pt x="1421" y="162"/>
                </a:lnTo>
                <a:lnTo>
                  <a:pt x="1418" y="160"/>
                </a:lnTo>
                <a:lnTo>
                  <a:pt x="1414" y="155"/>
                </a:lnTo>
                <a:lnTo>
                  <a:pt x="1412" y="153"/>
                </a:lnTo>
                <a:lnTo>
                  <a:pt x="1410" y="150"/>
                </a:lnTo>
                <a:lnTo>
                  <a:pt x="1409" y="146"/>
                </a:lnTo>
                <a:lnTo>
                  <a:pt x="1408" y="142"/>
                </a:lnTo>
                <a:lnTo>
                  <a:pt x="1408" y="139"/>
                </a:lnTo>
                <a:lnTo>
                  <a:pt x="1408" y="134"/>
                </a:lnTo>
                <a:lnTo>
                  <a:pt x="1408" y="73"/>
                </a:lnTo>
                <a:lnTo>
                  <a:pt x="1391" y="73"/>
                </a:lnTo>
                <a:lnTo>
                  <a:pt x="1391" y="48"/>
                </a:lnTo>
                <a:lnTo>
                  <a:pt x="1408" y="48"/>
                </a:lnTo>
                <a:lnTo>
                  <a:pt x="1408" y="20"/>
                </a:lnTo>
                <a:lnTo>
                  <a:pt x="1440" y="20"/>
                </a:lnTo>
                <a:lnTo>
                  <a:pt x="1440" y="48"/>
                </a:lnTo>
                <a:lnTo>
                  <a:pt x="1462" y="48"/>
                </a:lnTo>
                <a:close/>
                <a:moveTo>
                  <a:pt x="1535" y="169"/>
                </a:moveTo>
                <a:lnTo>
                  <a:pt x="1526" y="168"/>
                </a:lnTo>
                <a:lnTo>
                  <a:pt x="1522" y="168"/>
                </a:lnTo>
                <a:lnTo>
                  <a:pt x="1518" y="167"/>
                </a:lnTo>
                <a:lnTo>
                  <a:pt x="1511" y="164"/>
                </a:lnTo>
                <a:lnTo>
                  <a:pt x="1504" y="161"/>
                </a:lnTo>
                <a:lnTo>
                  <a:pt x="1498" y="157"/>
                </a:lnTo>
                <a:lnTo>
                  <a:pt x="1492" y="152"/>
                </a:lnTo>
                <a:lnTo>
                  <a:pt x="1488" y="146"/>
                </a:lnTo>
                <a:lnTo>
                  <a:pt x="1484" y="140"/>
                </a:lnTo>
                <a:lnTo>
                  <a:pt x="1481" y="133"/>
                </a:lnTo>
                <a:lnTo>
                  <a:pt x="1478" y="125"/>
                </a:lnTo>
                <a:lnTo>
                  <a:pt x="1477" y="117"/>
                </a:lnTo>
                <a:lnTo>
                  <a:pt x="1477" y="108"/>
                </a:lnTo>
                <a:lnTo>
                  <a:pt x="1477" y="99"/>
                </a:lnTo>
                <a:lnTo>
                  <a:pt x="1478" y="91"/>
                </a:lnTo>
                <a:lnTo>
                  <a:pt x="1479" y="87"/>
                </a:lnTo>
                <a:lnTo>
                  <a:pt x="1481" y="83"/>
                </a:lnTo>
                <a:lnTo>
                  <a:pt x="1484" y="76"/>
                </a:lnTo>
                <a:lnTo>
                  <a:pt x="1488" y="69"/>
                </a:lnTo>
                <a:lnTo>
                  <a:pt x="1492" y="64"/>
                </a:lnTo>
                <a:lnTo>
                  <a:pt x="1498" y="59"/>
                </a:lnTo>
                <a:lnTo>
                  <a:pt x="1504" y="55"/>
                </a:lnTo>
                <a:lnTo>
                  <a:pt x="1507" y="53"/>
                </a:lnTo>
                <a:lnTo>
                  <a:pt x="1511" y="51"/>
                </a:lnTo>
                <a:lnTo>
                  <a:pt x="1518" y="49"/>
                </a:lnTo>
                <a:lnTo>
                  <a:pt x="1522" y="48"/>
                </a:lnTo>
                <a:lnTo>
                  <a:pt x="1526" y="47"/>
                </a:lnTo>
                <a:lnTo>
                  <a:pt x="1535" y="47"/>
                </a:lnTo>
                <a:lnTo>
                  <a:pt x="1543" y="47"/>
                </a:lnTo>
                <a:lnTo>
                  <a:pt x="1547" y="48"/>
                </a:lnTo>
                <a:lnTo>
                  <a:pt x="1551" y="49"/>
                </a:lnTo>
                <a:lnTo>
                  <a:pt x="1559" y="51"/>
                </a:lnTo>
                <a:lnTo>
                  <a:pt x="1566" y="55"/>
                </a:lnTo>
                <a:lnTo>
                  <a:pt x="1572" y="59"/>
                </a:lnTo>
                <a:lnTo>
                  <a:pt x="1577" y="64"/>
                </a:lnTo>
                <a:lnTo>
                  <a:pt x="1582" y="69"/>
                </a:lnTo>
                <a:lnTo>
                  <a:pt x="1586" y="76"/>
                </a:lnTo>
                <a:lnTo>
                  <a:pt x="1587" y="79"/>
                </a:lnTo>
                <a:lnTo>
                  <a:pt x="1589" y="83"/>
                </a:lnTo>
                <a:lnTo>
                  <a:pt x="1591" y="91"/>
                </a:lnTo>
                <a:lnTo>
                  <a:pt x="1592" y="99"/>
                </a:lnTo>
                <a:lnTo>
                  <a:pt x="1593" y="108"/>
                </a:lnTo>
                <a:lnTo>
                  <a:pt x="1592" y="117"/>
                </a:lnTo>
                <a:lnTo>
                  <a:pt x="1591" y="125"/>
                </a:lnTo>
                <a:lnTo>
                  <a:pt x="1590" y="129"/>
                </a:lnTo>
                <a:lnTo>
                  <a:pt x="1589" y="133"/>
                </a:lnTo>
                <a:lnTo>
                  <a:pt x="1586" y="140"/>
                </a:lnTo>
                <a:lnTo>
                  <a:pt x="1582" y="146"/>
                </a:lnTo>
                <a:lnTo>
                  <a:pt x="1577" y="152"/>
                </a:lnTo>
                <a:lnTo>
                  <a:pt x="1572" y="157"/>
                </a:lnTo>
                <a:lnTo>
                  <a:pt x="1566" y="161"/>
                </a:lnTo>
                <a:lnTo>
                  <a:pt x="1562" y="163"/>
                </a:lnTo>
                <a:lnTo>
                  <a:pt x="1559" y="164"/>
                </a:lnTo>
                <a:lnTo>
                  <a:pt x="1551" y="167"/>
                </a:lnTo>
                <a:lnTo>
                  <a:pt x="1547" y="168"/>
                </a:lnTo>
                <a:lnTo>
                  <a:pt x="1543" y="168"/>
                </a:lnTo>
                <a:lnTo>
                  <a:pt x="1535" y="169"/>
                </a:lnTo>
                <a:close/>
                <a:moveTo>
                  <a:pt x="1535" y="143"/>
                </a:moveTo>
                <a:lnTo>
                  <a:pt x="1540" y="143"/>
                </a:lnTo>
                <a:lnTo>
                  <a:pt x="1543" y="142"/>
                </a:lnTo>
                <a:lnTo>
                  <a:pt x="1545" y="141"/>
                </a:lnTo>
                <a:lnTo>
                  <a:pt x="1548" y="139"/>
                </a:lnTo>
                <a:lnTo>
                  <a:pt x="1550" y="138"/>
                </a:lnTo>
                <a:lnTo>
                  <a:pt x="1552" y="136"/>
                </a:lnTo>
                <a:lnTo>
                  <a:pt x="1553" y="133"/>
                </a:lnTo>
                <a:lnTo>
                  <a:pt x="1556" y="128"/>
                </a:lnTo>
                <a:lnTo>
                  <a:pt x="1558" y="122"/>
                </a:lnTo>
                <a:lnTo>
                  <a:pt x="1559" y="115"/>
                </a:lnTo>
                <a:lnTo>
                  <a:pt x="1559" y="108"/>
                </a:lnTo>
                <a:lnTo>
                  <a:pt x="1559" y="100"/>
                </a:lnTo>
                <a:lnTo>
                  <a:pt x="1558" y="94"/>
                </a:lnTo>
                <a:lnTo>
                  <a:pt x="1556" y="87"/>
                </a:lnTo>
                <a:lnTo>
                  <a:pt x="1553" y="82"/>
                </a:lnTo>
                <a:lnTo>
                  <a:pt x="1552" y="80"/>
                </a:lnTo>
                <a:lnTo>
                  <a:pt x="1550" y="78"/>
                </a:lnTo>
                <a:lnTo>
                  <a:pt x="1545" y="74"/>
                </a:lnTo>
                <a:lnTo>
                  <a:pt x="1540" y="73"/>
                </a:lnTo>
                <a:lnTo>
                  <a:pt x="1535" y="72"/>
                </a:lnTo>
                <a:lnTo>
                  <a:pt x="1529" y="73"/>
                </a:lnTo>
                <a:lnTo>
                  <a:pt x="1526" y="73"/>
                </a:lnTo>
                <a:lnTo>
                  <a:pt x="1524" y="74"/>
                </a:lnTo>
                <a:lnTo>
                  <a:pt x="1522" y="76"/>
                </a:lnTo>
                <a:lnTo>
                  <a:pt x="1520" y="78"/>
                </a:lnTo>
                <a:lnTo>
                  <a:pt x="1518" y="80"/>
                </a:lnTo>
                <a:lnTo>
                  <a:pt x="1516" y="82"/>
                </a:lnTo>
                <a:lnTo>
                  <a:pt x="1513" y="87"/>
                </a:lnTo>
                <a:lnTo>
                  <a:pt x="1511" y="94"/>
                </a:lnTo>
                <a:lnTo>
                  <a:pt x="1510" y="100"/>
                </a:lnTo>
                <a:lnTo>
                  <a:pt x="1510" y="108"/>
                </a:lnTo>
                <a:lnTo>
                  <a:pt x="1510" y="115"/>
                </a:lnTo>
                <a:lnTo>
                  <a:pt x="1511" y="122"/>
                </a:lnTo>
                <a:lnTo>
                  <a:pt x="1513" y="128"/>
                </a:lnTo>
                <a:lnTo>
                  <a:pt x="1516" y="133"/>
                </a:lnTo>
                <a:lnTo>
                  <a:pt x="1517" y="134"/>
                </a:lnTo>
                <a:lnTo>
                  <a:pt x="1518" y="136"/>
                </a:lnTo>
                <a:lnTo>
                  <a:pt x="1520" y="138"/>
                </a:lnTo>
                <a:lnTo>
                  <a:pt x="1524" y="141"/>
                </a:lnTo>
                <a:lnTo>
                  <a:pt x="1529" y="143"/>
                </a:lnTo>
                <a:lnTo>
                  <a:pt x="1535" y="143"/>
                </a:lnTo>
                <a:close/>
                <a:moveTo>
                  <a:pt x="1762" y="9"/>
                </a:moveTo>
                <a:lnTo>
                  <a:pt x="1795" y="9"/>
                </a:lnTo>
                <a:lnTo>
                  <a:pt x="1795" y="111"/>
                </a:lnTo>
                <a:lnTo>
                  <a:pt x="1794" y="120"/>
                </a:lnTo>
                <a:lnTo>
                  <a:pt x="1794" y="123"/>
                </a:lnTo>
                <a:lnTo>
                  <a:pt x="1793" y="127"/>
                </a:lnTo>
                <a:lnTo>
                  <a:pt x="1790" y="135"/>
                </a:lnTo>
                <a:lnTo>
                  <a:pt x="1787" y="141"/>
                </a:lnTo>
                <a:lnTo>
                  <a:pt x="1785" y="144"/>
                </a:lnTo>
                <a:lnTo>
                  <a:pt x="1782" y="147"/>
                </a:lnTo>
                <a:lnTo>
                  <a:pt x="1777" y="153"/>
                </a:lnTo>
                <a:lnTo>
                  <a:pt x="1771" y="157"/>
                </a:lnTo>
                <a:lnTo>
                  <a:pt x="1764" y="161"/>
                </a:lnTo>
                <a:lnTo>
                  <a:pt x="1756" y="164"/>
                </a:lnTo>
                <a:lnTo>
                  <a:pt x="1748" y="167"/>
                </a:lnTo>
                <a:lnTo>
                  <a:pt x="1739" y="168"/>
                </a:lnTo>
                <a:lnTo>
                  <a:pt x="1730" y="169"/>
                </a:lnTo>
                <a:lnTo>
                  <a:pt x="1720" y="168"/>
                </a:lnTo>
                <a:lnTo>
                  <a:pt x="1711" y="167"/>
                </a:lnTo>
                <a:lnTo>
                  <a:pt x="1703" y="164"/>
                </a:lnTo>
                <a:lnTo>
                  <a:pt x="1696" y="161"/>
                </a:lnTo>
                <a:lnTo>
                  <a:pt x="1689" y="157"/>
                </a:lnTo>
                <a:lnTo>
                  <a:pt x="1685" y="155"/>
                </a:lnTo>
                <a:lnTo>
                  <a:pt x="1683" y="153"/>
                </a:lnTo>
                <a:lnTo>
                  <a:pt x="1677" y="147"/>
                </a:lnTo>
                <a:lnTo>
                  <a:pt x="1673" y="141"/>
                </a:lnTo>
                <a:lnTo>
                  <a:pt x="1669" y="135"/>
                </a:lnTo>
                <a:lnTo>
                  <a:pt x="1667" y="127"/>
                </a:lnTo>
                <a:lnTo>
                  <a:pt x="1666" y="123"/>
                </a:lnTo>
                <a:lnTo>
                  <a:pt x="1665" y="120"/>
                </a:lnTo>
                <a:lnTo>
                  <a:pt x="1665" y="111"/>
                </a:lnTo>
                <a:lnTo>
                  <a:pt x="1665" y="9"/>
                </a:lnTo>
                <a:lnTo>
                  <a:pt x="1698" y="9"/>
                </a:lnTo>
                <a:lnTo>
                  <a:pt x="1698" y="108"/>
                </a:lnTo>
                <a:lnTo>
                  <a:pt x="1698" y="115"/>
                </a:lnTo>
                <a:lnTo>
                  <a:pt x="1699" y="118"/>
                </a:lnTo>
                <a:lnTo>
                  <a:pt x="1700" y="121"/>
                </a:lnTo>
                <a:lnTo>
                  <a:pt x="1703" y="126"/>
                </a:lnTo>
                <a:lnTo>
                  <a:pt x="1705" y="128"/>
                </a:lnTo>
                <a:lnTo>
                  <a:pt x="1707" y="131"/>
                </a:lnTo>
                <a:lnTo>
                  <a:pt x="1709" y="133"/>
                </a:lnTo>
                <a:lnTo>
                  <a:pt x="1711" y="134"/>
                </a:lnTo>
                <a:lnTo>
                  <a:pt x="1717" y="137"/>
                </a:lnTo>
                <a:lnTo>
                  <a:pt x="1723" y="139"/>
                </a:lnTo>
                <a:lnTo>
                  <a:pt x="1730" y="139"/>
                </a:lnTo>
                <a:lnTo>
                  <a:pt x="1737" y="139"/>
                </a:lnTo>
                <a:lnTo>
                  <a:pt x="1740" y="138"/>
                </a:lnTo>
                <a:lnTo>
                  <a:pt x="1743" y="137"/>
                </a:lnTo>
                <a:lnTo>
                  <a:pt x="1748" y="134"/>
                </a:lnTo>
                <a:lnTo>
                  <a:pt x="1751" y="133"/>
                </a:lnTo>
                <a:lnTo>
                  <a:pt x="1753" y="131"/>
                </a:lnTo>
                <a:lnTo>
                  <a:pt x="1755" y="128"/>
                </a:lnTo>
                <a:lnTo>
                  <a:pt x="1757" y="126"/>
                </a:lnTo>
                <a:lnTo>
                  <a:pt x="1760" y="121"/>
                </a:lnTo>
                <a:lnTo>
                  <a:pt x="1761" y="115"/>
                </a:lnTo>
                <a:lnTo>
                  <a:pt x="1762" y="108"/>
                </a:lnTo>
                <a:lnTo>
                  <a:pt x="1762" y="9"/>
                </a:lnTo>
                <a:close/>
                <a:moveTo>
                  <a:pt x="1856" y="98"/>
                </a:moveTo>
                <a:lnTo>
                  <a:pt x="1856" y="166"/>
                </a:lnTo>
                <a:lnTo>
                  <a:pt x="1824" y="166"/>
                </a:lnTo>
                <a:lnTo>
                  <a:pt x="1824" y="48"/>
                </a:lnTo>
                <a:lnTo>
                  <a:pt x="1855" y="48"/>
                </a:lnTo>
                <a:lnTo>
                  <a:pt x="1855" y="69"/>
                </a:lnTo>
                <a:lnTo>
                  <a:pt x="1858" y="64"/>
                </a:lnTo>
                <a:lnTo>
                  <a:pt x="1861" y="60"/>
                </a:lnTo>
                <a:lnTo>
                  <a:pt x="1865" y="56"/>
                </a:lnTo>
                <a:lnTo>
                  <a:pt x="1869" y="53"/>
                </a:lnTo>
                <a:lnTo>
                  <a:pt x="1874" y="50"/>
                </a:lnTo>
                <a:lnTo>
                  <a:pt x="1880" y="48"/>
                </a:lnTo>
                <a:lnTo>
                  <a:pt x="1886" y="47"/>
                </a:lnTo>
                <a:lnTo>
                  <a:pt x="1893" y="47"/>
                </a:lnTo>
                <a:lnTo>
                  <a:pt x="1902" y="48"/>
                </a:lnTo>
                <a:lnTo>
                  <a:pt x="1906" y="49"/>
                </a:lnTo>
                <a:lnTo>
                  <a:pt x="1909" y="50"/>
                </a:lnTo>
                <a:lnTo>
                  <a:pt x="1913" y="52"/>
                </a:lnTo>
                <a:lnTo>
                  <a:pt x="1916" y="54"/>
                </a:lnTo>
                <a:lnTo>
                  <a:pt x="1919" y="56"/>
                </a:lnTo>
                <a:lnTo>
                  <a:pt x="1922" y="59"/>
                </a:lnTo>
                <a:lnTo>
                  <a:pt x="1925" y="62"/>
                </a:lnTo>
                <a:lnTo>
                  <a:pt x="1927" y="65"/>
                </a:lnTo>
                <a:lnTo>
                  <a:pt x="1929" y="69"/>
                </a:lnTo>
                <a:lnTo>
                  <a:pt x="1931" y="73"/>
                </a:lnTo>
                <a:lnTo>
                  <a:pt x="1932" y="77"/>
                </a:lnTo>
                <a:lnTo>
                  <a:pt x="1933" y="82"/>
                </a:lnTo>
                <a:lnTo>
                  <a:pt x="1933" y="86"/>
                </a:lnTo>
                <a:lnTo>
                  <a:pt x="1933" y="91"/>
                </a:lnTo>
                <a:lnTo>
                  <a:pt x="1933" y="166"/>
                </a:lnTo>
                <a:lnTo>
                  <a:pt x="1901" y="166"/>
                </a:lnTo>
                <a:lnTo>
                  <a:pt x="1901" y="97"/>
                </a:lnTo>
                <a:lnTo>
                  <a:pt x="1900" y="92"/>
                </a:lnTo>
                <a:lnTo>
                  <a:pt x="1899" y="87"/>
                </a:lnTo>
                <a:lnTo>
                  <a:pt x="1898" y="84"/>
                </a:lnTo>
                <a:lnTo>
                  <a:pt x="1895" y="80"/>
                </a:lnTo>
                <a:lnTo>
                  <a:pt x="1892" y="78"/>
                </a:lnTo>
                <a:lnTo>
                  <a:pt x="1889" y="76"/>
                </a:lnTo>
                <a:lnTo>
                  <a:pt x="1884" y="74"/>
                </a:lnTo>
                <a:lnTo>
                  <a:pt x="1879" y="74"/>
                </a:lnTo>
                <a:lnTo>
                  <a:pt x="1874" y="74"/>
                </a:lnTo>
                <a:lnTo>
                  <a:pt x="1870" y="76"/>
                </a:lnTo>
                <a:lnTo>
                  <a:pt x="1866" y="78"/>
                </a:lnTo>
                <a:lnTo>
                  <a:pt x="1863" y="80"/>
                </a:lnTo>
                <a:lnTo>
                  <a:pt x="1860" y="84"/>
                </a:lnTo>
                <a:lnTo>
                  <a:pt x="1858" y="88"/>
                </a:lnTo>
                <a:lnTo>
                  <a:pt x="1857" y="93"/>
                </a:lnTo>
                <a:lnTo>
                  <a:pt x="1856" y="98"/>
                </a:lnTo>
                <a:close/>
                <a:moveTo>
                  <a:pt x="1976" y="33"/>
                </a:moveTo>
                <a:lnTo>
                  <a:pt x="1973" y="33"/>
                </a:lnTo>
                <a:lnTo>
                  <a:pt x="1970" y="32"/>
                </a:lnTo>
                <a:lnTo>
                  <a:pt x="1967" y="31"/>
                </a:lnTo>
                <a:lnTo>
                  <a:pt x="1964" y="28"/>
                </a:lnTo>
                <a:lnTo>
                  <a:pt x="1962" y="26"/>
                </a:lnTo>
                <a:lnTo>
                  <a:pt x="1960" y="23"/>
                </a:lnTo>
                <a:lnTo>
                  <a:pt x="1959" y="20"/>
                </a:lnTo>
                <a:lnTo>
                  <a:pt x="1959" y="17"/>
                </a:lnTo>
                <a:lnTo>
                  <a:pt x="1959" y="13"/>
                </a:lnTo>
                <a:lnTo>
                  <a:pt x="1960" y="10"/>
                </a:lnTo>
                <a:lnTo>
                  <a:pt x="1962" y="8"/>
                </a:lnTo>
                <a:lnTo>
                  <a:pt x="1964" y="5"/>
                </a:lnTo>
                <a:lnTo>
                  <a:pt x="1967" y="3"/>
                </a:lnTo>
                <a:lnTo>
                  <a:pt x="1970" y="1"/>
                </a:lnTo>
                <a:lnTo>
                  <a:pt x="1973" y="1"/>
                </a:lnTo>
                <a:lnTo>
                  <a:pt x="1976" y="0"/>
                </a:lnTo>
                <a:lnTo>
                  <a:pt x="1980" y="1"/>
                </a:lnTo>
                <a:lnTo>
                  <a:pt x="1983" y="1"/>
                </a:lnTo>
                <a:lnTo>
                  <a:pt x="1986" y="3"/>
                </a:lnTo>
                <a:lnTo>
                  <a:pt x="1989" y="5"/>
                </a:lnTo>
                <a:lnTo>
                  <a:pt x="1991" y="8"/>
                </a:lnTo>
                <a:lnTo>
                  <a:pt x="1993" y="10"/>
                </a:lnTo>
                <a:lnTo>
                  <a:pt x="1994" y="13"/>
                </a:lnTo>
                <a:lnTo>
                  <a:pt x="1994" y="17"/>
                </a:lnTo>
                <a:lnTo>
                  <a:pt x="1994" y="20"/>
                </a:lnTo>
                <a:lnTo>
                  <a:pt x="1993" y="23"/>
                </a:lnTo>
                <a:lnTo>
                  <a:pt x="1991" y="26"/>
                </a:lnTo>
                <a:lnTo>
                  <a:pt x="1989" y="28"/>
                </a:lnTo>
                <a:lnTo>
                  <a:pt x="1986" y="31"/>
                </a:lnTo>
                <a:lnTo>
                  <a:pt x="1983" y="32"/>
                </a:lnTo>
                <a:lnTo>
                  <a:pt x="1980" y="33"/>
                </a:lnTo>
                <a:lnTo>
                  <a:pt x="1976" y="33"/>
                </a:lnTo>
                <a:close/>
                <a:moveTo>
                  <a:pt x="1960" y="48"/>
                </a:moveTo>
                <a:lnTo>
                  <a:pt x="1993" y="48"/>
                </a:lnTo>
                <a:lnTo>
                  <a:pt x="1993" y="166"/>
                </a:lnTo>
                <a:lnTo>
                  <a:pt x="1960" y="166"/>
                </a:lnTo>
                <a:lnTo>
                  <a:pt x="1960" y="48"/>
                </a:lnTo>
                <a:close/>
                <a:moveTo>
                  <a:pt x="2128" y="48"/>
                </a:moveTo>
                <a:lnTo>
                  <a:pt x="2087" y="166"/>
                </a:lnTo>
                <a:lnTo>
                  <a:pt x="2050" y="166"/>
                </a:lnTo>
                <a:lnTo>
                  <a:pt x="2009" y="48"/>
                </a:lnTo>
                <a:lnTo>
                  <a:pt x="2044" y="48"/>
                </a:lnTo>
                <a:lnTo>
                  <a:pt x="2068" y="133"/>
                </a:lnTo>
                <a:lnTo>
                  <a:pt x="2094" y="48"/>
                </a:lnTo>
                <a:lnTo>
                  <a:pt x="2128" y="48"/>
                </a:lnTo>
                <a:close/>
                <a:moveTo>
                  <a:pt x="2194" y="169"/>
                </a:moveTo>
                <a:lnTo>
                  <a:pt x="2185" y="168"/>
                </a:lnTo>
                <a:lnTo>
                  <a:pt x="2181" y="168"/>
                </a:lnTo>
                <a:lnTo>
                  <a:pt x="2177" y="167"/>
                </a:lnTo>
                <a:lnTo>
                  <a:pt x="2169" y="164"/>
                </a:lnTo>
                <a:lnTo>
                  <a:pt x="2163" y="161"/>
                </a:lnTo>
                <a:lnTo>
                  <a:pt x="2156" y="157"/>
                </a:lnTo>
                <a:lnTo>
                  <a:pt x="2151" y="152"/>
                </a:lnTo>
                <a:lnTo>
                  <a:pt x="2146" y="147"/>
                </a:lnTo>
                <a:lnTo>
                  <a:pt x="2142" y="140"/>
                </a:lnTo>
                <a:lnTo>
                  <a:pt x="2139" y="133"/>
                </a:lnTo>
                <a:lnTo>
                  <a:pt x="2137" y="125"/>
                </a:lnTo>
                <a:lnTo>
                  <a:pt x="2136" y="117"/>
                </a:lnTo>
                <a:lnTo>
                  <a:pt x="2135" y="108"/>
                </a:lnTo>
                <a:lnTo>
                  <a:pt x="2136" y="99"/>
                </a:lnTo>
                <a:lnTo>
                  <a:pt x="2137" y="91"/>
                </a:lnTo>
                <a:lnTo>
                  <a:pt x="2138" y="87"/>
                </a:lnTo>
                <a:lnTo>
                  <a:pt x="2139" y="83"/>
                </a:lnTo>
                <a:lnTo>
                  <a:pt x="2142" y="76"/>
                </a:lnTo>
                <a:lnTo>
                  <a:pt x="2146" y="70"/>
                </a:lnTo>
                <a:lnTo>
                  <a:pt x="2151" y="64"/>
                </a:lnTo>
                <a:lnTo>
                  <a:pt x="2156" y="59"/>
                </a:lnTo>
                <a:lnTo>
                  <a:pt x="2162" y="55"/>
                </a:lnTo>
                <a:lnTo>
                  <a:pt x="2166" y="53"/>
                </a:lnTo>
                <a:lnTo>
                  <a:pt x="2169" y="51"/>
                </a:lnTo>
                <a:lnTo>
                  <a:pt x="2176" y="49"/>
                </a:lnTo>
                <a:lnTo>
                  <a:pt x="2184" y="47"/>
                </a:lnTo>
                <a:lnTo>
                  <a:pt x="2192" y="47"/>
                </a:lnTo>
                <a:lnTo>
                  <a:pt x="2200" y="47"/>
                </a:lnTo>
                <a:lnTo>
                  <a:pt x="2207" y="49"/>
                </a:lnTo>
                <a:lnTo>
                  <a:pt x="2214" y="51"/>
                </a:lnTo>
                <a:lnTo>
                  <a:pt x="2221" y="54"/>
                </a:lnTo>
                <a:lnTo>
                  <a:pt x="2227" y="57"/>
                </a:lnTo>
                <a:lnTo>
                  <a:pt x="2232" y="62"/>
                </a:lnTo>
                <a:lnTo>
                  <a:pt x="2236" y="67"/>
                </a:lnTo>
                <a:lnTo>
                  <a:pt x="2240" y="73"/>
                </a:lnTo>
                <a:lnTo>
                  <a:pt x="2244" y="81"/>
                </a:lnTo>
                <a:lnTo>
                  <a:pt x="2245" y="84"/>
                </a:lnTo>
                <a:lnTo>
                  <a:pt x="2246" y="88"/>
                </a:lnTo>
                <a:lnTo>
                  <a:pt x="2247" y="97"/>
                </a:lnTo>
                <a:lnTo>
                  <a:pt x="2248" y="107"/>
                </a:lnTo>
                <a:lnTo>
                  <a:pt x="2248" y="116"/>
                </a:lnTo>
                <a:lnTo>
                  <a:pt x="2168" y="116"/>
                </a:lnTo>
                <a:lnTo>
                  <a:pt x="2168" y="122"/>
                </a:lnTo>
                <a:lnTo>
                  <a:pt x="2169" y="128"/>
                </a:lnTo>
                <a:lnTo>
                  <a:pt x="2170" y="130"/>
                </a:lnTo>
                <a:lnTo>
                  <a:pt x="2172" y="132"/>
                </a:lnTo>
                <a:lnTo>
                  <a:pt x="2175" y="137"/>
                </a:lnTo>
                <a:lnTo>
                  <a:pt x="2177" y="138"/>
                </a:lnTo>
                <a:lnTo>
                  <a:pt x="2179" y="140"/>
                </a:lnTo>
                <a:lnTo>
                  <a:pt x="2183" y="142"/>
                </a:lnTo>
                <a:lnTo>
                  <a:pt x="2186" y="143"/>
                </a:lnTo>
                <a:lnTo>
                  <a:pt x="2188" y="144"/>
                </a:lnTo>
                <a:lnTo>
                  <a:pt x="2194" y="144"/>
                </a:lnTo>
                <a:lnTo>
                  <a:pt x="2202" y="143"/>
                </a:lnTo>
                <a:lnTo>
                  <a:pt x="2205" y="142"/>
                </a:lnTo>
                <a:lnTo>
                  <a:pt x="2208" y="141"/>
                </a:lnTo>
                <a:lnTo>
                  <a:pt x="2211" y="139"/>
                </a:lnTo>
                <a:lnTo>
                  <a:pt x="2214" y="136"/>
                </a:lnTo>
                <a:lnTo>
                  <a:pt x="2215" y="134"/>
                </a:lnTo>
                <a:lnTo>
                  <a:pt x="2217" y="131"/>
                </a:lnTo>
                <a:lnTo>
                  <a:pt x="2247" y="133"/>
                </a:lnTo>
                <a:lnTo>
                  <a:pt x="2246" y="137"/>
                </a:lnTo>
                <a:lnTo>
                  <a:pt x="2245" y="140"/>
                </a:lnTo>
                <a:lnTo>
                  <a:pt x="2243" y="144"/>
                </a:lnTo>
                <a:lnTo>
                  <a:pt x="2241" y="147"/>
                </a:lnTo>
                <a:lnTo>
                  <a:pt x="2236" y="153"/>
                </a:lnTo>
                <a:lnTo>
                  <a:pt x="2233" y="156"/>
                </a:lnTo>
                <a:lnTo>
                  <a:pt x="2230" y="159"/>
                </a:lnTo>
                <a:lnTo>
                  <a:pt x="2226" y="161"/>
                </a:lnTo>
                <a:lnTo>
                  <a:pt x="2222" y="163"/>
                </a:lnTo>
                <a:lnTo>
                  <a:pt x="2218" y="165"/>
                </a:lnTo>
                <a:lnTo>
                  <a:pt x="2214" y="166"/>
                </a:lnTo>
                <a:lnTo>
                  <a:pt x="2209" y="167"/>
                </a:lnTo>
                <a:lnTo>
                  <a:pt x="2204" y="168"/>
                </a:lnTo>
                <a:lnTo>
                  <a:pt x="2199" y="168"/>
                </a:lnTo>
                <a:lnTo>
                  <a:pt x="2194" y="169"/>
                </a:lnTo>
                <a:close/>
                <a:moveTo>
                  <a:pt x="2168" y="95"/>
                </a:moveTo>
                <a:lnTo>
                  <a:pt x="2217" y="95"/>
                </a:lnTo>
                <a:lnTo>
                  <a:pt x="2217" y="90"/>
                </a:lnTo>
                <a:lnTo>
                  <a:pt x="2215" y="86"/>
                </a:lnTo>
                <a:lnTo>
                  <a:pt x="2213" y="82"/>
                </a:lnTo>
                <a:lnTo>
                  <a:pt x="2210" y="78"/>
                </a:lnTo>
                <a:lnTo>
                  <a:pt x="2209" y="77"/>
                </a:lnTo>
                <a:lnTo>
                  <a:pt x="2207" y="75"/>
                </a:lnTo>
                <a:lnTo>
                  <a:pt x="2203" y="73"/>
                </a:lnTo>
                <a:lnTo>
                  <a:pt x="2198" y="72"/>
                </a:lnTo>
                <a:lnTo>
                  <a:pt x="2193" y="71"/>
                </a:lnTo>
                <a:lnTo>
                  <a:pt x="2188" y="72"/>
                </a:lnTo>
                <a:lnTo>
                  <a:pt x="2183" y="73"/>
                </a:lnTo>
                <a:lnTo>
                  <a:pt x="2181" y="74"/>
                </a:lnTo>
                <a:lnTo>
                  <a:pt x="2179" y="75"/>
                </a:lnTo>
                <a:lnTo>
                  <a:pt x="2175" y="78"/>
                </a:lnTo>
                <a:lnTo>
                  <a:pt x="2172" y="82"/>
                </a:lnTo>
                <a:lnTo>
                  <a:pt x="2170" y="86"/>
                </a:lnTo>
                <a:lnTo>
                  <a:pt x="2168" y="91"/>
                </a:lnTo>
                <a:lnTo>
                  <a:pt x="2168" y="95"/>
                </a:lnTo>
                <a:close/>
                <a:moveTo>
                  <a:pt x="2270" y="166"/>
                </a:moveTo>
                <a:lnTo>
                  <a:pt x="2270" y="48"/>
                </a:lnTo>
                <a:lnTo>
                  <a:pt x="2303" y="48"/>
                </a:lnTo>
                <a:lnTo>
                  <a:pt x="2303" y="69"/>
                </a:lnTo>
                <a:lnTo>
                  <a:pt x="2306" y="64"/>
                </a:lnTo>
                <a:lnTo>
                  <a:pt x="2309" y="59"/>
                </a:lnTo>
                <a:lnTo>
                  <a:pt x="2312" y="56"/>
                </a:lnTo>
                <a:lnTo>
                  <a:pt x="2315" y="52"/>
                </a:lnTo>
                <a:lnTo>
                  <a:pt x="2319" y="50"/>
                </a:lnTo>
                <a:lnTo>
                  <a:pt x="2323" y="48"/>
                </a:lnTo>
                <a:lnTo>
                  <a:pt x="2328" y="47"/>
                </a:lnTo>
                <a:lnTo>
                  <a:pt x="2333" y="47"/>
                </a:lnTo>
                <a:lnTo>
                  <a:pt x="2338" y="47"/>
                </a:lnTo>
                <a:lnTo>
                  <a:pt x="2343" y="48"/>
                </a:lnTo>
                <a:lnTo>
                  <a:pt x="2343" y="77"/>
                </a:lnTo>
                <a:lnTo>
                  <a:pt x="2337" y="76"/>
                </a:lnTo>
                <a:lnTo>
                  <a:pt x="2329" y="75"/>
                </a:lnTo>
                <a:lnTo>
                  <a:pt x="2324" y="76"/>
                </a:lnTo>
                <a:lnTo>
                  <a:pt x="2319" y="77"/>
                </a:lnTo>
                <a:lnTo>
                  <a:pt x="2315" y="79"/>
                </a:lnTo>
                <a:lnTo>
                  <a:pt x="2311" y="82"/>
                </a:lnTo>
                <a:lnTo>
                  <a:pt x="2310" y="84"/>
                </a:lnTo>
                <a:lnTo>
                  <a:pt x="2308" y="86"/>
                </a:lnTo>
                <a:lnTo>
                  <a:pt x="2307" y="88"/>
                </a:lnTo>
                <a:lnTo>
                  <a:pt x="2306" y="90"/>
                </a:lnTo>
                <a:lnTo>
                  <a:pt x="2305" y="94"/>
                </a:lnTo>
                <a:lnTo>
                  <a:pt x="2304" y="100"/>
                </a:lnTo>
                <a:lnTo>
                  <a:pt x="2304" y="166"/>
                </a:lnTo>
                <a:lnTo>
                  <a:pt x="2270" y="166"/>
                </a:lnTo>
                <a:close/>
                <a:moveTo>
                  <a:pt x="2459" y="82"/>
                </a:moveTo>
                <a:lnTo>
                  <a:pt x="2429" y="84"/>
                </a:lnTo>
                <a:lnTo>
                  <a:pt x="2428" y="81"/>
                </a:lnTo>
                <a:lnTo>
                  <a:pt x="2426" y="79"/>
                </a:lnTo>
                <a:lnTo>
                  <a:pt x="2422" y="74"/>
                </a:lnTo>
                <a:lnTo>
                  <a:pt x="2420" y="72"/>
                </a:lnTo>
                <a:lnTo>
                  <a:pt x="2417" y="71"/>
                </a:lnTo>
                <a:lnTo>
                  <a:pt x="2413" y="70"/>
                </a:lnTo>
                <a:lnTo>
                  <a:pt x="2409" y="70"/>
                </a:lnTo>
                <a:lnTo>
                  <a:pt x="2402" y="71"/>
                </a:lnTo>
                <a:lnTo>
                  <a:pt x="2399" y="72"/>
                </a:lnTo>
                <a:lnTo>
                  <a:pt x="2397" y="73"/>
                </a:lnTo>
                <a:lnTo>
                  <a:pt x="2396" y="73"/>
                </a:lnTo>
                <a:lnTo>
                  <a:pt x="2394" y="75"/>
                </a:lnTo>
                <a:lnTo>
                  <a:pt x="2392" y="77"/>
                </a:lnTo>
                <a:lnTo>
                  <a:pt x="2391" y="79"/>
                </a:lnTo>
                <a:lnTo>
                  <a:pt x="2391" y="82"/>
                </a:lnTo>
                <a:lnTo>
                  <a:pt x="2391" y="84"/>
                </a:lnTo>
                <a:lnTo>
                  <a:pt x="2392" y="86"/>
                </a:lnTo>
                <a:lnTo>
                  <a:pt x="2393" y="87"/>
                </a:lnTo>
                <a:lnTo>
                  <a:pt x="2394" y="89"/>
                </a:lnTo>
                <a:lnTo>
                  <a:pt x="2399" y="92"/>
                </a:lnTo>
                <a:lnTo>
                  <a:pt x="2406" y="94"/>
                </a:lnTo>
                <a:lnTo>
                  <a:pt x="2427" y="98"/>
                </a:lnTo>
                <a:lnTo>
                  <a:pt x="2435" y="100"/>
                </a:lnTo>
                <a:lnTo>
                  <a:pt x="2442" y="102"/>
                </a:lnTo>
                <a:lnTo>
                  <a:pt x="2448" y="106"/>
                </a:lnTo>
                <a:lnTo>
                  <a:pt x="2453" y="109"/>
                </a:lnTo>
                <a:lnTo>
                  <a:pt x="2455" y="111"/>
                </a:lnTo>
                <a:lnTo>
                  <a:pt x="2456" y="114"/>
                </a:lnTo>
                <a:lnTo>
                  <a:pt x="2459" y="118"/>
                </a:lnTo>
                <a:lnTo>
                  <a:pt x="2460" y="121"/>
                </a:lnTo>
                <a:lnTo>
                  <a:pt x="2461" y="124"/>
                </a:lnTo>
                <a:lnTo>
                  <a:pt x="2461" y="130"/>
                </a:lnTo>
                <a:lnTo>
                  <a:pt x="2461" y="135"/>
                </a:lnTo>
                <a:lnTo>
                  <a:pt x="2459" y="141"/>
                </a:lnTo>
                <a:lnTo>
                  <a:pt x="2457" y="146"/>
                </a:lnTo>
                <a:lnTo>
                  <a:pt x="2454" y="150"/>
                </a:lnTo>
                <a:lnTo>
                  <a:pt x="2451" y="154"/>
                </a:lnTo>
                <a:lnTo>
                  <a:pt x="2446" y="158"/>
                </a:lnTo>
                <a:lnTo>
                  <a:pt x="2441" y="161"/>
                </a:lnTo>
                <a:lnTo>
                  <a:pt x="2436" y="164"/>
                </a:lnTo>
                <a:lnTo>
                  <a:pt x="2430" y="166"/>
                </a:lnTo>
                <a:lnTo>
                  <a:pt x="2423" y="167"/>
                </a:lnTo>
                <a:lnTo>
                  <a:pt x="2416" y="168"/>
                </a:lnTo>
                <a:lnTo>
                  <a:pt x="2409" y="169"/>
                </a:lnTo>
                <a:lnTo>
                  <a:pt x="2398" y="168"/>
                </a:lnTo>
                <a:lnTo>
                  <a:pt x="2388" y="166"/>
                </a:lnTo>
                <a:lnTo>
                  <a:pt x="2383" y="165"/>
                </a:lnTo>
                <a:lnTo>
                  <a:pt x="2379" y="163"/>
                </a:lnTo>
                <a:lnTo>
                  <a:pt x="2371" y="159"/>
                </a:lnTo>
                <a:lnTo>
                  <a:pt x="2365" y="153"/>
                </a:lnTo>
                <a:lnTo>
                  <a:pt x="2363" y="150"/>
                </a:lnTo>
                <a:lnTo>
                  <a:pt x="2360" y="147"/>
                </a:lnTo>
                <a:lnTo>
                  <a:pt x="2359" y="144"/>
                </a:lnTo>
                <a:lnTo>
                  <a:pt x="2357" y="140"/>
                </a:lnTo>
                <a:lnTo>
                  <a:pt x="2356" y="136"/>
                </a:lnTo>
                <a:lnTo>
                  <a:pt x="2355" y="132"/>
                </a:lnTo>
                <a:lnTo>
                  <a:pt x="2387" y="130"/>
                </a:lnTo>
                <a:lnTo>
                  <a:pt x="2388" y="134"/>
                </a:lnTo>
                <a:lnTo>
                  <a:pt x="2390" y="137"/>
                </a:lnTo>
                <a:lnTo>
                  <a:pt x="2392" y="139"/>
                </a:lnTo>
                <a:lnTo>
                  <a:pt x="2395" y="141"/>
                </a:lnTo>
                <a:lnTo>
                  <a:pt x="2397" y="143"/>
                </a:lnTo>
                <a:lnTo>
                  <a:pt x="2401" y="144"/>
                </a:lnTo>
                <a:lnTo>
                  <a:pt x="2405" y="145"/>
                </a:lnTo>
                <a:lnTo>
                  <a:pt x="2409" y="145"/>
                </a:lnTo>
                <a:lnTo>
                  <a:pt x="2413" y="145"/>
                </a:lnTo>
                <a:lnTo>
                  <a:pt x="2417" y="144"/>
                </a:lnTo>
                <a:lnTo>
                  <a:pt x="2420" y="143"/>
                </a:lnTo>
                <a:lnTo>
                  <a:pt x="2423" y="142"/>
                </a:lnTo>
                <a:lnTo>
                  <a:pt x="2425" y="140"/>
                </a:lnTo>
                <a:lnTo>
                  <a:pt x="2427" y="138"/>
                </a:lnTo>
                <a:lnTo>
                  <a:pt x="2428" y="136"/>
                </a:lnTo>
                <a:lnTo>
                  <a:pt x="2428" y="133"/>
                </a:lnTo>
                <a:lnTo>
                  <a:pt x="2428" y="131"/>
                </a:lnTo>
                <a:lnTo>
                  <a:pt x="2427" y="129"/>
                </a:lnTo>
                <a:lnTo>
                  <a:pt x="2426" y="127"/>
                </a:lnTo>
                <a:lnTo>
                  <a:pt x="2424" y="126"/>
                </a:lnTo>
                <a:lnTo>
                  <a:pt x="2422" y="124"/>
                </a:lnTo>
                <a:lnTo>
                  <a:pt x="2419" y="123"/>
                </a:lnTo>
                <a:lnTo>
                  <a:pt x="2413" y="121"/>
                </a:lnTo>
                <a:lnTo>
                  <a:pt x="2392" y="117"/>
                </a:lnTo>
                <a:lnTo>
                  <a:pt x="2384" y="115"/>
                </a:lnTo>
                <a:lnTo>
                  <a:pt x="2378" y="113"/>
                </a:lnTo>
                <a:lnTo>
                  <a:pt x="2372" y="109"/>
                </a:lnTo>
                <a:lnTo>
                  <a:pt x="2369" y="107"/>
                </a:lnTo>
                <a:lnTo>
                  <a:pt x="2367" y="105"/>
                </a:lnTo>
                <a:lnTo>
                  <a:pt x="2363" y="101"/>
                </a:lnTo>
                <a:lnTo>
                  <a:pt x="2360" y="96"/>
                </a:lnTo>
                <a:lnTo>
                  <a:pt x="2360" y="93"/>
                </a:lnTo>
                <a:lnTo>
                  <a:pt x="2359" y="90"/>
                </a:lnTo>
                <a:lnTo>
                  <a:pt x="2358" y="84"/>
                </a:lnTo>
                <a:lnTo>
                  <a:pt x="2359" y="79"/>
                </a:lnTo>
                <a:lnTo>
                  <a:pt x="2359" y="76"/>
                </a:lnTo>
                <a:lnTo>
                  <a:pt x="2360" y="72"/>
                </a:lnTo>
                <a:lnTo>
                  <a:pt x="2362" y="68"/>
                </a:lnTo>
                <a:lnTo>
                  <a:pt x="2364" y="65"/>
                </a:lnTo>
                <a:lnTo>
                  <a:pt x="2366" y="62"/>
                </a:lnTo>
                <a:lnTo>
                  <a:pt x="2369" y="59"/>
                </a:lnTo>
                <a:lnTo>
                  <a:pt x="2372" y="57"/>
                </a:lnTo>
                <a:lnTo>
                  <a:pt x="2376" y="54"/>
                </a:lnTo>
                <a:lnTo>
                  <a:pt x="2379" y="52"/>
                </a:lnTo>
                <a:lnTo>
                  <a:pt x="2384" y="51"/>
                </a:lnTo>
                <a:lnTo>
                  <a:pt x="2388" y="49"/>
                </a:lnTo>
                <a:lnTo>
                  <a:pt x="2393" y="48"/>
                </a:lnTo>
                <a:lnTo>
                  <a:pt x="2398" y="48"/>
                </a:lnTo>
                <a:lnTo>
                  <a:pt x="2403" y="47"/>
                </a:lnTo>
                <a:lnTo>
                  <a:pt x="2408" y="47"/>
                </a:lnTo>
                <a:lnTo>
                  <a:pt x="2419" y="48"/>
                </a:lnTo>
                <a:lnTo>
                  <a:pt x="2428" y="49"/>
                </a:lnTo>
                <a:lnTo>
                  <a:pt x="2433" y="51"/>
                </a:lnTo>
                <a:lnTo>
                  <a:pt x="2436" y="52"/>
                </a:lnTo>
                <a:lnTo>
                  <a:pt x="2440" y="54"/>
                </a:lnTo>
                <a:lnTo>
                  <a:pt x="2444" y="56"/>
                </a:lnTo>
                <a:lnTo>
                  <a:pt x="2447" y="59"/>
                </a:lnTo>
                <a:lnTo>
                  <a:pt x="2449" y="62"/>
                </a:lnTo>
                <a:lnTo>
                  <a:pt x="2452" y="64"/>
                </a:lnTo>
                <a:lnTo>
                  <a:pt x="2454" y="68"/>
                </a:lnTo>
                <a:lnTo>
                  <a:pt x="2457" y="74"/>
                </a:lnTo>
                <a:lnTo>
                  <a:pt x="2458" y="78"/>
                </a:lnTo>
                <a:lnTo>
                  <a:pt x="2459" y="82"/>
                </a:lnTo>
                <a:close/>
                <a:moveTo>
                  <a:pt x="2499" y="33"/>
                </a:moveTo>
                <a:lnTo>
                  <a:pt x="2495" y="33"/>
                </a:lnTo>
                <a:lnTo>
                  <a:pt x="2492" y="32"/>
                </a:lnTo>
                <a:lnTo>
                  <a:pt x="2489" y="31"/>
                </a:lnTo>
                <a:lnTo>
                  <a:pt x="2487" y="28"/>
                </a:lnTo>
                <a:lnTo>
                  <a:pt x="2484" y="26"/>
                </a:lnTo>
                <a:lnTo>
                  <a:pt x="2483" y="23"/>
                </a:lnTo>
                <a:lnTo>
                  <a:pt x="2482" y="20"/>
                </a:lnTo>
                <a:lnTo>
                  <a:pt x="2481" y="17"/>
                </a:lnTo>
                <a:lnTo>
                  <a:pt x="2482" y="13"/>
                </a:lnTo>
                <a:lnTo>
                  <a:pt x="2483" y="10"/>
                </a:lnTo>
                <a:lnTo>
                  <a:pt x="2484" y="8"/>
                </a:lnTo>
                <a:lnTo>
                  <a:pt x="2487" y="5"/>
                </a:lnTo>
                <a:lnTo>
                  <a:pt x="2489" y="3"/>
                </a:lnTo>
                <a:lnTo>
                  <a:pt x="2492" y="1"/>
                </a:lnTo>
                <a:lnTo>
                  <a:pt x="2495" y="1"/>
                </a:lnTo>
                <a:lnTo>
                  <a:pt x="2499" y="0"/>
                </a:lnTo>
                <a:lnTo>
                  <a:pt x="2502" y="1"/>
                </a:lnTo>
                <a:lnTo>
                  <a:pt x="2506" y="1"/>
                </a:lnTo>
                <a:lnTo>
                  <a:pt x="2509" y="3"/>
                </a:lnTo>
                <a:lnTo>
                  <a:pt x="2511" y="5"/>
                </a:lnTo>
                <a:lnTo>
                  <a:pt x="2514" y="8"/>
                </a:lnTo>
                <a:lnTo>
                  <a:pt x="2515" y="10"/>
                </a:lnTo>
                <a:lnTo>
                  <a:pt x="2516" y="13"/>
                </a:lnTo>
                <a:lnTo>
                  <a:pt x="2517" y="17"/>
                </a:lnTo>
                <a:lnTo>
                  <a:pt x="2516" y="20"/>
                </a:lnTo>
                <a:lnTo>
                  <a:pt x="2515" y="23"/>
                </a:lnTo>
                <a:lnTo>
                  <a:pt x="2514" y="26"/>
                </a:lnTo>
                <a:lnTo>
                  <a:pt x="2511" y="28"/>
                </a:lnTo>
                <a:lnTo>
                  <a:pt x="2509" y="31"/>
                </a:lnTo>
                <a:lnTo>
                  <a:pt x="2506" y="32"/>
                </a:lnTo>
                <a:lnTo>
                  <a:pt x="2502" y="33"/>
                </a:lnTo>
                <a:lnTo>
                  <a:pt x="2499" y="33"/>
                </a:lnTo>
                <a:close/>
                <a:moveTo>
                  <a:pt x="2483" y="48"/>
                </a:moveTo>
                <a:lnTo>
                  <a:pt x="2515" y="48"/>
                </a:lnTo>
                <a:lnTo>
                  <a:pt x="2515" y="166"/>
                </a:lnTo>
                <a:lnTo>
                  <a:pt x="2483" y="166"/>
                </a:lnTo>
                <a:lnTo>
                  <a:pt x="2483" y="48"/>
                </a:lnTo>
                <a:close/>
                <a:moveTo>
                  <a:pt x="2603" y="48"/>
                </a:moveTo>
                <a:lnTo>
                  <a:pt x="2603" y="73"/>
                </a:lnTo>
                <a:lnTo>
                  <a:pt x="2581" y="73"/>
                </a:lnTo>
                <a:lnTo>
                  <a:pt x="2581" y="130"/>
                </a:lnTo>
                <a:lnTo>
                  <a:pt x="2581" y="133"/>
                </a:lnTo>
                <a:lnTo>
                  <a:pt x="2582" y="136"/>
                </a:lnTo>
                <a:lnTo>
                  <a:pt x="2583" y="138"/>
                </a:lnTo>
                <a:lnTo>
                  <a:pt x="2584" y="139"/>
                </a:lnTo>
                <a:lnTo>
                  <a:pt x="2586" y="140"/>
                </a:lnTo>
                <a:lnTo>
                  <a:pt x="2588" y="141"/>
                </a:lnTo>
                <a:lnTo>
                  <a:pt x="2590" y="141"/>
                </a:lnTo>
                <a:lnTo>
                  <a:pt x="2592" y="142"/>
                </a:lnTo>
                <a:lnTo>
                  <a:pt x="2597" y="141"/>
                </a:lnTo>
                <a:lnTo>
                  <a:pt x="2600" y="141"/>
                </a:lnTo>
                <a:lnTo>
                  <a:pt x="2606" y="165"/>
                </a:lnTo>
                <a:lnTo>
                  <a:pt x="2599" y="167"/>
                </a:lnTo>
                <a:lnTo>
                  <a:pt x="2594" y="167"/>
                </a:lnTo>
                <a:lnTo>
                  <a:pt x="2588" y="168"/>
                </a:lnTo>
                <a:lnTo>
                  <a:pt x="2583" y="168"/>
                </a:lnTo>
                <a:lnTo>
                  <a:pt x="2579" y="168"/>
                </a:lnTo>
                <a:lnTo>
                  <a:pt x="2572" y="166"/>
                </a:lnTo>
                <a:lnTo>
                  <a:pt x="2565" y="164"/>
                </a:lnTo>
                <a:lnTo>
                  <a:pt x="2562" y="162"/>
                </a:lnTo>
                <a:lnTo>
                  <a:pt x="2559" y="160"/>
                </a:lnTo>
                <a:lnTo>
                  <a:pt x="2555" y="155"/>
                </a:lnTo>
                <a:lnTo>
                  <a:pt x="2553" y="153"/>
                </a:lnTo>
                <a:lnTo>
                  <a:pt x="2551" y="150"/>
                </a:lnTo>
                <a:lnTo>
                  <a:pt x="2550" y="146"/>
                </a:lnTo>
                <a:lnTo>
                  <a:pt x="2549" y="142"/>
                </a:lnTo>
                <a:lnTo>
                  <a:pt x="2549" y="139"/>
                </a:lnTo>
                <a:lnTo>
                  <a:pt x="2549" y="134"/>
                </a:lnTo>
                <a:lnTo>
                  <a:pt x="2549" y="73"/>
                </a:lnTo>
                <a:lnTo>
                  <a:pt x="2532" y="73"/>
                </a:lnTo>
                <a:lnTo>
                  <a:pt x="2532" y="48"/>
                </a:lnTo>
                <a:lnTo>
                  <a:pt x="2549" y="48"/>
                </a:lnTo>
                <a:lnTo>
                  <a:pt x="2549" y="20"/>
                </a:lnTo>
                <a:lnTo>
                  <a:pt x="2581" y="20"/>
                </a:lnTo>
                <a:lnTo>
                  <a:pt x="2581" y="48"/>
                </a:lnTo>
                <a:lnTo>
                  <a:pt x="2603" y="48"/>
                </a:lnTo>
                <a:close/>
                <a:moveTo>
                  <a:pt x="2647" y="210"/>
                </a:moveTo>
                <a:lnTo>
                  <a:pt x="2641" y="210"/>
                </a:lnTo>
                <a:lnTo>
                  <a:pt x="2635" y="210"/>
                </a:lnTo>
                <a:lnTo>
                  <a:pt x="2630" y="208"/>
                </a:lnTo>
                <a:lnTo>
                  <a:pt x="2626" y="207"/>
                </a:lnTo>
                <a:lnTo>
                  <a:pt x="2634" y="183"/>
                </a:lnTo>
                <a:lnTo>
                  <a:pt x="2638" y="184"/>
                </a:lnTo>
                <a:lnTo>
                  <a:pt x="2642" y="184"/>
                </a:lnTo>
                <a:lnTo>
                  <a:pt x="2645" y="184"/>
                </a:lnTo>
                <a:lnTo>
                  <a:pt x="2648" y="184"/>
                </a:lnTo>
                <a:lnTo>
                  <a:pt x="2651" y="183"/>
                </a:lnTo>
                <a:lnTo>
                  <a:pt x="2654" y="181"/>
                </a:lnTo>
                <a:lnTo>
                  <a:pt x="2656" y="178"/>
                </a:lnTo>
                <a:lnTo>
                  <a:pt x="2658" y="175"/>
                </a:lnTo>
                <a:lnTo>
                  <a:pt x="2660" y="170"/>
                </a:lnTo>
                <a:lnTo>
                  <a:pt x="2617" y="48"/>
                </a:lnTo>
                <a:lnTo>
                  <a:pt x="2652" y="48"/>
                </a:lnTo>
                <a:lnTo>
                  <a:pt x="2676" y="135"/>
                </a:lnTo>
                <a:lnTo>
                  <a:pt x="2702" y="48"/>
                </a:lnTo>
                <a:lnTo>
                  <a:pt x="2738" y="48"/>
                </a:lnTo>
                <a:lnTo>
                  <a:pt x="2691" y="179"/>
                </a:lnTo>
                <a:lnTo>
                  <a:pt x="2688" y="186"/>
                </a:lnTo>
                <a:lnTo>
                  <a:pt x="2685" y="192"/>
                </a:lnTo>
                <a:lnTo>
                  <a:pt x="2683" y="195"/>
                </a:lnTo>
                <a:lnTo>
                  <a:pt x="2680" y="197"/>
                </a:lnTo>
                <a:lnTo>
                  <a:pt x="2676" y="202"/>
                </a:lnTo>
                <a:lnTo>
                  <a:pt x="2673" y="204"/>
                </a:lnTo>
                <a:lnTo>
                  <a:pt x="2670" y="206"/>
                </a:lnTo>
                <a:lnTo>
                  <a:pt x="2663" y="208"/>
                </a:lnTo>
                <a:lnTo>
                  <a:pt x="2660" y="209"/>
                </a:lnTo>
                <a:lnTo>
                  <a:pt x="2656" y="210"/>
                </a:lnTo>
                <a:lnTo>
                  <a:pt x="2647" y="210"/>
                </a:lnTo>
                <a:close/>
                <a:moveTo>
                  <a:pt x="1135" y="279"/>
                </a:moveTo>
                <a:lnTo>
                  <a:pt x="1134" y="275"/>
                </a:lnTo>
                <a:lnTo>
                  <a:pt x="1132" y="271"/>
                </a:lnTo>
                <a:lnTo>
                  <a:pt x="1130" y="267"/>
                </a:lnTo>
                <a:lnTo>
                  <a:pt x="1127" y="265"/>
                </a:lnTo>
                <a:lnTo>
                  <a:pt x="1123" y="262"/>
                </a:lnTo>
                <a:lnTo>
                  <a:pt x="1121" y="261"/>
                </a:lnTo>
                <a:lnTo>
                  <a:pt x="1119" y="261"/>
                </a:lnTo>
                <a:lnTo>
                  <a:pt x="1114" y="260"/>
                </a:lnTo>
                <a:lnTo>
                  <a:pt x="1108" y="259"/>
                </a:lnTo>
                <a:lnTo>
                  <a:pt x="1102" y="260"/>
                </a:lnTo>
                <a:lnTo>
                  <a:pt x="1097" y="261"/>
                </a:lnTo>
                <a:lnTo>
                  <a:pt x="1093" y="262"/>
                </a:lnTo>
                <a:lnTo>
                  <a:pt x="1091" y="263"/>
                </a:lnTo>
                <a:lnTo>
                  <a:pt x="1089" y="264"/>
                </a:lnTo>
                <a:lnTo>
                  <a:pt x="1086" y="267"/>
                </a:lnTo>
                <a:lnTo>
                  <a:pt x="1084" y="270"/>
                </a:lnTo>
                <a:lnTo>
                  <a:pt x="1083" y="273"/>
                </a:lnTo>
                <a:lnTo>
                  <a:pt x="1083" y="277"/>
                </a:lnTo>
                <a:lnTo>
                  <a:pt x="1083" y="279"/>
                </a:lnTo>
                <a:lnTo>
                  <a:pt x="1083" y="281"/>
                </a:lnTo>
                <a:lnTo>
                  <a:pt x="1085" y="284"/>
                </a:lnTo>
                <a:lnTo>
                  <a:pt x="1087" y="287"/>
                </a:lnTo>
                <a:lnTo>
                  <a:pt x="1090" y="290"/>
                </a:lnTo>
                <a:lnTo>
                  <a:pt x="1094" y="292"/>
                </a:lnTo>
                <a:lnTo>
                  <a:pt x="1098" y="294"/>
                </a:lnTo>
                <a:lnTo>
                  <a:pt x="1108" y="296"/>
                </a:lnTo>
                <a:lnTo>
                  <a:pt x="1122" y="300"/>
                </a:lnTo>
                <a:lnTo>
                  <a:pt x="1128" y="302"/>
                </a:lnTo>
                <a:lnTo>
                  <a:pt x="1135" y="304"/>
                </a:lnTo>
                <a:lnTo>
                  <a:pt x="1146" y="309"/>
                </a:lnTo>
                <a:lnTo>
                  <a:pt x="1151" y="312"/>
                </a:lnTo>
                <a:lnTo>
                  <a:pt x="1156" y="315"/>
                </a:lnTo>
                <a:lnTo>
                  <a:pt x="1159" y="319"/>
                </a:lnTo>
                <a:lnTo>
                  <a:pt x="1163" y="324"/>
                </a:lnTo>
                <a:lnTo>
                  <a:pt x="1165" y="329"/>
                </a:lnTo>
                <a:lnTo>
                  <a:pt x="1167" y="334"/>
                </a:lnTo>
                <a:lnTo>
                  <a:pt x="1168" y="340"/>
                </a:lnTo>
                <a:lnTo>
                  <a:pt x="1169" y="346"/>
                </a:lnTo>
                <a:lnTo>
                  <a:pt x="1169" y="351"/>
                </a:lnTo>
                <a:lnTo>
                  <a:pt x="1168" y="356"/>
                </a:lnTo>
                <a:lnTo>
                  <a:pt x="1167" y="361"/>
                </a:lnTo>
                <a:lnTo>
                  <a:pt x="1165" y="365"/>
                </a:lnTo>
                <a:lnTo>
                  <a:pt x="1163" y="370"/>
                </a:lnTo>
                <a:lnTo>
                  <a:pt x="1160" y="373"/>
                </a:lnTo>
                <a:lnTo>
                  <a:pt x="1156" y="377"/>
                </a:lnTo>
                <a:lnTo>
                  <a:pt x="1153" y="380"/>
                </a:lnTo>
                <a:lnTo>
                  <a:pt x="1149" y="383"/>
                </a:lnTo>
                <a:lnTo>
                  <a:pt x="1144" y="386"/>
                </a:lnTo>
                <a:lnTo>
                  <a:pt x="1139" y="388"/>
                </a:lnTo>
                <a:lnTo>
                  <a:pt x="1133" y="390"/>
                </a:lnTo>
                <a:lnTo>
                  <a:pt x="1121" y="392"/>
                </a:lnTo>
                <a:lnTo>
                  <a:pt x="1115" y="393"/>
                </a:lnTo>
                <a:lnTo>
                  <a:pt x="1108" y="393"/>
                </a:lnTo>
                <a:lnTo>
                  <a:pt x="1101" y="393"/>
                </a:lnTo>
                <a:lnTo>
                  <a:pt x="1094" y="392"/>
                </a:lnTo>
                <a:lnTo>
                  <a:pt x="1088" y="391"/>
                </a:lnTo>
                <a:lnTo>
                  <a:pt x="1082" y="390"/>
                </a:lnTo>
                <a:lnTo>
                  <a:pt x="1077" y="388"/>
                </a:lnTo>
                <a:lnTo>
                  <a:pt x="1071" y="386"/>
                </a:lnTo>
                <a:lnTo>
                  <a:pt x="1067" y="383"/>
                </a:lnTo>
                <a:lnTo>
                  <a:pt x="1062" y="380"/>
                </a:lnTo>
                <a:lnTo>
                  <a:pt x="1058" y="377"/>
                </a:lnTo>
                <a:lnTo>
                  <a:pt x="1055" y="373"/>
                </a:lnTo>
                <a:lnTo>
                  <a:pt x="1052" y="369"/>
                </a:lnTo>
                <a:lnTo>
                  <a:pt x="1049" y="364"/>
                </a:lnTo>
                <a:lnTo>
                  <a:pt x="1047" y="359"/>
                </a:lnTo>
                <a:lnTo>
                  <a:pt x="1046" y="354"/>
                </a:lnTo>
                <a:lnTo>
                  <a:pt x="1044" y="348"/>
                </a:lnTo>
                <a:lnTo>
                  <a:pt x="1044" y="342"/>
                </a:lnTo>
                <a:lnTo>
                  <a:pt x="1077" y="342"/>
                </a:lnTo>
                <a:lnTo>
                  <a:pt x="1078" y="347"/>
                </a:lnTo>
                <a:lnTo>
                  <a:pt x="1080" y="352"/>
                </a:lnTo>
                <a:lnTo>
                  <a:pt x="1082" y="356"/>
                </a:lnTo>
                <a:lnTo>
                  <a:pt x="1084" y="358"/>
                </a:lnTo>
                <a:lnTo>
                  <a:pt x="1086" y="359"/>
                </a:lnTo>
                <a:lnTo>
                  <a:pt x="1091" y="362"/>
                </a:lnTo>
                <a:lnTo>
                  <a:pt x="1096" y="364"/>
                </a:lnTo>
                <a:lnTo>
                  <a:pt x="1101" y="365"/>
                </a:lnTo>
                <a:lnTo>
                  <a:pt x="1108" y="365"/>
                </a:lnTo>
                <a:lnTo>
                  <a:pt x="1114" y="365"/>
                </a:lnTo>
                <a:lnTo>
                  <a:pt x="1119" y="364"/>
                </a:lnTo>
                <a:lnTo>
                  <a:pt x="1124" y="362"/>
                </a:lnTo>
                <a:lnTo>
                  <a:pt x="1128" y="360"/>
                </a:lnTo>
                <a:lnTo>
                  <a:pt x="1131" y="357"/>
                </a:lnTo>
                <a:lnTo>
                  <a:pt x="1133" y="354"/>
                </a:lnTo>
                <a:lnTo>
                  <a:pt x="1135" y="350"/>
                </a:lnTo>
                <a:lnTo>
                  <a:pt x="1135" y="346"/>
                </a:lnTo>
                <a:lnTo>
                  <a:pt x="1135" y="342"/>
                </a:lnTo>
                <a:lnTo>
                  <a:pt x="1134" y="339"/>
                </a:lnTo>
                <a:lnTo>
                  <a:pt x="1133" y="337"/>
                </a:lnTo>
                <a:lnTo>
                  <a:pt x="1131" y="336"/>
                </a:lnTo>
                <a:lnTo>
                  <a:pt x="1128" y="334"/>
                </a:lnTo>
                <a:lnTo>
                  <a:pt x="1125" y="332"/>
                </a:lnTo>
                <a:lnTo>
                  <a:pt x="1120" y="330"/>
                </a:lnTo>
                <a:lnTo>
                  <a:pt x="1115" y="328"/>
                </a:lnTo>
                <a:lnTo>
                  <a:pt x="1109" y="326"/>
                </a:lnTo>
                <a:lnTo>
                  <a:pt x="1092" y="322"/>
                </a:lnTo>
                <a:lnTo>
                  <a:pt x="1082" y="319"/>
                </a:lnTo>
                <a:lnTo>
                  <a:pt x="1074" y="316"/>
                </a:lnTo>
                <a:lnTo>
                  <a:pt x="1066" y="312"/>
                </a:lnTo>
                <a:lnTo>
                  <a:pt x="1060" y="307"/>
                </a:lnTo>
                <a:lnTo>
                  <a:pt x="1057" y="304"/>
                </a:lnTo>
                <a:lnTo>
                  <a:pt x="1055" y="301"/>
                </a:lnTo>
                <a:lnTo>
                  <a:pt x="1053" y="298"/>
                </a:lnTo>
                <a:lnTo>
                  <a:pt x="1052" y="295"/>
                </a:lnTo>
                <a:lnTo>
                  <a:pt x="1050" y="291"/>
                </a:lnTo>
                <a:lnTo>
                  <a:pt x="1049" y="287"/>
                </a:lnTo>
                <a:lnTo>
                  <a:pt x="1049" y="283"/>
                </a:lnTo>
                <a:lnTo>
                  <a:pt x="1049" y="279"/>
                </a:lnTo>
                <a:lnTo>
                  <a:pt x="1049" y="272"/>
                </a:lnTo>
                <a:lnTo>
                  <a:pt x="1050" y="269"/>
                </a:lnTo>
                <a:lnTo>
                  <a:pt x="1051" y="266"/>
                </a:lnTo>
                <a:lnTo>
                  <a:pt x="1053" y="260"/>
                </a:lnTo>
                <a:lnTo>
                  <a:pt x="1056" y="254"/>
                </a:lnTo>
                <a:lnTo>
                  <a:pt x="1061" y="249"/>
                </a:lnTo>
                <a:lnTo>
                  <a:pt x="1066" y="245"/>
                </a:lnTo>
                <a:lnTo>
                  <a:pt x="1068" y="243"/>
                </a:lnTo>
                <a:lnTo>
                  <a:pt x="1071" y="241"/>
                </a:lnTo>
                <a:lnTo>
                  <a:pt x="1078" y="238"/>
                </a:lnTo>
                <a:lnTo>
                  <a:pt x="1085" y="235"/>
                </a:lnTo>
                <a:lnTo>
                  <a:pt x="1092" y="233"/>
                </a:lnTo>
                <a:lnTo>
                  <a:pt x="1100" y="232"/>
                </a:lnTo>
                <a:lnTo>
                  <a:pt x="1108" y="232"/>
                </a:lnTo>
                <a:lnTo>
                  <a:pt x="1117" y="232"/>
                </a:lnTo>
                <a:lnTo>
                  <a:pt x="1125" y="233"/>
                </a:lnTo>
                <a:lnTo>
                  <a:pt x="1132" y="235"/>
                </a:lnTo>
                <a:lnTo>
                  <a:pt x="1139" y="238"/>
                </a:lnTo>
                <a:lnTo>
                  <a:pt x="1145" y="241"/>
                </a:lnTo>
                <a:lnTo>
                  <a:pt x="1150" y="245"/>
                </a:lnTo>
                <a:lnTo>
                  <a:pt x="1155" y="249"/>
                </a:lnTo>
                <a:lnTo>
                  <a:pt x="1159" y="254"/>
                </a:lnTo>
                <a:lnTo>
                  <a:pt x="1162" y="260"/>
                </a:lnTo>
                <a:lnTo>
                  <a:pt x="1165" y="266"/>
                </a:lnTo>
                <a:lnTo>
                  <a:pt x="1166" y="269"/>
                </a:lnTo>
                <a:lnTo>
                  <a:pt x="1166" y="272"/>
                </a:lnTo>
                <a:lnTo>
                  <a:pt x="1167" y="279"/>
                </a:lnTo>
                <a:lnTo>
                  <a:pt x="1135" y="279"/>
                </a:lnTo>
                <a:close/>
                <a:moveTo>
                  <a:pt x="1245" y="393"/>
                </a:moveTo>
                <a:lnTo>
                  <a:pt x="1236" y="393"/>
                </a:lnTo>
                <a:lnTo>
                  <a:pt x="1232" y="392"/>
                </a:lnTo>
                <a:lnTo>
                  <a:pt x="1228" y="391"/>
                </a:lnTo>
                <a:lnTo>
                  <a:pt x="1221" y="389"/>
                </a:lnTo>
                <a:lnTo>
                  <a:pt x="1214" y="385"/>
                </a:lnTo>
                <a:lnTo>
                  <a:pt x="1208" y="381"/>
                </a:lnTo>
                <a:lnTo>
                  <a:pt x="1205" y="379"/>
                </a:lnTo>
                <a:lnTo>
                  <a:pt x="1202" y="376"/>
                </a:lnTo>
                <a:lnTo>
                  <a:pt x="1200" y="373"/>
                </a:lnTo>
                <a:lnTo>
                  <a:pt x="1198" y="371"/>
                </a:lnTo>
                <a:lnTo>
                  <a:pt x="1196" y="367"/>
                </a:lnTo>
                <a:lnTo>
                  <a:pt x="1194" y="364"/>
                </a:lnTo>
                <a:lnTo>
                  <a:pt x="1192" y="361"/>
                </a:lnTo>
                <a:lnTo>
                  <a:pt x="1191" y="357"/>
                </a:lnTo>
                <a:lnTo>
                  <a:pt x="1189" y="349"/>
                </a:lnTo>
                <a:lnTo>
                  <a:pt x="1187" y="341"/>
                </a:lnTo>
                <a:lnTo>
                  <a:pt x="1187" y="332"/>
                </a:lnTo>
                <a:lnTo>
                  <a:pt x="1187" y="324"/>
                </a:lnTo>
                <a:lnTo>
                  <a:pt x="1189" y="315"/>
                </a:lnTo>
                <a:lnTo>
                  <a:pt x="1190" y="312"/>
                </a:lnTo>
                <a:lnTo>
                  <a:pt x="1191" y="308"/>
                </a:lnTo>
                <a:lnTo>
                  <a:pt x="1194" y="301"/>
                </a:lnTo>
                <a:lnTo>
                  <a:pt x="1198" y="294"/>
                </a:lnTo>
                <a:lnTo>
                  <a:pt x="1202" y="288"/>
                </a:lnTo>
                <a:lnTo>
                  <a:pt x="1208" y="283"/>
                </a:lnTo>
                <a:lnTo>
                  <a:pt x="1214" y="279"/>
                </a:lnTo>
                <a:lnTo>
                  <a:pt x="1217" y="277"/>
                </a:lnTo>
                <a:lnTo>
                  <a:pt x="1221" y="276"/>
                </a:lnTo>
                <a:lnTo>
                  <a:pt x="1228" y="273"/>
                </a:lnTo>
                <a:lnTo>
                  <a:pt x="1232" y="273"/>
                </a:lnTo>
                <a:lnTo>
                  <a:pt x="1236" y="272"/>
                </a:lnTo>
                <a:lnTo>
                  <a:pt x="1245" y="272"/>
                </a:lnTo>
                <a:lnTo>
                  <a:pt x="1252" y="272"/>
                </a:lnTo>
                <a:lnTo>
                  <a:pt x="1259" y="273"/>
                </a:lnTo>
                <a:lnTo>
                  <a:pt x="1266" y="275"/>
                </a:lnTo>
                <a:lnTo>
                  <a:pt x="1272" y="277"/>
                </a:lnTo>
                <a:lnTo>
                  <a:pt x="1277" y="280"/>
                </a:lnTo>
                <a:lnTo>
                  <a:pt x="1282" y="284"/>
                </a:lnTo>
                <a:lnTo>
                  <a:pt x="1286" y="288"/>
                </a:lnTo>
                <a:lnTo>
                  <a:pt x="1290" y="293"/>
                </a:lnTo>
                <a:lnTo>
                  <a:pt x="1293" y="298"/>
                </a:lnTo>
                <a:lnTo>
                  <a:pt x="1295" y="304"/>
                </a:lnTo>
                <a:lnTo>
                  <a:pt x="1297" y="310"/>
                </a:lnTo>
                <a:lnTo>
                  <a:pt x="1297" y="317"/>
                </a:lnTo>
                <a:lnTo>
                  <a:pt x="1267" y="317"/>
                </a:lnTo>
                <a:lnTo>
                  <a:pt x="1266" y="312"/>
                </a:lnTo>
                <a:lnTo>
                  <a:pt x="1264" y="309"/>
                </a:lnTo>
                <a:lnTo>
                  <a:pt x="1262" y="305"/>
                </a:lnTo>
                <a:lnTo>
                  <a:pt x="1260" y="302"/>
                </a:lnTo>
                <a:lnTo>
                  <a:pt x="1257" y="300"/>
                </a:lnTo>
                <a:lnTo>
                  <a:pt x="1253" y="298"/>
                </a:lnTo>
                <a:lnTo>
                  <a:pt x="1249" y="297"/>
                </a:lnTo>
                <a:lnTo>
                  <a:pt x="1245" y="297"/>
                </a:lnTo>
                <a:lnTo>
                  <a:pt x="1240" y="298"/>
                </a:lnTo>
                <a:lnTo>
                  <a:pt x="1235" y="299"/>
                </a:lnTo>
                <a:lnTo>
                  <a:pt x="1231" y="302"/>
                </a:lnTo>
                <a:lnTo>
                  <a:pt x="1227" y="306"/>
                </a:lnTo>
                <a:lnTo>
                  <a:pt x="1225" y="309"/>
                </a:lnTo>
                <a:lnTo>
                  <a:pt x="1224" y="311"/>
                </a:lnTo>
                <a:lnTo>
                  <a:pt x="1222" y="317"/>
                </a:lnTo>
                <a:lnTo>
                  <a:pt x="1220" y="324"/>
                </a:lnTo>
                <a:lnTo>
                  <a:pt x="1220" y="332"/>
                </a:lnTo>
                <a:lnTo>
                  <a:pt x="1220" y="340"/>
                </a:lnTo>
                <a:lnTo>
                  <a:pt x="1222" y="347"/>
                </a:lnTo>
                <a:lnTo>
                  <a:pt x="1223" y="350"/>
                </a:lnTo>
                <a:lnTo>
                  <a:pt x="1224" y="353"/>
                </a:lnTo>
                <a:lnTo>
                  <a:pt x="1225" y="356"/>
                </a:lnTo>
                <a:lnTo>
                  <a:pt x="1227" y="358"/>
                </a:lnTo>
                <a:lnTo>
                  <a:pt x="1231" y="362"/>
                </a:lnTo>
                <a:lnTo>
                  <a:pt x="1233" y="364"/>
                </a:lnTo>
                <a:lnTo>
                  <a:pt x="1235" y="365"/>
                </a:lnTo>
                <a:lnTo>
                  <a:pt x="1240" y="367"/>
                </a:lnTo>
                <a:lnTo>
                  <a:pt x="1242" y="367"/>
                </a:lnTo>
                <a:lnTo>
                  <a:pt x="1245" y="367"/>
                </a:lnTo>
                <a:lnTo>
                  <a:pt x="1249" y="367"/>
                </a:lnTo>
                <a:lnTo>
                  <a:pt x="1253" y="366"/>
                </a:lnTo>
                <a:lnTo>
                  <a:pt x="1256" y="364"/>
                </a:lnTo>
                <a:lnTo>
                  <a:pt x="1259" y="362"/>
                </a:lnTo>
                <a:lnTo>
                  <a:pt x="1262" y="359"/>
                </a:lnTo>
                <a:lnTo>
                  <a:pt x="1264" y="356"/>
                </a:lnTo>
                <a:lnTo>
                  <a:pt x="1266" y="352"/>
                </a:lnTo>
                <a:lnTo>
                  <a:pt x="1267" y="348"/>
                </a:lnTo>
                <a:lnTo>
                  <a:pt x="1297" y="348"/>
                </a:lnTo>
                <a:lnTo>
                  <a:pt x="1297" y="354"/>
                </a:lnTo>
                <a:lnTo>
                  <a:pt x="1295" y="360"/>
                </a:lnTo>
                <a:lnTo>
                  <a:pt x="1294" y="363"/>
                </a:lnTo>
                <a:lnTo>
                  <a:pt x="1293" y="366"/>
                </a:lnTo>
                <a:lnTo>
                  <a:pt x="1292" y="369"/>
                </a:lnTo>
                <a:lnTo>
                  <a:pt x="1290" y="371"/>
                </a:lnTo>
                <a:lnTo>
                  <a:pt x="1287" y="376"/>
                </a:lnTo>
                <a:lnTo>
                  <a:pt x="1282" y="381"/>
                </a:lnTo>
                <a:lnTo>
                  <a:pt x="1277" y="384"/>
                </a:lnTo>
                <a:lnTo>
                  <a:pt x="1272" y="387"/>
                </a:lnTo>
                <a:lnTo>
                  <a:pt x="1266" y="390"/>
                </a:lnTo>
                <a:lnTo>
                  <a:pt x="1259" y="392"/>
                </a:lnTo>
                <a:lnTo>
                  <a:pt x="1252" y="393"/>
                </a:lnTo>
                <a:lnTo>
                  <a:pt x="1245" y="393"/>
                </a:lnTo>
                <a:close/>
                <a:moveTo>
                  <a:pt x="1352" y="323"/>
                </a:moveTo>
                <a:lnTo>
                  <a:pt x="1352" y="391"/>
                </a:lnTo>
                <a:lnTo>
                  <a:pt x="1319" y="391"/>
                </a:lnTo>
                <a:lnTo>
                  <a:pt x="1319" y="234"/>
                </a:lnTo>
                <a:lnTo>
                  <a:pt x="1351" y="234"/>
                </a:lnTo>
                <a:lnTo>
                  <a:pt x="1351" y="294"/>
                </a:lnTo>
                <a:lnTo>
                  <a:pt x="1354" y="289"/>
                </a:lnTo>
                <a:lnTo>
                  <a:pt x="1357" y="285"/>
                </a:lnTo>
                <a:lnTo>
                  <a:pt x="1361" y="281"/>
                </a:lnTo>
                <a:lnTo>
                  <a:pt x="1365" y="277"/>
                </a:lnTo>
                <a:lnTo>
                  <a:pt x="1370" y="275"/>
                </a:lnTo>
                <a:lnTo>
                  <a:pt x="1375" y="273"/>
                </a:lnTo>
                <a:lnTo>
                  <a:pt x="1381" y="272"/>
                </a:lnTo>
                <a:lnTo>
                  <a:pt x="1388" y="272"/>
                </a:lnTo>
                <a:lnTo>
                  <a:pt x="1396" y="272"/>
                </a:lnTo>
                <a:lnTo>
                  <a:pt x="1400" y="273"/>
                </a:lnTo>
                <a:lnTo>
                  <a:pt x="1404" y="274"/>
                </a:lnTo>
                <a:lnTo>
                  <a:pt x="1408" y="276"/>
                </a:lnTo>
                <a:lnTo>
                  <a:pt x="1411" y="278"/>
                </a:lnTo>
                <a:lnTo>
                  <a:pt x="1414" y="281"/>
                </a:lnTo>
                <a:lnTo>
                  <a:pt x="1417" y="283"/>
                </a:lnTo>
                <a:lnTo>
                  <a:pt x="1420" y="286"/>
                </a:lnTo>
                <a:lnTo>
                  <a:pt x="1422" y="290"/>
                </a:lnTo>
                <a:lnTo>
                  <a:pt x="1424" y="293"/>
                </a:lnTo>
                <a:lnTo>
                  <a:pt x="1426" y="297"/>
                </a:lnTo>
                <a:lnTo>
                  <a:pt x="1427" y="302"/>
                </a:lnTo>
                <a:lnTo>
                  <a:pt x="1428" y="306"/>
                </a:lnTo>
                <a:lnTo>
                  <a:pt x="1428" y="311"/>
                </a:lnTo>
                <a:lnTo>
                  <a:pt x="1428" y="316"/>
                </a:lnTo>
                <a:lnTo>
                  <a:pt x="1428" y="391"/>
                </a:lnTo>
                <a:lnTo>
                  <a:pt x="1396" y="391"/>
                </a:lnTo>
                <a:lnTo>
                  <a:pt x="1396" y="322"/>
                </a:lnTo>
                <a:lnTo>
                  <a:pt x="1395" y="317"/>
                </a:lnTo>
                <a:lnTo>
                  <a:pt x="1394" y="312"/>
                </a:lnTo>
                <a:lnTo>
                  <a:pt x="1393" y="308"/>
                </a:lnTo>
                <a:lnTo>
                  <a:pt x="1390" y="305"/>
                </a:lnTo>
                <a:lnTo>
                  <a:pt x="1387" y="302"/>
                </a:lnTo>
                <a:lnTo>
                  <a:pt x="1383" y="300"/>
                </a:lnTo>
                <a:lnTo>
                  <a:pt x="1379" y="299"/>
                </a:lnTo>
                <a:lnTo>
                  <a:pt x="1375" y="299"/>
                </a:lnTo>
                <a:lnTo>
                  <a:pt x="1370" y="299"/>
                </a:lnTo>
                <a:lnTo>
                  <a:pt x="1365" y="300"/>
                </a:lnTo>
                <a:lnTo>
                  <a:pt x="1362" y="302"/>
                </a:lnTo>
                <a:lnTo>
                  <a:pt x="1358" y="305"/>
                </a:lnTo>
                <a:lnTo>
                  <a:pt x="1355" y="308"/>
                </a:lnTo>
                <a:lnTo>
                  <a:pt x="1353" y="313"/>
                </a:lnTo>
                <a:lnTo>
                  <a:pt x="1352" y="317"/>
                </a:lnTo>
                <a:lnTo>
                  <a:pt x="1352" y="323"/>
                </a:lnTo>
                <a:close/>
                <a:moveTo>
                  <a:pt x="1509" y="393"/>
                </a:moveTo>
                <a:lnTo>
                  <a:pt x="1500" y="393"/>
                </a:lnTo>
                <a:lnTo>
                  <a:pt x="1496" y="392"/>
                </a:lnTo>
                <a:lnTo>
                  <a:pt x="1492" y="391"/>
                </a:lnTo>
                <a:lnTo>
                  <a:pt x="1485" y="389"/>
                </a:lnTo>
                <a:lnTo>
                  <a:pt x="1478" y="386"/>
                </a:lnTo>
                <a:lnTo>
                  <a:pt x="1472" y="381"/>
                </a:lnTo>
                <a:lnTo>
                  <a:pt x="1466" y="376"/>
                </a:lnTo>
                <a:lnTo>
                  <a:pt x="1461" y="371"/>
                </a:lnTo>
                <a:lnTo>
                  <a:pt x="1457" y="364"/>
                </a:lnTo>
                <a:lnTo>
                  <a:pt x="1454" y="357"/>
                </a:lnTo>
                <a:lnTo>
                  <a:pt x="1451" y="349"/>
                </a:lnTo>
                <a:lnTo>
                  <a:pt x="1450" y="341"/>
                </a:lnTo>
                <a:lnTo>
                  <a:pt x="1450" y="332"/>
                </a:lnTo>
                <a:lnTo>
                  <a:pt x="1450" y="324"/>
                </a:lnTo>
                <a:lnTo>
                  <a:pt x="1451" y="315"/>
                </a:lnTo>
                <a:lnTo>
                  <a:pt x="1452" y="311"/>
                </a:lnTo>
                <a:lnTo>
                  <a:pt x="1454" y="308"/>
                </a:lnTo>
                <a:lnTo>
                  <a:pt x="1457" y="300"/>
                </a:lnTo>
                <a:lnTo>
                  <a:pt x="1461" y="294"/>
                </a:lnTo>
                <a:lnTo>
                  <a:pt x="1466" y="288"/>
                </a:lnTo>
                <a:lnTo>
                  <a:pt x="1472" y="283"/>
                </a:lnTo>
                <a:lnTo>
                  <a:pt x="1478" y="279"/>
                </a:lnTo>
                <a:lnTo>
                  <a:pt x="1481" y="277"/>
                </a:lnTo>
                <a:lnTo>
                  <a:pt x="1485" y="276"/>
                </a:lnTo>
                <a:lnTo>
                  <a:pt x="1492" y="273"/>
                </a:lnTo>
                <a:lnTo>
                  <a:pt x="1496" y="273"/>
                </a:lnTo>
                <a:lnTo>
                  <a:pt x="1500" y="272"/>
                </a:lnTo>
                <a:lnTo>
                  <a:pt x="1509" y="272"/>
                </a:lnTo>
                <a:lnTo>
                  <a:pt x="1517" y="272"/>
                </a:lnTo>
                <a:lnTo>
                  <a:pt x="1521" y="273"/>
                </a:lnTo>
                <a:lnTo>
                  <a:pt x="1525" y="273"/>
                </a:lnTo>
                <a:lnTo>
                  <a:pt x="1533" y="276"/>
                </a:lnTo>
                <a:lnTo>
                  <a:pt x="1539" y="279"/>
                </a:lnTo>
                <a:lnTo>
                  <a:pt x="1546" y="283"/>
                </a:lnTo>
                <a:lnTo>
                  <a:pt x="1551" y="288"/>
                </a:lnTo>
                <a:lnTo>
                  <a:pt x="1556" y="294"/>
                </a:lnTo>
                <a:lnTo>
                  <a:pt x="1560" y="300"/>
                </a:lnTo>
                <a:lnTo>
                  <a:pt x="1561" y="304"/>
                </a:lnTo>
                <a:lnTo>
                  <a:pt x="1563" y="308"/>
                </a:lnTo>
                <a:lnTo>
                  <a:pt x="1565" y="315"/>
                </a:lnTo>
                <a:lnTo>
                  <a:pt x="1566" y="324"/>
                </a:lnTo>
                <a:lnTo>
                  <a:pt x="1567" y="332"/>
                </a:lnTo>
                <a:lnTo>
                  <a:pt x="1566" y="341"/>
                </a:lnTo>
                <a:lnTo>
                  <a:pt x="1565" y="349"/>
                </a:lnTo>
                <a:lnTo>
                  <a:pt x="1564" y="353"/>
                </a:lnTo>
                <a:lnTo>
                  <a:pt x="1563" y="357"/>
                </a:lnTo>
                <a:lnTo>
                  <a:pt x="1560" y="364"/>
                </a:lnTo>
                <a:lnTo>
                  <a:pt x="1556" y="371"/>
                </a:lnTo>
                <a:lnTo>
                  <a:pt x="1551" y="376"/>
                </a:lnTo>
                <a:lnTo>
                  <a:pt x="1546" y="381"/>
                </a:lnTo>
                <a:lnTo>
                  <a:pt x="1539" y="386"/>
                </a:lnTo>
                <a:lnTo>
                  <a:pt x="1536" y="387"/>
                </a:lnTo>
                <a:lnTo>
                  <a:pt x="1533" y="389"/>
                </a:lnTo>
                <a:lnTo>
                  <a:pt x="1525" y="391"/>
                </a:lnTo>
                <a:lnTo>
                  <a:pt x="1521" y="392"/>
                </a:lnTo>
                <a:lnTo>
                  <a:pt x="1517" y="393"/>
                </a:lnTo>
                <a:lnTo>
                  <a:pt x="1509" y="393"/>
                </a:lnTo>
                <a:close/>
                <a:moveTo>
                  <a:pt x="1509" y="368"/>
                </a:moveTo>
                <a:lnTo>
                  <a:pt x="1514" y="367"/>
                </a:lnTo>
                <a:lnTo>
                  <a:pt x="1517" y="366"/>
                </a:lnTo>
                <a:lnTo>
                  <a:pt x="1519" y="365"/>
                </a:lnTo>
                <a:lnTo>
                  <a:pt x="1522" y="364"/>
                </a:lnTo>
                <a:lnTo>
                  <a:pt x="1524" y="362"/>
                </a:lnTo>
                <a:lnTo>
                  <a:pt x="1525" y="360"/>
                </a:lnTo>
                <a:lnTo>
                  <a:pt x="1527" y="358"/>
                </a:lnTo>
                <a:lnTo>
                  <a:pt x="1530" y="352"/>
                </a:lnTo>
                <a:lnTo>
                  <a:pt x="1532" y="346"/>
                </a:lnTo>
                <a:lnTo>
                  <a:pt x="1533" y="340"/>
                </a:lnTo>
                <a:lnTo>
                  <a:pt x="1533" y="332"/>
                </a:lnTo>
                <a:lnTo>
                  <a:pt x="1533" y="325"/>
                </a:lnTo>
                <a:lnTo>
                  <a:pt x="1532" y="318"/>
                </a:lnTo>
                <a:lnTo>
                  <a:pt x="1530" y="312"/>
                </a:lnTo>
                <a:lnTo>
                  <a:pt x="1527" y="307"/>
                </a:lnTo>
                <a:lnTo>
                  <a:pt x="1525" y="304"/>
                </a:lnTo>
                <a:lnTo>
                  <a:pt x="1524" y="302"/>
                </a:lnTo>
                <a:lnTo>
                  <a:pt x="1519" y="299"/>
                </a:lnTo>
                <a:lnTo>
                  <a:pt x="1514" y="297"/>
                </a:lnTo>
                <a:lnTo>
                  <a:pt x="1509" y="296"/>
                </a:lnTo>
                <a:lnTo>
                  <a:pt x="1503" y="297"/>
                </a:lnTo>
                <a:lnTo>
                  <a:pt x="1500" y="298"/>
                </a:lnTo>
                <a:lnTo>
                  <a:pt x="1498" y="299"/>
                </a:lnTo>
                <a:lnTo>
                  <a:pt x="1496" y="300"/>
                </a:lnTo>
                <a:lnTo>
                  <a:pt x="1494" y="302"/>
                </a:lnTo>
                <a:lnTo>
                  <a:pt x="1492" y="304"/>
                </a:lnTo>
                <a:lnTo>
                  <a:pt x="1490" y="307"/>
                </a:lnTo>
                <a:lnTo>
                  <a:pt x="1487" y="312"/>
                </a:lnTo>
                <a:lnTo>
                  <a:pt x="1485" y="318"/>
                </a:lnTo>
                <a:lnTo>
                  <a:pt x="1484" y="325"/>
                </a:lnTo>
                <a:lnTo>
                  <a:pt x="1484" y="332"/>
                </a:lnTo>
                <a:lnTo>
                  <a:pt x="1484" y="340"/>
                </a:lnTo>
                <a:lnTo>
                  <a:pt x="1485" y="346"/>
                </a:lnTo>
                <a:lnTo>
                  <a:pt x="1487" y="352"/>
                </a:lnTo>
                <a:lnTo>
                  <a:pt x="1490" y="358"/>
                </a:lnTo>
                <a:lnTo>
                  <a:pt x="1491" y="359"/>
                </a:lnTo>
                <a:lnTo>
                  <a:pt x="1492" y="360"/>
                </a:lnTo>
                <a:lnTo>
                  <a:pt x="1494" y="362"/>
                </a:lnTo>
                <a:lnTo>
                  <a:pt x="1498" y="365"/>
                </a:lnTo>
                <a:lnTo>
                  <a:pt x="1503" y="367"/>
                </a:lnTo>
                <a:lnTo>
                  <a:pt x="1509" y="368"/>
                </a:lnTo>
                <a:close/>
                <a:moveTo>
                  <a:pt x="1641" y="393"/>
                </a:moveTo>
                <a:lnTo>
                  <a:pt x="1632" y="393"/>
                </a:lnTo>
                <a:lnTo>
                  <a:pt x="1628" y="392"/>
                </a:lnTo>
                <a:lnTo>
                  <a:pt x="1624" y="391"/>
                </a:lnTo>
                <a:lnTo>
                  <a:pt x="1617" y="389"/>
                </a:lnTo>
                <a:lnTo>
                  <a:pt x="1610" y="386"/>
                </a:lnTo>
                <a:lnTo>
                  <a:pt x="1604" y="381"/>
                </a:lnTo>
                <a:lnTo>
                  <a:pt x="1599" y="376"/>
                </a:lnTo>
                <a:lnTo>
                  <a:pt x="1594" y="371"/>
                </a:lnTo>
                <a:lnTo>
                  <a:pt x="1590" y="364"/>
                </a:lnTo>
                <a:lnTo>
                  <a:pt x="1587" y="357"/>
                </a:lnTo>
                <a:lnTo>
                  <a:pt x="1585" y="349"/>
                </a:lnTo>
                <a:lnTo>
                  <a:pt x="1583" y="341"/>
                </a:lnTo>
                <a:lnTo>
                  <a:pt x="1583" y="332"/>
                </a:lnTo>
                <a:lnTo>
                  <a:pt x="1583" y="324"/>
                </a:lnTo>
                <a:lnTo>
                  <a:pt x="1585" y="315"/>
                </a:lnTo>
                <a:lnTo>
                  <a:pt x="1586" y="311"/>
                </a:lnTo>
                <a:lnTo>
                  <a:pt x="1587" y="308"/>
                </a:lnTo>
                <a:lnTo>
                  <a:pt x="1590" y="300"/>
                </a:lnTo>
                <a:lnTo>
                  <a:pt x="1594" y="294"/>
                </a:lnTo>
                <a:lnTo>
                  <a:pt x="1599" y="288"/>
                </a:lnTo>
                <a:lnTo>
                  <a:pt x="1604" y="283"/>
                </a:lnTo>
                <a:lnTo>
                  <a:pt x="1610" y="279"/>
                </a:lnTo>
                <a:lnTo>
                  <a:pt x="1614" y="277"/>
                </a:lnTo>
                <a:lnTo>
                  <a:pt x="1617" y="276"/>
                </a:lnTo>
                <a:lnTo>
                  <a:pt x="1624" y="273"/>
                </a:lnTo>
                <a:lnTo>
                  <a:pt x="1628" y="273"/>
                </a:lnTo>
                <a:lnTo>
                  <a:pt x="1632" y="272"/>
                </a:lnTo>
                <a:lnTo>
                  <a:pt x="1641" y="272"/>
                </a:lnTo>
                <a:lnTo>
                  <a:pt x="1650" y="272"/>
                </a:lnTo>
                <a:lnTo>
                  <a:pt x="1654" y="273"/>
                </a:lnTo>
                <a:lnTo>
                  <a:pt x="1658" y="273"/>
                </a:lnTo>
                <a:lnTo>
                  <a:pt x="1665" y="276"/>
                </a:lnTo>
                <a:lnTo>
                  <a:pt x="1672" y="279"/>
                </a:lnTo>
                <a:lnTo>
                  <a:pt x="1678" y="283"/>
                </a:lnTo>
                <a:lnTo>
                  <a:pt x="1683" y="288"/>
                </a:lnTo>
                <a:lnTo>
                  <a:pt x="1688" y="294"/>
                </a:lnTo>
                <a:lnTo>
                  <a:pt x="1692" y="300"/>
                </a:lnTo>
                <a:lnTo>
                  <a:pt x="1694" y="304"/>
                </a:lnTo>
                <a:lnTo>
                  <a:pt x="1695" y="308"/>
                </a:lnTo>
                <a:lnTo>
                  <a:pt x="1697" y="315"/>
                </a:lnTo>
                <a:lnTo>
                  <a:pt x="1699" y="324"/>
                </a:lnTo>
                <a:lnTo>
                  <a:pt x="1699" y="332"/>
                </a:lnTo>
                <a:lnTo>
                  <a:pt x="1699" y="341"/>
                </a:lnTo>
                <a:lnTo>
                  <a:pt x="1697" y="349"/>
                </a:lnTo>
                <a:lnTo>
                  <a:pt x="1696" y="353"/>
                </a:lnTo>
                <a:lnTo>
                  <a:pt x="1695" y="357"/>
                </a:lnTo>
                <a:lnTo>
                  <a:pt x="1692" y="364"/>
                </a:lnTo>
                <a:lnTo>
                  <a:pt x="1688" y="371"/>
                </a:lnTo>
                <a:lnTo>
                  <a:pt x="1683" y="376"/>
                </a:lnTo>
                <a:lnTo>
                  <a:pt x="1678" y="381"/>
                </a:lnTo>
                <a:lnTo>
                  <a:pt x="1672" y="386"/>
                </a:lnTo>
                <a:lnTo>
                  <a:pt x="1669" y="387"/>
                </a:lnTo>
                <a:lnTo>
                  <a:pt x="1665" y="389"/>
                </a:lnTo>
                <a:lnTo>
                  <a:pt x="1658" y="391"/>
                </a:lnTo>
                <a:lnTo>
                  <a:pt x="1654" y="392"/>
                </a:lnTo>
                <a:lnTo>
                  <a:pt x="1650" y="393"/>
                </a:lnTo>
                <a:lnTo>
                  <a:pt x="1641" y="393"/>
                </a:lnTo>
                <a:close/>
                <a:moveTo>
                  <a:pt x="1641" y="368"/>
                </a:moveTo>
                <a:lnTo>
                  <a:pt x="1647" y="367"/>
                </a:lnTo>
                <a:lnTo>
                  <a:pt x="1649" y="366"/>
                </a:lnTo>
                <a:lnTo>
                  <a:pt x="1652" y="365"/>
                </a:lnTo>
                <a:lnTo>
                  <a:pt x="1654" y="364"/>
                </a:lnTo>
                <a:lnTo>
                  <a:pt x="1656" y="362"/>
                </a:lnTo>
                <a:lnTo>
                  <a:pt x="1658" y="360"/>
                </a:lnTo>
                <a:lnTo>
                  <a:pt x="1660" y="358"/>
                </a:lnTo>
                <a:lnTo>
                  <a:pt x="1662" y="352"/>
                </a:lnTo>
                <a:lnTo>
                  <a:pt x="1664" y="346"/>
                </a:lnTo>
                <a:lnTo>
                  <a:pt x="1665" y="340"/>
                </a:lnTo>
                <a:lnTo>
                  <a:pt x="1666" y="332"/>
                </a:lnTo>
                <a:lnTo>
                  <a:pt x="1665" y="325"/>
                </a:lnTo>
                <a:lnTo>
                  <a:pt x="1664" y="318"/>
                </a:lnTo>
                <a:lnTo>
                  <a:pt x="1662" y="312"/>
                </a:lnTo>
                <a:lnTo>
                  <a:pt x="1660" y="307"/>
                </a:lnTo>
                <a:lnTo>
                  <a:pt x="1658" y="304"/>
                </a:lnTo>
                <a:lnTo>
                  <a:pt x="1656" y="302"/>
                </a:lnTo>
                <a:lnTo>
                  <a:pt x="1652" y="299"/>
                </a:lnTo>
                <a:lnTo>
                  <a:pt x="1647" y="297"/>
                </a:lnTo>
                <a:lnTo>
                  <a:pt x="1641" y="296"/>
                </a:lnTo>
                <a:lnTo>
                  <a:pt x="1635" y="297"/>
                </a:lnTo>
                <a:lnTo>
                  <a:pt x="1633" y="298"/>
                </a:lnTo>
                <a:lnTo>
                  <a:pt x="1630" y="299"/>
                </a:lnTo>
                <a:lnTo>
                  <a:pt x="1628" y="300"/>
                </a:lnTo>
                <a:lnTo>
                  <a:pt x="1626" y="302"/>
                </a:lnTo>
                <a:lnTo>
                  <a:pt x="1624" y="304"/>
                </a:lnTo>
                <a:lnTo>
                  <a:pt x="1623" y="307"/>
                </a:lnTo>
                <a:lnTo>
                  <a:pt x="1620" y="312"/>
                </a:lnTo>
                <a:lnTo>
                  <a:pt x="1618" y="318"/>
                </a:lnTo>
                <a:lnTo>
                  <a:pt x="1617" y="325"/>
                </a:lnTo>
                <a:lnTo>
                  <a:pt x="1616" y="332"/>
                </a:lnTo>
                <a:lnTo>
                  <a:pt x="1617" y="340"/>
                </a:lnTo>
                <a:lnTo>
                  <a:pt x="1618" y="346"/>
                </a:lnTo>
                <a:lnTo>
                  <a:pt x="1620" y="352"/>
                </a:lnTo>
                <a:lnTo>
                  <a:pt x="1623" y="358"/>
                </a:lnTo>
                <a:lnTo>
                  <a:pt x="1623" y="359"/>
                </a:lnTo>
                <a:lnTo>
                  <a:pt x="1624" y="360"/>
                </a:lnTo>
                <a:lnTo>
                  <a:pt x="1626" y="362"/>
                </a:lnTo>
                <a:lnTo>
                  <a:pt x="1630" y="365"/>
                </a:lnTo>
                <a:lnTo>
                  <a:pt x="1635" y="367"/>
                </a:lnTo>
                <a:lnTo>
                  <a:pt x="1641" y="368"/>
                </a:lnTo>
                <a:close/>
                <a:moveTo>
                  <a:pt x="1754" y="391"/>
                </a:moveTo>
                <a:lnTo>
                  <a:pt x="1721" y="391"/>
                </a:lnTo>
                <a:lnTo>
                  <a:pt x="1721" y="234"/>
                </a:lnTo>
                <a:lnTo>
                  <a:pt x="1754" y="234"/>
                </a:lnTo>
                <a:lnTo>
                  <a:pt x="1754" y="391"/>
                </a:lnTo>
                <a:close/>
                <a:moveTo>
                  <a:pt x="1884" y="393"/>
                </a:moveTo>
                <a:lnTo>
                  <a:pt x="1875" y="393"/>
                </a:lnTo>
                <a:lnTo>
                  <a:pt x="1871" y="392"/>
                </a:lnTo>
                <a:lnTo>
                  <a:pt x="1867" y="391"/>
                </a:lnTo>
                <a:lnTo>
                  <a:pt x="1859" y="389"/>
                </a:lnTo>
                <a:lnTo>
                  <a:pt x="1852" y="386"/>
                </a:lnTo>
                <a:lnTo>
                  <a:pt x="1846" y="381"/>
                </a:lnTo>
                <a:lnTo>
                  <a:pt x="1841" y="376"/>
                </a:lnTo>
                <a:lnTo>
                  <a:pt x="1836" y="371"/>
                </a:lnTo>
                <a:lnTo>
                  <a:pt x="1832" y="364"/>
                </a:lnTo>
                <a:lnTo>
                  <a:pt x="1829" y="357"/>
                </a:lnTo>
                <a:lnTo>
                  <a:pt x="1827" y="349"/>
                </a:lnTo>
                <a:lnTo>
                  <a:pt x="1826" y="341"/>
                </a:lnTo>
                <a:lnTo>
                  <a:pt x="1825" y="332"/>
                </a:lnTo>
                <a:lnTo>
                  <a:pt x="1826" y="324"/>
                </a:lnTo>
                <a:lnTo>
                  <a:pt x="1827" y="315"/>
                </a:lnTo>
                <a:lnTo>
                  <a:pt x="1828" y="311"/>
                </a:lnTo>
                <a:lnTo>
                  <a:pt x="1829" y="308"/>
                </a:lnTo>
                <a:lnTo>
                  <a:pt x="1832" y="300"/>
                </a:lnTo>
                <a:lnTo>
                  <a:pt x="1836" y="294"/>
                </a:lnTo>
                <a:lnTo>
                  <a:pt x="1841" y="288"/>
                </a:lnTo>
                <a:lnTo>
                  <a:pt x="1846" y="283"/>
                </a:lnTo>
                <a:lnTo>
                  <a:pt x="1852" y="279"/>
                </a:lnTo>
                <a:lnTo>
                  <a:pt x="1856" y="277"/>
                </a:lnTo>
                <a:lnTo>
                  <a:pt x="1859" y="276"/>
                </a:lnTo>
                <a:lnTo>
                  <a:pt x="1867" y="273"/>
                </a:lnTo>
                <a:lnTo>
                  <a:pt x="1871" y="273"/>
                </a:lnTo>
                <a:lnTo>
                  <a:pt x="1875" y="272"/>
                </a:lnTo>
                <a:lnTo>
                  <a:pt x="1884" y="272"/>
                </a:lnTo>
                <a:lnTo>
                  <a:pt x="1893" y="272"/>
                </a:lnTo>
                <a:lnTo>
                  <a:pt x="1897" y="273"/>
                </a:lnTo>
                <a:lnTo>
                  <a:pt x="1901" y="273"/>
                </a:lnTo>
                <a:lnTo>
                  <a:pt x="1908" y="276"/>
                </a:lnTo>
                <a:lnTo>
                  <a:pt x="1915" y="279"/>
                </a:lnTo>
                <a:lnTo>
                  <a:pt x="1921" y="283"/>
                </a:lnTo>
                <a:lnTo>
                  <a:pt x="1927" y="288"/>
                </a:lnTo>
                <a:lnTo>
                  <a:pt x="1931" y="294"/>
                </a:lnTo>
                <a:lnTo>
                  <a:pt x="1935" y="300"/>
                </a:lnTo>
                <a:lnTo>
                  <a:pt x="1937" y="304"/>
                </a:lnTo>
                <a:lnTo>
                  <a:pt x="1938" y="308"/>
                </a:lnTo>
                <a:lnTo>
                  <a:pt x="1940" y="315"/>
                </a:lnTo>
                <a:lnTo>
                  <a:pt x="1942" y="324"/>
                </a:lnTo>
                <a:lnTo>
                  <a:pt x="1942" y="332"/>
                </a:lnTo>
                <a:lnTo>
                  <a:pt x="1942" y="341"/>
                </a:lnTo>
                <a:lnTo>
                  <a:pt x="1940" y="349"/>
                </a:lnTo>
                <a:lnTo>
                  <a:pt x="1939" y="353"/>
                </a:lnTo>
                <a:lnTo>
                  <a:pt x="1938" y="357"/>
                </a:lnTo>
                <a:lnTo>
                  <a:pt x="1935" y="364"/>
                </a:lnTo>
                <a:lnTo>
                  <a:pt x="1931" y="371"/>
                </a:lnTo>
                <a:lnTo>
                  <a:pt x="1927" y="376"/>
                </a:lnTo>
                <a:lnTo>
                  <a:pt x="1921" y="381"/>
                </a:lnTo>
                <a:lnTo>
                  <a:pt x="1915" y="386"/>
                </a:lnTo>
                <a:lnTo>
                  <a:pt x="1912" y="387"/>
                </a:lnTo>
                <a:lnTo>
                  <a:pt x="1908" y="389"/>
                </a:lnTo>
                <a:lnTo>
                  <a:pt x="1901" y="391"/>
                </a:lnTo>
                <a:lnTo>
                  <a:pt x="1897" y="392"/>
                </a:lnTo>
                <a:lnTo>
                  <a:pt x="1893" y="393"/>
                </a:lnTo>
                <a:lnTo>
                  <a:pt x="1884" y="393"/>
                </a:lnTo>
                <a:close/>
                <a:moveTo>
                  <a:pt x="1884" y="368"/>
                </a:moveTo>
                <a:lnTo>
                  <a:pt x="1890" y="367"/>
                </a:lnTo>
                <a:lnTo>
                  <a:pt x="1893" y="366"/>
                </a:lnTo>
                <a:lnTo>
                  <a:pt x="1895" y="365"/>
                </a:lnTo>
                <a:lnTo>
                  <a:pt x="1897" y="364"/>
                </a:lnTo>
                <a:lnTo>
                  <a:pt x="1899" y="362"/>
                </a:lnTo>
                <a:lnTo>
                  <a:pt x="1901" y="360"/>
                </a:lnTo>
                <a:lnTo>
                  <a:pt x="1903" y="358"/>
                </a:lnTo>
                <a:lnTo>
                  <a:pt x="1906" y="352"/>
                </a:lnTo>
                <a:lnTo>
                  <a:pt x="1907" y="346"/>
                </a:lnTo>
                <a:lnTo>
                  <a:pt x="1909" y="340"/>
                </a:lnTo>
                <a:lnTo>
                  <a:pt x="1909" y="332"/>
                </a:lnTo>
                <a:lnTo>
                  <a:pt x="1909" y="325"/>
                </a:lnTo>
                <a:lnTo>
                  <a:pt x="1907" y="318"/>
                </a:lnTo>
                <a:lnTo>
                  <a:pt x="1906" y="312"/>
                </a:lnTo>
                <a:lnTo>
                  <a:pt x="1903" y="307"/>
                </a:lnTo>
                <a:lnTo>
                  <a:pt x="1901" y="304"/>
                </a:lnTo>
                <a:lnTo>
                  <a:pt x="1899" y="302"/>
                </a:lnTo>
                <a:lnTo>
                  <a:pt x="1895" y="299"/>
                </a:lnTo>
                <a:lnTo>
                  <a:pt x="1890" y="297"/>
                </a:lnTo>
                <a:lnTo>
                  <a:pt x="1884" y="296"/>
                </a:lnTo>
                <a:lnTo>
                  <a:pt x="1878" y="297"/>
                </a:lnTo>
                <a:lnTo>
                  <a:pt x="1875" y="298"/>
                </a:lnTo>
                <a:lnTo>
                  <a:pt x="1873" y="299"/>
                </a:lnTo>
                <a:lnTo>
                  <a:pt x="1870" y="300"/>
                </a:lnTo>
                <a:lnTo>
                  <a:pt x="1868" y="302"/>
                </a:lnTo>
                <a:lnTo>
                  <a:pt x="1866" y="304"/>
                </a:lnTo>
                <a:lnTo>
                  <a:pt x="1865" y="307"/>
                </a:lnTo>
                <a:lnTo>
                  <a:pt x="1862" y="312"/>
                </a:lnTo>
                <a:lnTo>
                  <a:pt x="1860" y="318"/>
                </a:lnTo>
                <a:lnTo>
                  <a:pt x="1859" y="325"/>
                </a:lnTo>
                <a:lnTo>
                  <a:pt x="1858" y="332"/>
                </a:lnTo>
                <a:lnTo>
                  <a:pt x="1859" y="340"/>
                </a:lnTo>
                <a:lnTo>
                  <a:pt x="1860" y="346"/>
                </a:lnTo>
                <a:lnTo>
                  <a:pt x="1862" y="352"/>
                </a:lnTo>
                <a:lnTo>
                  <a:pt x="1865" y="358"/>
                </a:lnTo>
                <a:lnTo>
                  <a:pt x="1866" y="359"/>
                </a:lnTo>
                <a:lnTo>
                  <a:pt x="1866" y="360"/>
                </a:lnTo>
                <a:lnTo>
                  <a:pt x="1868" y="362"/>
                </a:lnTo>
                <a:lnTo>
                  <a:pt x="1873" y="365"/>
                </a:lnTo>
                <a:lnTo>
                  <a:pt x="1878" y="367"/>
                </a:lnTo>
                <a:lnTo>
                  <a:pt x="1884" y="368"/>
                </a:lnTo>
                <a:close/>
                <a:moveTo>
                  <a:pt x="2025" y="273"/>
                </a:moveTo>
                <a:lnTo>
                  <a:pt x="2025" y="298"/>
                </a:lnTo>
                <a:lnTo>
                  <a:pt x="2002" y="298"/>
                </a:lnTo>
                <a:lnTo>
                  <a:pt x="2002" y="391"/>
                </a:lnTo>
                <a:lnTo>
                  <a:pt x="1969" y="391"/>
                </a:lnTo>
                <a:lnTo>
                  <a:pt x="1969" y="298"/>
                </a:lnTo>
                <a:lnTo>
                  <a:pt x="1953" y="298"/>
                </a:lnTo>
                <a:lnTo>
                  <a:pt x="1953" y="273"/>
                </a:lnTo>
                <a:lnTo>
                  <a:pt x="1969" y="273"/>
                </a:lnTo>
                <a:lnTo>
                  <a:pt x="1969" y="265"/>
                </a:lnTo>
                <a:lnTo>
                  <a:pt x="1970" y="260"/>
                </a:lnTo>
                <a:lnTo>
                  <a:pt x="1970" y="256"/>
                </a:lnTo>
                <a:lnTo>
                  <a:pt x="1972" y="248"/>
                </a:lnTo>
                <a:lnTo>
                  <a:pt x="1974" y="244"/>
                </a:lnTo>
                <a:lnTo>
                  <a:pt x="1976" y="241"/>
                </a:lnTo>
                <a:lnTo>
                  <a:pt x="1978" y="238"/>
                </a:lnTo>
                <a:lnTo>
                  <a:pt x="1980" y="236"/>
                </a:lnTo>
                <a:lnTo>
                  <a:pt x="1986" y="232"/>
                </a:lnTo>
                <a:lnTo>
                  <a:pt x="1988" y="231"/>
                </a:lnTo>
                <a:lnTo>
                  <a:pt x="1989" y="230"/>
                </a:lnTo>
                <a:lnTo>
                  <a:pt x="1993" y="229"/>
                </a:lnTo>
                <a:lnTo>
                  <a:pt x="2000" y="227"/>
                </a:lnTo>
                <a:lnTo>
                  <a:pt x="2004" y="227"/>
                </a:lnTo>
                <a:lnTo>
                  <a:pt x="2008" y="226"/>
                </a:lnTo>
                <a:lnTo>
                  <a:pt x="2015" y="227"/>
                </a:lnTo>
                <a:lnTo>
                  <a:pt x="2022" y="228"/>
                </a:lnTo>
                <a:lnTo>
                  <a:pt x="2031" y="230"/>
                </a:lnTo>
                <a:lnTo>
                  <a:pt x="2025" y="254"/>
                </a:lnTo>
                <a:lnTo>
                  <a:pt x="2021" y="253"/>
                </a:lnTo>
                <a:lnTo>
                  <a:pt x="2015" y="253"/>
                </a:lnTo>
                <a:lnTo>
                  <a:pt x="2011" y="253"/>
                </a:lnTo>
                <a:lnTo>
                  <a:pt x="2009" y="253"/>
                </a:lnTo>
                <a:lnTo>
                  <a:pt x="2006" y="254"/>
                </a:lnTo>
                <a:lnTo>
                  <a:pt x="2005" y="256"/>
                </a:lnTo>
                <a:lnTo>
                  <a:pt x="2004" y="258"/>
                </a:lnTo>
                <a:lnTo>
                  <a:pt x="2003" y="260"/>
                </a:lnTo>
                <a:lnTo>
                  <a:pt x="2002" y="262"/>
                </a:lnTo>
                <a:lnTo>
                  <a:pt x="2002" y="265"/>
                </a:lnTo>
                <a:lnTo>
                  <a:pt x="2002" y="273"/>
                </a:lnTo>
                <a:lnTo>
                  <a:pt x="2025" y="273"/>
                </a:lnTo>
                <a:close/>
                <a:moveTo>
                  <a:pt x="2181" y="279"/>
                </a:moveTo>
                <a:lnTo>
                  <a:pt x="2180" y="275"/>
                </a:lnTo>
                <a:lnTo>
                  <a:pt x="2179" y="271"/>
                </a:lnTo>
                <a:lnTo>
                  <a:pt x="2176" y="267"/>
                </a:lnTo>
                <a:lnTo>
                  <a:pt x="2173" y="265"/>
                </a:lnTo>
                <a:lnTo>
                  <a:pt x="2170" y="262"/>
                </a:lnTo>
                <a:lnTo>
                  <a:pt x="2167" y="261"/>
                </a:lnTo>
                <a:lnTo>
                  <a:pt x="2165" y="261"/>
                </a:lnTo>
                <a:lnTo>
                  <a:pt x="2160" y="260"/>
                </a:lnTo>
                <a:lnTo>
                  <a:pt x="2154" y="259"/>
                </a:lnTo>
                <a:lnTo>
                  <a:pt x="2149" y="260"/>
                </a:lnTo>
                <a:lnTo>
                  <a:pt x="2144" y="261"/>
                </a:lnTo>
                <a:lnTo>
                  <a:pt x="2139" y="262"/>
                </a:lnTo>
                <a:lnTo>
                  <a:pt x="2137" y="263"/>
                </a:lnTo>
                <a:lnTo>
                  <a:pt x="2136" y="264"/>
                </a:lnTo>
                <a:lnTo>
                  <a:pt x="2133" y="267"/>
                </a:lnTo>
                <a:lnTo>
                  <a:pt x="2131" y="270"/>
                </a:lnTo>
                <a:lnTo>
                  <a:pt x="2130" y="273"/>
                </a:lnTo>
                <a:lnTo>
                  <a:pt x="2129" y="277"/>
                </a:lnTo>
                <a:lnTo>
                  <a:pt x="2129" y="279"/>
                </a:lnTo>
                <a:lnTo>
                  <a:pt x="2130" y="281"/>
                </a:lnTo>
                <a:lnTo>
                  <a:pt x="2131" y="284"/>
                </a:lnTo>
                <a:lnTo>
                  <a:pt x="2133" y="287"/>
                </a:lnTo>
                <a:lnTo>
                  <a:pt x="2136" y="290"/>
                </a:lnTo>
                <a:lnTo>
                  <a:pt x="2140" y="292"/>
                </a:lnTo>
                <a:lnTo>
                  <a:pt x="2145" y="294"/>
                </a:lnTo>
                <a:lnTo>
                  <a:pt x="2154" y="296"/>
                </a:lnTo>
                <a:lnTo>
                  <a:pt x="2168" y="300"/>
                </a:lnTo>
                <a:lnTo>
                  <a:pt x="2175" y="302"/>
                </a:lnTo>
                <a:lnTo>
                  <a:pt x="2181" y="304"/>
                </a:lnTo>
                <a:lnTo>
                  <a:pt x="2192" y="309"/>
                </a:lnTo>
                <a:lnTo>
                  <a:pt x="2197" y="312"/>
                </a:lnTo>
                <a:lnTo>
                  <a:pt x="2202" y="315"/>
                </a:lnTo>
                <a:lnTo>
                  <a:pt x="2206" y="319"/>
                </a:lnTo>
                <a:lnTo>
                  <a:pt x="2209" y="324"/>
                </a:lnTo>
                <a:lnTo>
                  <a:pt x="2212" y="329"/>
                </a:lnTo>
                <a:lnTo>
                  <a:pt x="2214" y="334"/>
                </a:lnTo>
                <a:lnTo>
                  <a:pt x="2215" y="340"/>
                </a:lnTo>
                <a:lnTo>
                  <a:pt x="2215" y="346"/>
                </a:lnTo>
                <a:lnTo>
                  <a:pt x="2215" y="351"/>
                </a:lnTo>
                <a:lnTo>
                  <a:pt x="2214" y="356"/>
                </a:lnTo>
                <a:lnTo>
                  <a:pt x="2213" y="361"/>
                </a:lnTo>
                <a:lnTo>
                  <a:pt x="2211" y="365"/>
                </a:lnTo>
                <a:lnTo>
                  <a:pt x="2209" y="370"/>
                </a:lnTo>
                <a:lnTo>
                  <a:pt x="2206" y="373"/>
                </a:lnTo>
                <a:lnTo>
                  <a:pt x="2203" y="377"/>
                </a:lnTo>
                <a:lnTo>
                  <a:pt x="2199" y="380"/>
                </a:lnTo>
                <a:lnTo>
                  <a:pt x="2195" y="383"/>
                </a:lnTo>
                <a:lnTo>
                  <a:pt x="2190" y="386"/>
                </a:lnTo>
                <a:lnTo>
                  <a:pt x="2185" y="388"/>
                </a:lnTo>
                <a:lnTo>
                  <a:pt x="2180" y="390"/>
                </a:lnTo>
                <a:lnTo>
                  <a:pt x="2168" y="392"/>
                </a:lnTo>
                <a:lnTo>
                  <a:pt x="2161" y="393"/>
                </a:lnTo>
                <a:lnTo>
                  <a:pt x="2154" y="393"/>
                </a:lnTo>
                <a:lnTo>
                  <a:pt x="2147" y="393"/>
                </a:lnTo>
                <a:lnTo>
                  <a:pt x="2141" y="392"/>
                </a:lnTo>
                <a:lnTo>
                  <a:pt x="2134" y="391"/>
                </a:lnTo>
                <a:lnTo>
                  <a:pt x="2129" y="390"/>
                </a:lnTo>
                <a:lnTo>
                  <a:pt x="2123" y="388"/>
                </a:lnTo>
                <a:lnTo>
                  <a:pt x="2118" y="386"/>
                </a:lnTo>
                <a:lnTo>
                  <a:pt x="2113" y="383"/>
                </a:lnTo>
                <a:lnTo>
                  <a:pt x="2109" y="380"/>
                </a:lnTo>
                <a:lnTo>
                  <a:pt x="2105" y="377"/>
                </a:lnTo>
                <a:lnTo>
                  <a:pt x="2101" y="373"/>
                </a:lnTo>
                <a:lnTo>
                  <a:pt x="2098" y="369"/>
                </a:lnTo>
                <a:lnTo>
                  <a:pt x="2096" y="364"/>
                </a:lnTo>
                <a:lnTo>
                  <a:pt x="2094" y="359"/>
                </a:lnTo>
                <a:lnTo>
                  <a:pt x="2092" y="354"/>
                </a:lnTo>
                <a:lnTo>
                  <a:pt x="2091" y="348"/>
                </a:lnTo>
                <a:lnTo>
                  <a:pt x="2091" y="342"/>
                </a:lnTo>
                <a:lnTo>
                  <a:pt x="2123" y="342"/>
                </a:lnTo>
                <a:lnTo>
                  <a:pt x="2124" y="347"/>
                </a:lnTo>
                <a:lnTo>
                  <a:pt x="2126" y="352"/>
                </a:lnTo>
                <a:lnTo>
                  <a:pt x="2129" y="356"/>
                </a:lnTo>
                <a:lnTo>
                  <a:pt x="2130" y="358"/>
                </a:lnTo>
                <a:lnTo>
                  <a:pt x="2132" y="359"/>
                </a:lnTo>
                <a:lnTo>
                  <a:pt x="2137" y="362"/>
                </a:lnTo>
                <a:lnTo>
                  <a:pt x="2142" y="364"/>
                </a:lnTo>
                <a:lnTo>
                  <a:pt x="2148" y="365"/>
                </a:lnTo>
                <a:lnTo>
                  <a:pt x="2154" y="365"/>
                </a:lnTo>
                <a:lnTo>
                  <a:pt x="2160" y="365"/>
                </a:lnTo>
                <a:lnTo>
                  <a:pt x="2165" y="364"/>
                </a:lnTo>
                <a:lnTo>
                  <a:pt x="2170" y="362"/>
                </a:lnTo>
                <a:lnTo>
                  <a:pt x="2174" y="360"/>
                </a:lnTo>
                <a:lnTo>
                  <a:pt x="2177" y="357"/>
                </a:lnTo>
                <a:lnTo>
                  <a:pt x="2180" y="354"/>
                </a:lnTo>
                <a:lnTo>
                  <a:pt x="2181" y="350"/>
                </a:lnTo>
                <a:lnTo>
                  <a:pt x="2182" y="346"/>
                </a:lnTo>
                <a:lnTo>
                  <a:pt x="2181" y="342"/>
                </a:lnTo>
                <a:lnTo>
                  <a:pt x="2180" y="339"/>
                </a:lnTo>
                <a:lnTo>
                  <a:pt x="2179" y="337"/>
                </a:lnTo>
                <a:lnTo>
                  <a:pt x="2178" y="336"/>
                </a:lnTo>
                <a:lnTo>
                  <a:pt x="2175" y="334"/>
                </a:lnTo>
                <a:lnTo>
                  <a:pt x="2171" y="332"/>
                </a:lnTo>
                <a:lnTo>
                  <a:pt x="2166" y="330"/>
                </a:lnTo>
                <a:lnTo>
                  <a:pt x="2161" y="328"/>
                </a:lnTo>
                <a:lnTo>
                  <a:pt x="2155" y="326"/>
                </a:lnTo>
                <a:lnTo>
                  <a:pt x="2138" y="322"/>
                </a:lnTo>
                <a:lnTo>
                  <a:pt x="2129" y="319"/>
                </a:lnTo>
                <a:lnTo>
                  <a:pt x="2120" y="316"/>
                </a:lnTo>
                <a:lnTo>
                  <a:pt x="2113" y="312"/>
                </a:lnTo>
                <a:lnTo>
                  <a:pt x="2107" y="307"/>
                </a:lnTo>
                <a:lnTo>
                  <a:pt x="2104" y="304"/>
                </a:lnTo>
                <a:lnTo>
                  <a:pt x="2102" y="301"/>
                </a:lnTo>
                <a:lnTo>
                  <a:pt x="2100" y="298"/>
                </a:lnTo>
                <a:lnTo>
                  <a:pt x="2098" y="295"/>
                </a:lnTo>
                <a:lnTo>
                  <a:pt x="2097" y="291"/>
                </a:lnTo>
                <a:lnTo>
                  <a:pt x="2096" y="287"/>
                </a:lnTo>
                <a:lnTo>
                  <a:pt x="2095" y="283"/>
                </a:lnTo>
                <a:lnTo>
                  <a:pt x="2095" y="279"/>
                </a:lnTo>
                <a:lnTo>
                  <a:pt x="2096" y="272"/>
                </a:lnTo>
                <a:lnTo>
                  <a:pt x="2096" y="269"/>
                </a:lnTo>
                <a:lnTo>
                  <a:pt x="2097" y="266"/>
                </a:lnTo>
                <a:lnTo>
                  <a:pt x="2099" y="260"/>
                </a:lnTo>
                <a:lnTo>
                  <a:pt x="2103" y="254"/>
                </a:lnTo>
                <a:lnTo>
                  <a:pt x="2107" y="249"/>
                </a:lnTo>
                <a:lnTo>
                  <a:pt x="2112" y="245"/>
                </a:lnTo>
                <a:lnTo>
                  <a:pt x="2115" y="243"/>
                </a:lnTo>
                <a:lnTo>
                  <a:pt x="2118" y="241"/>
                </a:lnTo>
                <a:lnTo>
                  <a:pt x="2124" y="238"/>
                </a:lnTo>
                <a:lnTo>
                  <a:pt x="2131" y="235"/>
                </a:lnTo>
                <a:lnTo>
                  <a:pt x="2138" y="233"/>
                </a:lnTo>
                <a:lnTo>
                  <a:pt x="2146" y="232"/>
                </a:lnTo>
                <a:lnTo>
                  <a:pt x="2155" y="232"/>
                </a:lnTo>
                <a:lnTo>
                  <a:pt x="2163" y="232"/>
                </a:lnTo>
                <a:lnTo>
                  <a:pt x="2171" y="233"/>
                </a:lnTo>
                <a:lnTo>
                  <a:pt x="2178" y="235"/>
                </a:lnTo>
                <a:lnTo>
                  <a:pt x="2185" y="238"/>
                </a:lnTo>
                <a:lnTo>
                  <a:pt x="2191" y="241"/>
                </a:lnTo>
                <a:lnTo>
                  <a:pt x="2197" y="245"/>
                </a:lnTo>
                <a:lnTo>
                  <a:pt x="2202" y="249"/>
                </a:lnTo>
                <a:lnTo>
                  <a:pt x="2206" y="254"/>
                </a:lnTo>
                <a:lnTo>
                  <a:pt x="2209" y="260"/>
                </a:lnTo>
                <a:lnTo>
                  <a:pt x="2211" y="266"/>
                </a:lnTo>
                <a:lnTo>
                  <a:pt x="2213" y="272"/>
                </a:lnTo>
                <a:lnTo>
                  <a:pt x="2213" y="279"/>
                </a:lnTo>
                <a:lnTo>
                  <a:pt x="2181" y="279"/>
                </a:lnTo>
                <a:close/>
                <a:moveTo>
                  <a:pt x="2291" y="393"/>
                </a:moveTo>
                <a:lnTo>
                  <a:pt x="2282" y="393"/>
                </a:lnTo>
                <a:lnTo>
                  <a:pt x="2278" y="392"/>
                </a:lnTo>
                <a:lnTo>
                  <a:pt x="2274" y="391"/>
                </a:lnTo>
                <a:lnTo>
                  <a:pt x="2267" y="389"/>
                </a:lnTo>
                <a:lnTo>
                  <a:pt x="2260" y="385"/>
                </a:lnTo>
                <a:lnTo>
                  <a:pt x="2254" y="381"/>
                </a:lnTo>
                <a:lnTo>
                  <a:pt x="2251" y="379"/>
                </a:lnTo>
                <a:lnTo>
                  <a:pt x="2249" y="376"/>
                </a:lnTo>
                <a:lnTo>
                  <a:pt x="2246" y="373"/>
                </a:lnTo>
                <a:lnTo>
                  <a:pt x="2244" y="371"/>
                </a:lnTo>
                <a:lnTo>
                  <a:pt x="2242" y="367"/>
                </a:lnTo>
                <a:lnTo>
                  <a:pt x="2240" y="364"/>
                </a:lnTo>
                <a:lnTo>
                  <a:pt x="2239" y="361"/>
                </a:lnTo>
                <a:lnTo>
                  <a:pt x="2237" y="357"/>
                </a:lnTo>
                <a:lnTo>
                  <a:pt x="2235" y="349"/>
                </a:lnTo>
                <a:lnTo>
                  <a:pt x="2234" y="341"/>
                </a:lnTo>
                <a:lnTo>
                  <a:pt x="2233" y="332"/>
                </a:lnTo>
                <a:lnTo>
                  <a:pt x="2234" y="324"/>
                </a:lnTo>
                <a:lnTo>
                  <a:pt x="2235" y="315"/>
                </a:lnTo>
                <a:lnTo>
                  <a:pt x="2236" y="312"/>
                </a:lnTo>
                <a:lnTo>
                  <a:pt x="2237" y="308"/>
                </a:lnTo>
                <a:lnTo>
                  <a:pt x="2240" y="301"/>
                </a:lnTo>
                <a:lnTo>
                  <a:pt x="2244" y="294"/>
                </a:lnTo>
                <a:lnTo>
                  <a:pt x="2249" y="288"/>
                </a:lnTo>
                <a:lnTo>
                  <a:pt x="2254" y="283"/>
                </a:lnTo>
                <a:lnTo>
                  <a:pt x="2260" y="279"/>
                </a:lnTo>
                <a:lnTo>
                  <a:pt x="2264" y="277"/>
                </a:lnTo>
                <a:lnTo>
                  <a:pt x="2267" y="276"/>
                </a:lnTo>
                <a:lnTo>
                  <a:pt x="2274" y="273"/>
                </a:lnTo>
                <a:lnTo>
                  <a:pt x="2278" y="273"/>
                </a:lnTo>
                <a:lnTo>
                  <a:pt x="2282" y="272"/>
                </a:lnTo>
                <a:lnTo>
                  <a:pt x="2291" y="272"/>
                </a:lnTo>
                <a:lnTo>
                  <a:pt x="2298" y="272"/>
                </a:lnTo>
                <a:lnTo>
                  <a:pt x="2306" y="273"/>
                </a:lnTo>
                <a:lnTo>
                  <a:pt x="2313" y="275"/>
                </a:lnTo>
                <a:lnTo>
                  <a:pt x="2319" y="277"/>
                </a:lnTo>
                <a:lnTo>
                  <a:pt x="2325" y="280"/>
                </a:lnTo>
                <a:lnTo>
                  <a:pt x="2329" y="284"/>
                </a:lnTo>
                <a:lnTo>
                  <a:pt x="2334" y="288"/>
                </a:lnTo>
                <a:lnTo>
                  <a:pt x="2337" y="293"/>
                </a:lnTo>
                <a:lnTo>
                  <a:pt x="2340" y="298"/>
                </a:lnTo>
                <a:lnTo>
                  <a:pt x="2343" y="304"/>
                </a:lnTo>
                <a:lnTo>
                  <a:pt x="2344" y="310"/>
                </a:lnTo>
                <a:lnTo>
                  <a:pt x="2345" y="317"/>
                </a:lnTo>
                <a:lnTo>
                  <a:pt x="2314" y="317"/>
                </a:lnTo>
                <a:lnTo>
                  <a:pt x="2313" y="312"/>
                </a:lnTo>
                <a:lnTo>
                  <a:pt x="2312" y="309"/>
                </a:lnTo>
                <a:lnTo>
                  <a:pt x="2310" y="305"/>
                </a:lnTo>
                <a:lnTo>
                  <a:pt x="2307" y="302"/>
                </a:lnTo>
                <a:lnTo>
                  <a:pt x="2304" y="300"/>
                </a:lnTo>
                <a:lnTo>
                  <a:pt x="2301" y="298"/>
                </a:lnTo>
                <a:lnTo>
                  <a:pt x="2296" y="297"/>
                </a:lnTo>
                <a:lnTo>
                  <a:pt x="2292" y="297"/>
                </a:lnTo>
                <a:lnTo>
                  <a:pt x="2286" y="298"/>
                </a:lnTo>
                <a:lnTo>
                  <a:pt x="2281" y="299"/>
                </a:lnTo>
                <a:lnTo>
                  <a:pt x="2277" y="302"/>
                </a:lnTo>
                <a:lnTo>
                  <a:pt x="2273" y="306"/>
                </a:lnTo>
                <a:lnTo>
                  <a:pt x="2272" y="309"/>
                </a:lnTo>
                <a:lnTo>
                  <a:pt x="2270" y="311"/>
                </a:lnTo>
                <a:lnTo>
                  <a:pt x="2268" y="317"/>
                </a:lnTo>
                <a:lnTo>
                  <a:pt x="2267" y="324"/>
                </a:lnTo>
                <a:lnTo>
                  <a:pt x="2266" y="332"/>
                </a:lnTo>
                <a:lnTo>
                  <a:pt x="2267" y="340"/>
                </a:lnTo>
                <a:lnTo>
                  <a:pt x="2268" y="347"/>
                </a:lnTo>
                <a:lnTo>
                  <a:pt x="2269" y="350"/>
                </a:lnTo>
                <a:lnTo>
                  <a:pt x="2270" y="353"/>
                </a:lnTo>
                <a:lnTo>
                  <a:pt x="2272" y="356"/>
                </a:lnTo>
                <a:lnTo>
                  <a:pt x="2273" y="358"/>
                </a:lnTo>
                <a:lnTo>
                  <a:pt x="2277" y="362"/>
                </a:lnTo>
                <a:lnTo>
                  <a:pt x="2279" y="364"/>
                </a:lnTo>
                <a:lnTo>
                  <a:pt x="2281" y="365"/>
                </a:lnTo>
                <a:lnTo>
                  <a:pt x="2286" y="367"/>
                </a:lnTo>
                <a:lnTo>
                  <a:pt x="2289" y="367"/>
                </a:lnTo>
                <a:lnTo>
                  <a:pt x="2292" y="367"/>
                </a:lnTo>
                <a:lnTo>
                  <a:pt x="2296" y="367"/>
                </a:lnTo>
                <a:lnTo>
                  <a:pt x="2299" y="366"/>
                </a:lnTo>
                <a:lnTo>
                  <a:pt x="2304" y="364"/>
                </a:lnTo>
                <a:lnTo>
                  <a:pt x="2307" y="362"/>
                </a:lnTo>
                <a:lnTo>
                  <a:pt x="2309" y="359"/>
                </a:lnTo>
                <a:lnTo>
                  <a:pt x="2311" y="356"/>
                </a:lnTo>
                <a:lnTo>
                  <a:pt x="2313" y="352"/>
                </a:lnTo>
                <a:lnTo>
                  <a:pt x="2314" y="348"/>
                </a:lnTo>
                <a:lnTo>
                  <a:pt x="2345" y="348"/>
                </a:lnTo>
                <a:lnTo>
                  <a:pt x="2344" y="354"/>
                </a:lnTo>
                <a:lnTo>
                  <a:pt x="2343" y="360"/>
                </a:lnTo>
                <a:lnTo>
                  <a:pt x="2342" y="363"/>
                </a:lnTo>
                <a:lnTo>
                  <a:pt x="2340" y="366"/>
                </a:lnTo>
                <a:lnTo>
                  <a:pt x="2339" y="369"/>
                </a:lnTo>
                <a:lnTo>
                  <a:pt x="2337" y="371"/>
                </a:lnTo>
                <a:lnTo>
                  <a:pt x="2334" y="376"/>
                </a:lnTo>
                <a:lnTo>
                  <a:pt x="2330" y="381"/>
                </a:lnTo>
                <a:lnTo>
                  <a:pt x="2325" y="384"/>
                </a:lnTo>
                <a:lnTo>
                  <a:pt x="2319" y="387"/>
                </a:lnTo>
                <a:lnTo>
                  <a:pt x="2313" y="390"/>
                </a:lnTo>
                <a:lnTo>
                  <a:pt x="2307" y="392"/>
                </a:lnTo>
                <a:lnTo>
                  <a:pt x="2299" y="393"/>
                </a:lnTo>
                <a:lnTo>
                  <a:pt x="2291" y="393"/>
                </a:lnTo>
                <a:close/>
                <a:moveTo>
                  <a:pt x="2383" y="258"/>
                </a:moveTo>
                <a:lnTo>
                  <a:pt x="2379" y="258"/>
                </a:lnTo>
                <a:lnTo>
                  <a:pt x="2376" y="257"/>
                </a:lnTo>
                <a:lnTo>
                  <a:pt x="2373" y="255"/>
                </a:lnTo>
                <a:lnTo>
                  <a:pt x="2370" y="253"/>
                </a:lnTo>
                <a:lnTo>
                  <a:pt x="2368" y="250"/>
                </a:lnTo>
                <a:lnTo>
                  <a:pt x="2367" y="248"/>
                </a:lnTo>
                <a:lnTo>
                  <a:pt x="2366" y="245"/>
                </a:lnTo>
                <a:lnTo>
                  <a:pt x="2365" y="241"/>
                </a:lnTo>
                <a:lnTo>
                  <a:pt x="2366" y="238"/>
                </a:lnTo>
                <a:lnTo>
                  <a:pt x="2367" y="235"/>
                </a:lnTo>
                <a:lnTo>
                  <a:pt x="2368" y="232"/>
                </a:lnTo>
                <a:lnTo>
                  <a:pt x="2370" y="230"/>
                </a:lnTo>
                <a:lnTo>
                  <a:pt x="2373" y="228"/>
                </a:lnTo>
                <a:lnTo>
                  <a:pt x="2376" y="226"/>
                </a:lnTo>
                <a:lnTo>
                  <a:pt x="2379" y="225"/>
                </a:lnTo>
                <a:lnTo>
                  <a:pt x="2383" y="225"/>
                </a:lnTo>
                <a:lnTo>
                  <a:pt x="2386" y="225"/>
                </a:lnTo>
                <a:lnTo>
                  <a:pt x="2390" y="226"/>
                </a:lnTo>
                <a:lnTo>
                  <a:pt x="2393" y="228"/>
                </a:lnTo>
                <a:lnTo>
                  <a:pt x="2395" y="230"/>
                </a:lnTo>
                <a:lnTo>
                  <a:pt x="2398" y="232"/>
                </a:lnTo>
                <a:lnTo>
                  <a:pt x="2399" y="235"/>
                </a:lnTo>
                <a:lnTo>
                  <a:pt x="2400" y="238"/>
                </a:lnTo>
                <a:lnTo>
                  <a:pt x="2401" y="241"/>
                </a:lnTo>
                <a:lnTo>
                  <a:pt x="2400" y="245"/>
                </a:lnTo>
                <a:lnTo>
                  <a:pt x="2399" y="248"/>
                </a:lnTo>
                <a:lnTo>
                  <a:pt x="2398" y="250"/>
                </a:lnTo>
                <a:lnTo>
                  <a:pt x="2395" y="253"/>
                </a:lnTo>
                <a:lnTo>
                  <a:pt x="2393" y="255"/>
                </a:lnTo>
                <a:lnTo>
                  <a:pt x="2390" y="257"/>
                </a:lnTo>
                <a:lnTo>
                  <a:pt x="2386" y="258"/>
                </a:lnTo>
                <a:lnTo>
                  <a:pt x="2383" y="258"/>
                </a:lnTo>
                <a:close/>
                <a:moveTo>
                  <a:pt x="2366" y="273"/>
                </a:moveTo>
                <a:lnTo>
                  <a:pt x="2399" y="273"/>
                </a:lnTo>
                <a:lnTo>
                  <a:pt x="2399" y="391"/>
                </a:lnTo>
                <a:lnTo>
                  <a:pt x="2366" y="391"/>
                </a:lnTo>
                <a:lnTo>
                  <a:pt x="2366" y="273"/>
                </a:lnTo>
                <a:close/>
                <a:moveTo>
                  <a:pt x="2479" y="393"/>
                </a:moveTo>
                <a:lnTo>
                  <a:pt x="2471" y="393"/>
                </a:lnTo>
                <a:lnTo>
                  <a:pt x="2467" y="392"/>
                </a:lnTo>
                <a:lnTo>
                  <a:pt x="2463" y="391"/>
                </a:lnTo>
                <a:lnTo>
                  <a:pt x="2455" y="389"/>
                </a:lnTo>
                <a:lnTo>
                  <a:pt x="2448" y="386"/>
                </a:lnTo>
                <a:lnTo>
                  <a:pt x="2442" y="382"/>
                </a:lnTo>
                <a:lnTo>
                  <a:pt x="2437" y="377"/>
                </a:lnTo>
                <a:lnTo>
                  <a:pt x="2432" y="371"/>
                </a:lnTo>
                <a:lnTo>
                  <a:pt x="2428" y="365"/>
                </a:lnTo>
                <a:lnTo>
                  <a:pt x="2425" y="358"/>
                </a:lnTo>
                <a:lnTo>
                  <a:pt x="2423" y="350"/>
                </a:lnTo>
                <a:lnTo>
                  <a:pt x="2421" y="342"/>
                </a:lnTo>
                <a:lnTo>
                  <a:pt x="2421" y="333"/>
                </a:lnTo>
                <a:lnTo>
                  <a:pt x="2421" y="324"/>
                </a:lnTo>
                <a:lnTo>
                  <a:pt x="2423" y="315"/>
                </a:lnTo>
                <a:lnTo>
                  <a:pt x="2424" y="312"/>
                </a:lnTo>
                <a:lnTo>
                  <a:pt x="2425" y="308"/>
                </a:lnTo>
                <a:lnTo>
                  <a:pt x="2428" y="301"/>
                </a:lnTo>
                <a:lnTo>
                  <a:pt x="2432" y="294"/>
                </a:lnTo>
                <a:lnTo>
                  <a:pt x="2437" y="288"/>
                </a:lnTo>
                <a:lnTo>
                  <a:pt x="2442" y="283"/>
                </a:lnTo>
                <a:lnTo>
                  <a:pt x="2448" y="279"/>
                </a:lnTo>
                <a:lnTo>
                  <a:pt x="2451" y="277"/>
                </a:lnTo>
                <a:lnTo>
                  <a:pt x="2455" y="276"/>
                </a:lnTo>
                <a:lnTo>
                  <a:pt x="2462" y="273"/>
                </a:lnTo>
                <a:lnTo>
                  <a:pt x="2470" y="272"/>
                </a:lnTo>
                <a:lnTo>
                  <a:pt x="2478" y="272"/>
                </a:lnTo>
                <a:lnTo>
                  <a:pt x="2486" y="272"/>
                </a:lnTo>
                <a:lnTo>
                  <a:pt x="2493" y="273"/>
                </a:lnTo>
                <a:lnTo>
                  <a:pt x="2500" y="275"/>
                </a:lnTo>
                <a:lnTo>
                  <a:pt x="2506" y="278"/>
                </a:lnTo>
                <a:lnTo>
                  <a:pt x="2512" y="282"/>
                </a:lnTo>
                <a:lnTo>
                  <a:pt x="2518" y="286"/>
                </a:lnTo>
                <a:lnTo>
                  <a:pt x="2522" y="292"/>
                </a:lnTo>
                <a:lnTo>
                  <a:pt x="2526" y="298"/>
                </a:lnTo>
                <a:lnTo>
                  <a:pt x="2529" y="305"/>
                </a:lnTo>
                <a:lnTo>
                  <a:pt x="2531" y="309"/>
                </a:lnTo>
                <a:lnTo>
                  <a:pt x="2532" y="313"/>
                </a:lnTo>
                <a:lnTo>
                  <a:pt x="2533" y="322"/>
                </a:lnTo>
                <a:lnTo>
                  <a:pt x="2534" y="331"/>
                </a:lnTo>
                <a:lnTo>
                  <a:pt x="2534" y="340"/>
                </a:lnTo>
                <a:lnTo>
                  <a:pt x="2453" y="340"/>
                </a:lnTo>
                <a:lnTo>
                  <a:pt x="2454" y="347"/>
                </a:lnTo>
                <a:lnTo>
                  <a:pt x="2455" y="352"/>
                </a:lnTo>
                <a:lnTo>
                  <a:pt x="2456" y="355"/>
                </a:lnTo>
                <a:lnTo>
                  <a:pt x="2457" y="357"/>
                </a:lnTo>
                <a:lnTo>
                  <a:pt x="2461" y="361"/>
                </a:lnTo>
                <a:lnTo>
                  <a:pt x="2462" y="363"/>
                </a:lnTo>
                <a:lnTo>
                  <a:pt x="2464" y="365"/>
                </a:lnTo>
                <a:lnTo>
                  <a:pt x="2469" y="367"/>
                </a:lnTo>
                <a:lnTo>
                  <a:pt x="2472" y="368"/>
                </a:lnTo>
                <a:lnTo>
                  <a:pt x="2474" y="368"/>
                </a:lnTo>
                <a:lnTo>
                  <a:pt x="2480" y="369"/>
                </a:lnTo>
                <a:lnTo>
                  <a:pt x="2488" y="368"/>
                </a:lnTo>
                <a:lnTo>
                  <a:pt x="2491" y="367"/>
                </a:lnTo>
                <a:lnTo>
                  <a:pt x="2494" y="365"/>
                </a:lnTo>
                <a:lnTo>
                  <a:pt x="2497" y="363"/>
                </a:lnTo>
                <a:lnTo>
                  <a:pt x="2499" y="361"/>
                </a:lnTo>
                <a:lnTo>
                  <a:pt x="2501" y="358"/>
                </a:lnTo>
                <a:lnTo>
                  <a:pt x="2503" y="355"/>
                </a:lnTo>
                <a:lnTo>
                  <a:pt x="2533" y="357"/>
                </a:lnTo>
                <a:lnTo>
                  <a:pt x="2532" y="361"/>
                </a:lnTo>
                <a:lnTo>
                  <a:pt x="2530" y="365"/>
                </a:lnTo>
                <a:lnTo>
                  <a:pt x="2529" y="369"/>
                </a:lnTo>
                <a:lnTo>
                  <a:pt x="2527" y="372"/>
                </a:lnTo>
                <a:lnTo>
                  <a:pt x="2522" y="378"/>
                </a:lnTo>
                <a:lnTo>
                  <a:pt x="2519" y="381"/>
                </a:lnTo>
                <a:lnTo>
                  <a:pt x="2515" y="383"/>
                </a:lnTo>
                <a:lnTo>
                  <a:pt x="2512" y="386"/>
                </a:lnTo>
                <a:lnTo>
                  <a:pt x="2508" y="388"/>
                </a:lnTo>
                <a:lnTo>
                  <a:pt x="2504" y="389"/>
                </a:lnTo>
                <a:lnTo>
                  <a:pt x="2499" y="391"/>
                </a:lnTo>
                <a:lnTo>
                  <a:pt x="2495" y="392"/>
                </a:lnTo>
                <a:lnTo>
                  <a:pt x="2490" y="393"/>
                </a:lnTo>
                <a:lnTo>
                  <a:pt x="2485" y="393"/>
                </a:lnTo>
                <a:lnTo>
                  <a:pt x="2479" y="393"/>
                </a:lnTo>
                <a:close/>
                <a:moveTo>
                  <a:pt x="2453" y="320"/>
                </a:moveTo>
                <a:lnTo>
                  <a:pt x="2503" y="320"/>
                </a:lnTo>
                <a:lnTo>
                  <a:pt x="2502" y="315"/>
                </a:lnTo>
                <a:lnTo>
                  <a:pt x="2501" y="311"/>
                </a:lnTo>
                <a:lnTo>
                  <a:pt x="2499" y="306"/>
                </a:lnTo>
                <a:lnTo>
                  <a:pt x="2496" y="303"/>
                </a:lnTo>
                <a:lnTo>
                  <a:pt x="2494" y="301"/>
                </a:lnTo>
                <a:lnTo>
                  <a:pt x="2492" y="300"/>
                </a:lnTo>
                <a:lnTo>
                  <a:pt x="2488" y="298"/>
                </a:lnTo>
                <a:lnTo>
                  <a:pt x="2484" y="296"/>
                </a:lnTo>
                <a:lnTo>
                  <a:pt x="2479" y="296"/>
                </a:lnTo>
                <a:lnTo>
                  <a:pt x="2474" y="296"/>
                </a:lnTo>
                <a:lnTo>
                  <a:pt x="2469" y="298"/>
                </a:lnTo>
                <a:lnTo>
                  <a:pt x="2467" y="299"/>
                </a:lnTo>
                <a:lnTo>
                  <a:pt x="2465" y="300"/>
                </a:lnTo>
                <a:lnTo>
                  <a:pt x="2461" y="303"/>
                </a:lnTo>
                <a:lnTo>
                  <a:pt x="2458" y="307"/>
                </a:lnTo>
                <a:lnTo>
                  <a:pt x="2455" y="311"/>
                </a:lnTo>
                <a:lnTo>
                  <a:pt x="2454" y="315"/>
                </a:lnTo>
                <a:lnTo>
                  <a:pt x="2453" y="320"/>
                </a:lnTo>
                <a:close/>
                <a:moveTo>
                  <a:pt x="2589" y="323"/>
                </a:moveTo>
                <a:lnTo>
                  <a:pt x="2589" y="391"/>
                </a:lnTo>
                <a:lnTo>
                  <a:pt x="2556" y="391"/>
                </a:lnTo>
                <a:lnTo>
                  <a:pt x="2556" y="273"/>
                </a:lnTo>
                <a:lnTo>
                  <a:pt x="2587" y="273"/>
                </a:lnTo>
                <a:lnTo>
                  <a:pt x="2587" y="294"/>
                </a:lnTo>
                <a:lnTo>
                  <a:pt x="2590" y="289"/>
                </a:lnTo>
                <a:lnTo>
                  <a:pt x="2594" y="285"/>
                </a:lnTo>
                <a:lnTo>
                  <a:pt x="2598" y="281"/>
                </a:lnTo>
                <a:lnTo>
                  <a:pt x="2602" y="278"/>
                </a:lnTo>
                <a:lnTo>
                  <a:pt x="2607" y="275"/>
                </a:lnTo>
                <a:lnTo>
                  <a:pt x="2612" y="273"/>
                </a:lnTo>
                <a:lnTo>
                  <a:pt x="2618" y="272"/>
                </a:lnTo>
                <a:lnTo>
                  <a:pt x="2624" y="272"/>
                </a:lnTo>
                <a:lnTo>
                  <a:pt x="2633" y="272"/>
                </a:lnTo>
                <a:lnTo>
                  <a:pt x="2637" y="273"/>
                </a:lnTo>
                <a:lnTo>
                  <a:pt x="2641" y="274"/>
                </a:lnTo>
                <a:lnTo>
                  <a:pt x="2644" y="276"/>
                </a:lnTo>
                <a:lnTo>
                  <a:pt x="2648" y="278"/>
                </a:lnTo>
                <a:lnTo>
                  <a:pt x="2651" y="281"/>
                </a:lnTo>
                <a:lnTo>
                  <a:pt x="2654" y="283"/>
                </a:lnTo>
                <a:lnTo>
                  <a:pt x="2656" y="286"/>
                </a:lnTo>
                <a:lnTo>
                  <a:pt x="2659" y="290"/>
                </a:lnTo>
                <a:lnTo>
                  <a:pt x="2660" y="294"/>
                </a:lnTo>
                <a:lnTo>
                  <a:pt x="2662" y="297"/>
                </a:lnTo>
                <a:lnTo>
                  <a:pt x="2663" y="302"/>
                </a:lnTo>
                <a:lnTo>
                  <a:pt x="2664" y="306"/>
                </a:lnTo>
                <a:lnTo>
                  <a:pt x="2665" y="311"/>
                </a:lnTo>
                <a:lnTo>
                  <a:pt x="2665" y="316"/>
                </a:lnTo>
                <a:lnTo>
                  <a:pt x="2665" y="391"/>
                </a:lnTo>
                <a:lnTo>
                  <a:pt x="2632" y="391"/>
                </a:lnTo>
                <a:lnTo>
                  <a:pt x="2632" y="322"/>
                </a:lnTo>
                <a:lnTo>
                  <a:pt x="2632" y="317"/>
                </a:lnTo>
                <a:lnTo>
                  <a:pt x="2631" y="312"/>
                </a:lnTo>
                <a:lnTo>
                  <a:pt x="2629" y="308"/>
                </a:lnTo>
                <a:lnTo>
                  <a:pt x="2627" y="305"/>
                </a:lnTo>
                <a:lnTo>
                  <a:pt x="2624" y="302"/>
                </a:lnTo>
                <a:lnTo>
                  <a:pt x="2620" y="300"/>
                </a:lnTo>
                <a:lnTo>
                  <a:pt x="2616" y="299"/>
                </a:lnTo>
                <a:lnTo>
                  <a:pt x="2611" y="299"/>
                </a:lnTo>
                <a:lnTo>
                  <a:pt x="2606" y="299"/>
                </a:lnTo>
                <a:lnTo>
                  <a:pt x="2602" y="300"/>
                </a:lnTo>
                <a:lnTo>
                  <a:pt x="2598" y="302"/>
                </a:lnTo>
                <a:lnTo>
                  <a:pt x="2595" y="305"/>
                </a:lnTo>
                <a:lnTo>
                  <a:pt x="2592" y="308"/>
                </a:lnTo>
                <a:lnTo>
                  <a:pt x="2590" y="313"/>
                </a:lnTo>
                <a:lnTo>
                  <a:pt x="2589" y="317"/>
                </a:lnTo>
                <a:lnTo>
                  <a:pt x="2589" y="323"/>
                </a:lnTo>
                <a:close/>
                <a:moveTo>
                  <a:pt x="2745" y="393"/>
                </a:moveTo>
                <a:lnTo>
                  <a:pt x="2736" y="393"/>
                </a:lnTo>
                <a:lnTo>
                  <a:pt x="2732" y="392"/>
                </a:lnTo>
                <a:lnTo>
                  <a:pt x="2728" y="391"/>
                </a:lnTo>
                <a:lnTo>
                  <a:pt x="2721" y="389"/>
                </a:lnTo>
                <a:lnTo>
                  <a:pt x="2713" y="385"/>
                </a:lnTo>
                <a:lnTo>
                  <a:pt x="2707" y="381"/>
                </a:lnTo>
                <a:lnTo>
                  <a:pt x="2704" y="379"/>
                </a:lnTo>
                <a:lnTo>
                  <a:pt x="2702" y="376"/>
                </a:lnTo>
                <a:lnTo>
                  <a:pt x="2699" y="373"/>
                </a:lnTo>
                <a:lnTo>
                  <a:pt x="2697" y="371"/>
                </a:lnTo>
                <a:lnTo>
                  <a:pt x="2695" y="367"/>
                </a:lnTo>
                <a:lnTo>
                  <a:pt x="2693" y="364"/>
                </a:lnTo>
                <a:lnTo>
                  <a:pt x="2691" y="361"/>
                </a:lnTo>
                <a:lnTo>
                  <a:pt x="2690" y="357"/>
                </a:lnTo>
                <a:lnTo>
                  <a:pt x="2688" y="349"/>
                </a:lnTo>
                <a:lnTo>
                  <a:pt x="2687" y="341"/>
                </a:lnTo>
                <a:lnTo>
                  <a:pt x="2686" y="332"/>
                </a:lnTo>
                <a:lnTo>
                  <a:pt x="2687" y="324"/>
                </a:lnTo>
                <a:lnTo>
                  <a:pt x="2688" y="315"/>
                </a:lnTo>
                <a:lnTo>
                  <a:pt x="2689" y="312"/>
                </a:lnTo>
                <a:lnTo>
                  <a:pt x="2690" y="308"/>
                </a:lnTo>
                <a:lnTo>
                  <a:pt x="2693" y="301"/>
                </a:lnTo>
                <a:lnTo>
                  <a:pt x="2697" y="294"/>
                </a:lnTo>
                <a:lnTo>
                  <a:pt x="2702" y="288"/>
                </a:lnTo>
                <a:lnTo>
                  <a:pt x="2707" y="283"/>
                </a:lnTo>
                <a:lnTo>
                  <a:pt x="2713" y="279"/>
                </a:lnTo>
                <a:lnTo>
                  <a:pt x="2716" y="277"/>
                </a:lnTo>
                <a:lnTo>
                  <a:pt x="2721" y="276"/>
                </a:lnTo>
                <a:lnTo>
                  <a:pt x="2728" y="273"/>
                </a:lnTo>
                <a:lnTo>
                  <a:pt x="2732" y="273"/>
                </a:lnTo>
                <a:lnTo>
                  <a:pt x="2736" y="272"/>
                </a:lnTo>
                <a:lnTo>
                  <a:pt x="2745" y="272"/>
                </a:lnTo>
                <a:lnTo>
                  <a:pt x="2752" y="272"/>
                </a:lnTo>
                <a:lnTo>
                  <a:pt x="2759" y="273"/>
                </a:lnTo>
                <a:lnTo>
                  <a:pt x="2766" y="275"/>
                </a:lnTo>
                <a:lnTo>
                  <a:pt x="2772" y="277"/>
                </a:lnTo>
                <a:lnTo>
                  <a:pt x="2778" y="280"/>
                </a:lnTo>
                <a:lnTo>
                  <a:pt x="2782" y="284"/>
                </a:lnTo>
                <a:lnTo>
                  <a:pt x="2787" y="288"/>
                </a:lnTo>
                <a:lnTo>
                  <a:pt x="2790" y="293"/>
                </a:lnTo>
                <a:lnTo>
                  <a:pt x="2793" y="298"/>
                </a:lnTo>
                <a:lnTo>
                  <a:pt x="2796" y="304"/>
                </a:lnTo>
                <a:lnTo>
                  <a:pt x="2797" y="310"/>
                </a:lnTo>
                <a:lnTo>
                  <a:pt x="2798" y="317"/>
                </a:lnTo>
                <a:lnTo>
                  <a:pt x="2767" y="317"/>
                </a:lnTo>
                <a:lnTo>
                  <a:pt x="2766" y="312"/>
                </a:lnTo>
                <a:lnTo>
                  <a:pt x="2765" y="309"/>
                </a:lnTo>
                <a:lnTo>
                  <a:pt x="2763" y="305"/>
                </a:lnTo>
                <a:lnTo>
                  <a:pt x="2760" y="302"/>
                </a:lnTo>
                <a:lnTo>
                  <a:pt x="2757" y="300"/>
                </a:lnTo>
                <a:lnTo>
                  <a:pt x="2754" y="298"/>
                </a:lnTo>
                <a:lnTo>
                  <a:pt x="2750" y="297"/>
                </a:lnTo>
                <a:lnTo>
                  <a:pt x="2746" y="297"/>
                </a:lnTo>
                <a:lnTo>
                  <a:pt x="2740" y="298"/>
                </a:lnTo>
                <a:lnTo>
                  <a:pt x="2735" y="299"/>
                </a:lnTo>
                <a:lnTo>
                  <a:pt x="2731" y="302"/>
                </a:lnTo>
                <a:lnTo>
                  <a:pt x="2727" y="306"/>
                </a:lnTo>
                <a:lnTo>
                  <a:pt x="2726" y="309"/>
                </a:lnTo>
                <a:lnTo>
                  <a:pt x="2724" y="311"/>
                </a:lnTo>
                <a:lnTo>
                  <a:pt x="2722" y="317"/>
                </a:lnTo>
                <a:lnTo>
                  <a:pt x="2721" y="324"/>
                </a:lnTo>
                <a:lnTo>
                  <a:pt x="2720" y="332"/>
                </a:lnTo>
                <a:lnTo>
                  <a:pt x="2721" y="340"/>
                </a:lnTo>
                <a:lnTo>
                  <a:pt x="2722" y="347"/>
                </a:lnTo>
                <a:lnTo>
                  <a:pt x="2723" y="350"/>
                </a:lnTo>
                <a:lnTo>
                  <a:pt x="2724" y="353"/>
                </a:lnTo>
                <a:lnTo>
                  <a:pt x="2726" y="356"/>
                </a:lnTo>
                <a:lnTo>
                  <a:pt x="2727" y="358"/>
                </a:lnTo>
                <a:lnTo>
                  <a:pt x="2731" y="362"/>
                </a:lnTo>
                <a:lnTo>
                  <a:pt x="2733" y="364"/>
                </a:lnTo>
                <a:lnTo>
                  <a:pt x="2735" y="365"/>
                </a:lnTo>
                <a:lnTo>
                  <a:pt x="2740" y="367"/>
                </a:lnTo>
                <a:lnTo>
                  <a:pt x="2743" y="367"/>
                </a:lnTo>
                <a:lnTo>
                  <a:pt x="2746" y="367"/>
                </a:lnTo>
                <a:lnTo>
                  <a:pt x="2750" y="367"/>
                </a:lnTo>
                <a:lnTo>
                  <a:pt x="2753" y="366"/>
                </a:lnTo>
                <a:lnTo>
                  <a:pt x="2757" y="364"/>
                </a:lnTo>
                <a:lnTo>
                  <a:pt x="2760" y="362"/>
                </a:lnTo>
                <a:lnTo>
                  <a:pt x="2762" y="359"/>
                </a:lnTo>
                <a:lnTo>
                  <a:pt x="2764" y="356"/>
                </a:lnTo>
                <a:lnTo>
                  <a:pt x="2766" y="352"/>
                </a:lnTo>
                <a:lnTo>
                  <a:pt x="2767" y="348"/>
                </a:lnTo>
                <a:lnTo>
                  <a:pt x="2798" y="348"/>
                </a:lnTo>
                <a:lnTo>
                  <a:pt x="2797" y="354"/>
                </a:lnTo>
                <a:lnTo>
                  <a:pt x="2796" y="360"/>
                </a:lnTo>
                <a:lnTo>
                  <a:pt x="2795" y="363"/>
                </a:lnTo>
                <a:lnTo>
                  <a:pt x="2793" y="366"/>
                </a:lnTo>
                <a:lnTo>
                  <a:pt x="2792" y="369"/>
                </a:lnTo>
                <a:lnTo>
                  <a:pt x="2790" y="371"/>
                </a:lnTo>
                <a:lnTo>
                  <a:pt x="2787" y="376"/>
                </a:lnTo>
                <a:lnTo>
                  <a:pt x="2783" y="381"/>
                </a:lnTo>
                <a:lnTo>
                  <a:pt x="2778" y="384"/>
                </a:lnTo>
                <a:lnTo>
                  <a:pt x="2772" y="387"/>
                </a:lnTo>
                <a:lnTo>
                  <a:pt x="2766" y="390"/>
                </a:lnTo>
                <a:lnTo>
                  <a:pt x="2760" y="392"/>
                </a:lnTo>
                <a:lnTo>
                  <a:pt x="2753" y="393"/>
                </a:lnTo>
                <a:lnTo>
                  <a:pt x="2745" y="3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908B5E5-4A1F-C4D5-99E6-8236AC79CA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00055" y="4869160"/>
            <a:ext cx="5183957" cy="2769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35265025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ictur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6CACCF6-B7F1-B81D-EB1E-E2F15D53141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3429000"/>
            <a:ext cx="6096000" cy="3429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77C7DB-D21C-CF04-BEAE-6225DF214D55}"/>
              </a:ext>
            </a:extLst>
          </p:cNvPr>
          <p:cNvSpPr/>
          <p:nvPr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00676" y="1495871"/>
            <a:ext cx="5183337" cy="492443"/>
          </a:xfrm>
        </p:spPr>
        <p:txBody>
          <a:bodyPr wrap="square" anchor="b" anchorCtr="0">
            <a:spAutoFit/>
          </a:bodyPr>
          <a:lstStyle>
            <a:lvl1pPr algn="l">
              <a:lnSpc>
                <a:spcPct val="100000"/>
              </a:lnSpc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Headline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0676" y="1988313"/>
            <a:ext cx="5183337" cy="984885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6600056" y="1233937"/>
            <a:ext cx="396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8E7816-46AF-EDE4-B973-3A70EF994BC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323F3B-F217-4F4E-A7EC-AC95CEE9ED36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E6E867-4E34-AE05-3565-F0277F68497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11884A-89D7-C67B-7CC3-A45310410CE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4" name="Freeform 57">
            <a:extLst>
              <a:ext uri="{FF2B5EF4-FFF2-40B4-BE49-F238E27FC236}">
                <a16:creationId xmlns:a16="http://schemas.microsoft.com/office/drawing/2014/main" id="{485F1D87-9E19-54C6-50AC-54B967839176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44347" cy="540000"/>
          </a:xfrm>
          <a:custGeom>
            <a:avLst/>
            <a:gdLst>
              <a:gd name="T0" fmla="*/ 2814 w 2926"/>
              <a:gd name="T1" fmla="*/ 342 h 621"/>
              <a:gd name="T2" fmla="*/ 2849 w 2926"/>
              <a:gd name="T3" fmla="*/ 355 h 621"/>
              <a:gd name="T4" fmla="*/ 310 w 2926"/>
              <a:gd name="T5" fmla="*/ 172 h 621"/>
              <a:gd name="T6" fmla="*/ 1100 w 2926"/>
              <a:gd name="T7" fmla="*/ 105 h 621"/>
              <a:gd name="T8" fmla="*/ 1279 w 2926"/>
              <a:gd name="T9" fmla="*/ 91 h 621"/>
              <a:gd name="T10" fmla="*/ 1263 w 2926"/>
              <a:gd name="T11" fmla="*/ 47 h 621"/>
              <a:gd name="T12" fmla="*/ 1281 w 2926"/>
              <a:gd name="T13" fmla="*/ 129 h 621"/>
              <a:gd name="T14" fmla="*/ 1441 w 2926"/>
              <a:gd name="T15" fmla="*/ 136 h 621"/>
              <a:gd name="T16" fmla="*/ 1462 w 2926"/>
              <a:gd name="T17" fmla="*/ 48 h 621"/>
              <a:gd name="T18" fmla="*/ 1559 w 2926"/>
              <a:gd name="T19" fmla="*/ 51 h 621"/>
              <a:gd name="T20" fmla="*/ 1553 w 2926"/>
              <a:gd name="T21" fmla="*/ 133 h 621"/>
              <a:gd name="T22" fmla="*/ 1529 w 2926"/>
              <a:gd name="T23" fmla="*/ 143 h 621"/>
              <a:gd name="T24" fmla="*/ 1665 w 2926"/>
              <a:gd name="T25" fmla="*/ 9 h 621"/>
              <a:gd name="T26" fmla="*/ 1861 w 2926"/>
              <a:gd name="T27" fmla="*/ 60 h 621"/>
              <a:gd name="T28" fmla="*/ 1874 w 2926"/>
              <a:gd name="T29" fmla="*/ 74 h 621"/>
              <a:gd name="T30" fmla="*/ 1994 w 2926"/>
              <a:gd name="T31" fmla="*/ 20 h 621"/>
              <a:gd name="T32" fmla="*/ 2136 w 2926"/>
              <a:gd name="T33" fmla="*/ 117 h 621"/>
              <a:gd name="T34" fmla="*/ 2170 w 2926"/>
              <a:gd name="T35" fmla="*/ 130 h 621"/>
              <a:gd name="T36" fmla="*/ 2217 w 2926"/>
              <a:gd name="T37" fmla="*/ 95 h 621"/>
              <a:gd name="T38" fmla="*/ 2343 w 2926"/>
              <a:gd name="T39" fmla="*/ 77 h 621"/>
              <a:gd name="T40" fmla="*/ 2392 w 2926"/>
              <a:gd name="T41" fmla="*/ 86 h 621"/>
              <a:gd name="T42" fmla="*/ 2365 w 2926"/>
              <a:gd name="T43" fmla="*/ 153 h 621"/>
              <a:gd name="T44" fmla="*/ 2378 w 2926"/>
              <a:gd name="T45" fmla="*/ 113 h 621"/>
              <a:gd name="T46" fmla="*/ 2452 w 2926"/>
              <a:gd name="T47" fmla="*/ 64 h 621"/>
              <a:gd name="T48" fmla="*/ 2511 w 2926"/>
              <a:gd name="T49" fmla="*/ 28 h 621"/>
              <a:gd name="T50" fmla="*/ 2559 w 2926"/>
              <a:gd name="T51" fmla="*/ 160 h 621"/>
              <a:gd name="T52" fmla="*/ 2676 w 2926"/>
              <a:gd name="T53" fmla="*/ 135 h 621"/>
              <a:gd name="T54" fmla="*/ 1083 w 2926"/>
              <a:gd name="T55" fmla="*/ 277 h 621"/>
              <a:gd name="T56" fmla="*/ 1121 w 2926"/>
              <a:gd name="T57" fmla="*/ 392 h 621"/>
              <a:gd name="T58" fmla="*/ 1131 w 2926"/>
              <a:gd name="T59" fmla="*/ 357 h 621"/>
              <a:gd name="T60" fmla="*/ 1068 w 2926"/>
              <a:gd name="T61" fmla="*/ 243 h 621"/>
              <a:gd name="T62" fmla="*/ 1194 w 2926"/>
              <a:gd name="T63" fmla="*/ 364 h 621"/>
              <a:gd name="T64" fmla="*/ 1267 w 2926"/>
              <a:gd name="T65" fmla="*/ 317 h 621"/>
              <a:gd name="T66" fmla="*/ 1259 w 2926"/>
              <a:gd name="T67" fmla="*/ 362 h 621"/>
              <a:gd name="T68" fmla="*/ 1388 w 2926"/>
              <a:gd name="T69" fmla="*/ 272 h 621"/>
              <a:gd name="T70" fmla="*/ 1352 w 2926"/>
              <a:gd name="T71" fmla="*/ 317 h 621"/>
              <a:gd name="T72" fmla="*/ 1525 w 2926"/>
              <a:gd name="T73" fmla="*/ 273 h 621"/>
              <a:gd name="T74" fmla="*/ 1525 w 2926"/>
              <a:gd name="T75" fmla="*/ 360 h 621"/>
              <a:gd name="T76" fmla="*/ 1498 w 2926"/>
              <a:gd name="T77" fmla="*/ 365 h 621"/>
              <a:gd name="T78" fmla="*/ 1654 w 2926"/>
              <a:gd name="T79" fmla="*/ 273 h 621"/>
              <a:gd name="T80" fmla="*/ 1656 w 2926"/>
              <a:gd name="T81" fmla="*/ 362 h 621"/>
              <a:gd name="T82" fmla="*/ 1626 w 2926"/>
              <a:gd name="T83" fmla="*/ 362 h 621"/>
              <a:gd name="T84" fmla="*/ 1859 w 2926"/>
              <a:gd name="T85" fmla="*/ 276 h 621"/>
              <a:gd name="T86" fmla="*/ 1884 w 2926"/>
              <a:gd name="T87" fmla="*/ 393 h 621"/>
              <a:gd name="T88" fmla="*/ 1859 w 2926"/>
              <a:gd name="T89" fmla="*/ 340 h 621"/>
              <a:gd name="T90" fmla="*/ 2008 w 2926"/>
              <a:gd name="T91" fmla="*/ 226 h 621"/>
              <a:gd name="T92" fmla="*/ 2131 w 2926"/>
              <a:gd name="T93" fmla="*/ 270 h 621"/>
              <a:gd name="T94" fmla="*/ 2185 w 2926"/>
              <a:gd name="T95" fmla="*/ 388 h 621"/>
              <a:gd name="T96" fmla="*/ 2170 w 2926"/>
              <a:gd name="T97" fmla="*/ 362 h 621"/>
              <a:gd name="T98" fmla="*/ 2107 w 2926"/>
              <a:gd name="T99" fmla="*/ 249 h 621"/>
              <a:gd name="T100" fmla="*/ 2242 w 2926"/>
              <a:gd name="T101" fmla="*/ 367 h 621"/>
              <a:gd name="T102" fmla="*/ 2345 w 2926"/>
              <a:gd name="T103" fmla="*/ 317 h 621"/>
              <a:gd name="T104" fmla="*/ 2304 w 2926"/>
              <a:gd name="T105" fmla="*/ 364 h 621"/>
              <a:gd name="T106" fmla="*/ 2370 w 2926"/>
              <a:gd name="T107" fmla="*/ 230 h 621"/>
              <a:gd name="T108" fmla="*/ 2437 w 2926"/>
              <a:gd name="T109" fmla="*/ 377 h 621"/>
              <a:gd name="T110" fmla="*/ 2534 w 2926"/>
              <a:gd name="T111" fmla="*/ 331 h 621"/>
              <a:gd name="T112" fmla="*/ 2495 w 2926"/>
              <a:gd name="T113" fmla="*/ 392 h 621"/>
              <a:gd name="T114" fmla="*/ 2602 w 2926"/>
              <a:gd name="T115" fmla="*/ 278 h 621"/>
              <a:gd name="T116" fmla="*/ 2598 w 2926"/>
              <a:gd name="T117" fmla="*/ 302 h 621"/>
              <a:gd name="T118" fmla="*/ 2716 w 2926"/>
              <a:gd name="T119" fmla="*/ 277 h 621"/>
              <a:gd name="T120" fmla="*/ 2722 w 2926"/>
              <a:gd name="T121" fmla="*/ 317 h 621"/>
              <a:gd name="T122" fmla="*/ 2772 w 2926"/>
              <a:gd name="T123" fmla="*/ 387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926" h="621">
                <a:moveTo>
                  <a:pt x="2846" y="320"/>
                </a:moveTo>
                <a:lnTo>
                  <a:pt x="2895" y="320"/>
                </a:lnTo>
                <a:lnTo>
                  <a:pt x="2895" y="315"/>
                </a:lnTo>
                <a:lnTo>
                  <a:pt x="2894" y="311"/>
                </a:lnTo>
                <a:lnTo>
                  <a:pt x="2892" y="306"/>
                </a:lnTo>
                <a:lnTo>
                  <a:pt x="2889" y="303"/>
                </a:lnTo>
                <a:lnTo>
                  <a:pt x="2887" y="301"/>
                </a:lnTo>
                <a:lnTo>
                  <a:pt x="2885" y="300"/>
                </a:lnTo>
                <a:lnTo>
                  <a:pt x="2881" y="298"/>
                </a:lnTo>
                <a:lnTo>
                  <a:pt x="2876" y="296"/>
                </a:lnTo>
                <a:lnTo>
                  <a:pt x="2871" y="296"/>
                </a:lnTo>
                <a:lnTo>
                  <a:pt x="2866" y="296"/>
                </a:lnTo>
                <a:lnTo>
                  <a:pt x="2861" y="298"/>
                </a:lnTo>
                <a:lnTo>
                  <a:pt x="2859" y="299"/>
                </a:lnTo>
                <a:lnTo>
                  <a:pt x="2857" y="300"/>
                </a:lnTo>
                <a:lnTo>
                  <a:pt x="2853" y="303"/>
                </a:lnTo>
                <a:lnTo>
                  <a:pt x="2850" y="307"/>
                </a:lnTo>
                <a:lnTo>
                  <a:pt x="2848" y="311"/>
                </a:lnTo>
                <a:lnTo>
                  <a:pt x="2847" y="315"/>
                </a:lnTo>
                <a:lnTo>
                  <a:pt x="2846" y="320"/>
                </a:lnTo>
                <a:close/>
                <a:moveTo>
                  <a:pt x="2872" y="393"/>
                </a:moveTo>
                <a:lnTo>
                  <a:pt x="2863" y="393"/>
                </a:lnTo>
                <a:lnTo>
                  <a:pt x="2859" y="392"/>
                </a:lnTo>
                <a:lnTo>
                  <a:pt x="2855" y="391"/>
                </a:lnTo>
                <a:lnTo>
                  <a:pt x="2848" y="389"/>
                </a:lnTo>
                <a:lnTo>
                  <a:pt x="2841" y="386"/>
                </a:lnTo>
                <a:lnTo>
                  <a:pt x="2835" y="382"/>
                </a:lnTo>
                <a:lnTo>
                  <a:pt x="2829" y="377"/>
                </a:lnTo>
                <a:lnTo>
                  <a:pt x="2825" y="371"/>
                </a:lnTo>
                <a:lnTo>
                  <a:pt x="2821" y="365"/>
                </a:lnTo>
                <a:lnTo>
                  <a:pt x="2818" y="358"/>
                </a:lnTo>
                <a:lnTo>
                  <a:pt x="2815" y="350"/>
                </a:lnTo>
                <a:lnTo>
                  <a:pt x="2814" y="342"/>
                </a:lnTo>
                <a:lnTo>
                  <a:pt x="2814" y="333"/>
                </a:lnTo>
                <a:lnTo>
                  <a:pt x="2814" y="324"/>
                </a:lnTo>
                <a:lnTo>
                  <a:pt x="2815" y="315"/>
                </a:lnTo>
                <a:lnTo>
                  <a:pt x="2816" y="312"/>
                </a:lnTo>
                <a:lnTo>
                  <a:pt x="2818" y="308"/>
                </a:lnTo>
                <a:lnTo>
                  <a:pt x="2821" y="301"/>
                </a:lnTo>
                <a:lnTo>
                  <a:pt x="2825" y="294"/>
                </a:lnTo>
                <a:lnTo>
                  <a:pt x="2829" y="288"/>
                </a:lnTo>
                <a:lnTo>
                  <a:pt x="2835" y="283"/>
                </a:lnTo>
                <a:lnTo>
                  <a:pt x="2841" y="279"/>
                </a:lnTo>
                <a:lnTo>
                  <a:pt x="2844" y="277"/>
                </a:lnTo>
                <a:lnTo>
                  <a:pt x="2847" y="276"/>
                </a:lnTo>
                <a:lnTo>
                  <a:pt x="2855" y="273"/>
                </a:lnTo>
                <a:lnTo>
                  <a:pt x="2862" y="272"/>
                </a:lnTo>
                <a:lnTo>
                  <a:pt x="2871" y="272"/>
                </a:lnTo>
                <a:lnTo>
                  <a:pt x="2878" y="272"/>
                </a:lnTo>
                <a:lnTo>
                  <a:pt x="2886" y="273"/>
                </a:lnTo>
                <a:lnTo>
                  <a:pt x="2892" y="275"/>
                </a:lnTo>
                <a:lnTo>
                  <a:pt x="2899" y="278"/>
                </a:lnTo>
                <a:lnTo>
                  <a:pt x="2905" y="282"/>
                </a:lnTo>
                <a:lnTo>
                  <a:pt x="2910" y="286"/>
                </a:lnTo>
                <a:lnTo>
                  <a:pt x="2915" y="292"/>
                </a:lnTo>
                <a:lnTo>
                  <a:pt x="2919" y="298"/>
                </a:lnTo>
                <a:lnTo>
                  <a:pt x="2922" y="305"/>
                </a:lnTo>
                <a:lnTo>
                  <a:pt x="2923" y="309"/>
                </a:lnTo>
                <a:lnTo>
                  <a:pt x="2924" y="313"/>
                </a:lnTo>
                <a:lnTo>
                  <a:pt x="2926" y="322"/>
                </a:lnTo>
                <a:lnTo>
                  <a:pt x="2926" y="331"/>
                </a:lnTo>
                <a:lnTo>
                  <a:pt x="2926" y="340"/>
                </a:lnTo>
                <a:lnTo>
                  <a:pt x="2846" y="340"/>
                </a:lnTo>
                <a:lnTo>
                  <a:pt x="2846" y="347"/>
                </a:lnTo>
                <a:lnTo>
                  <a:pt x="2848" y="352"/>
                </a:lnTo>
                <a:lnTo>
                  <a:pt x="2849" y="355"/>
                </a:lnTo>
                <a:lnTo>
                  <a:pt x="2850" y="357"/>
                </a:lnTo>
                <a:lnTo>
                  <a:pt x="2853" y="361"/>
                </a:lnTo>
                <a:lnTo>
                  <a:pt x="2855" y="363"/>
                </a:lnTo>
                <a:lnTo>
                  <a:pt x="2857" y="365"/>
                </a:lnTo>
                <a:lnTo>
                  <a:pt x="2862" y="367"/>
                </a:lnTo>
                <a:lnTo>
                  <a:pt x="2864" y="368"/>
                </a:lnTo>
                <a:lnTo>
                  <a:pt x="2867" y="368"/>
                </a:lnTo>
                <a:lnTo>
                  <a:pt x="2873" y="369"/>
                </a:lnTo>
                <a:lnTo>
                  <a:pt x="2880" y="368"/>
                </a:lnTo>
                <a:lnTo>
                  <a:pt x="2884" y="367"/>
                </a:lnTo>
                <a:lnTo>
                  <a:pt x="2887" y="365"/>
                </a:lnTo>
                <a:lnTo>
                  <a:pt x="2890" y="363"/>
                </a:lnTo>
                <a:lnTo>
                  <a:pt x="2892" y="361"/>
                </a:lnTo>
                <a:lnTo>
                  <a:pt x="2894" y="358"/>
                </a:lnTo>
                <a:lnTo>
                  <a:pt x="2895" y="355"/>
                </a:lnTo>
                <a:lnTo>
                  <a:pt x="2925" y="357"/>
                </a:lnTo>
                <a:lnTo>
                  <a:pt x="2924" y="361"/>
                </a:lnTo>
                <a:lnTo>
                  <a:pt x="2923" y="365"/>
                </a:lnTo>
                <a:lnTo>
                  <a:pt x="2921" y="369"/>
                </a:lnTo>
                <a:lnTo>
                  <a:pt x="2919" y="372"/>
                </a:lnTo>
                <a:lnTo>
                  <a:pt x="2914" y="378"/>
                </a:lnTo>
                <a:lnTo>
                  <a:pt x="2911" y="381"/>
                </a:lnTo>
                <a:lnTo>
                  <a:pt x="2908" y="383"/>
                </a:lnTo>
                <a:lnTo>
                  <a:pt x="2904" y="386"/>
                </a:lnTo>
                <a:lnTo>
                  <a:pt x="2900" y="388"/>
                </a:lnTo>
                <a:lnTo>
                  <a:pt x="2896" y="389"/>
                </a:lnTo>
                <a:lnTo>
                  <a:pt x="2892" y="391"/>
                </a:lnTo>
                <a:lnTo>
                  <a:pt x="2887" y="392"/>
                </a:lnTo>
                <a:lnTo>
                  <a:pt x="2883" y="393"/>
                </a:lnTo>
                <a:lnTo>
                  <a:pt x="2877" y="393"/>
                </a:lnTo>
                <a:lnTo>
                  <a:pt x="2872" y="393"/>
                </a:lnTo>
                <a:close/>
                <a:moveTo>
                  <a:pt x="386" y="391"/>
                </a:moveTo>
                <a:lnTo>
                  <a:pt x="310" y="172"/>
                </a:lnTo>
                <a:lnTo>
                  <a:pt x="235" y="391"/>
                </a:lnTo>
                <a:lnTo>
                  <a:pt x="386" y="391"/>
                </a:lnTo>
                <a:close/>
                <a:moveTo>
                  <a:pt x="619" y="621"/>
                </a:moveTo>
                <a:lnTo>
                  <a:pt x="466" y="621"/>
                </a:lnTo>
                <a:lnTo>
                  <a:pt x="428" y="513"/>
                </a:lnTo>
                <a:lnTo>
                  <a:pt x="192" y="513"/>
                </a:lnTo>
                <a:lnTo>
                  <a:pt x="154" y="621"/>
                </a:lnTo>
                <a:lnTo>
                  <a:pt x="0" y="621"/>
                </a:lnTo>
                <a:lnTo>
                  <a:pt x="218" y="9"/>
                </a:lnTo>
                <a:lnTo>
                  <a:pt x="403" y="9"/>
                </a:lnTo>
                <a:lnTo>
                  <a:pt x="619" y="621"/>
                </a:lnTo>
                <a:close/>
                <a:moveTo>
                  <a:pt x="678" y="621"/>
                </a:moveTo>
                <a:lnTo>
                  <a:pt x="678" y="482"/>
                </a:lnTo>
                <a:lnTo>
                  <a:pt x="817" y="482"/>
                </a:lnTo>
                <a:lnTo>
                  <a:pt x="817" y="621"/>
                </a:lnTo>
                <a:lnTo>
                  <a:pt x="678" y="621"/>
                </a:lnTo>
                <a:close/>
                <a:moveTo>
                  <a:pt x="821" y="221"/>
                </a:moveTo>
                <a:lnTo>
                  <a:pt x="785" y="433"/>
                </a:lnTo>
                <a:lnTo>
                  <a:pt x="704" y="433"/>
                </a:lnTo>
                <a:lnTo>
                  <a:pt x="674" y="221"/>
                </a:lnTo>
                <a:lnTo>
                  <a:pt x="674" y="9"/>
                </a:lnTo>
                <a:lnTo>
                  <a:pt x="821" y="9"/>
                </a:lnTo>
                <a:lnTo>
                  <a:pt x="821" y="221"/>
                </a:lnTo>
                <a:close/>
                <a:moveTo>
                  <a:pt x="1080" y="166"/>
                </a:moveTo>
                <a:lnTo>
                  <a:pt x="1044" y="166"/>
                </a:lnTo>
                <a:lnTo>
                  <a:pt x="1099" y="9"/>
                </a:lnTo>
                <a:lnTo>
                  <a:pt x="1142" y="9"/>
                </a:lnTo>
                <a:lnTo>
                  <a:pt x="1196" y="166"/>
                </a:lnTo>
                <a:lnTo>
                  <a:pt x="1160" y="166"/>
                </a:lnTo>
                <a:lnTo>
                  <a:pt x="1149" y="130"/>
                </a:lnTo>
                <a:lnTo>
                  <a:pt x="1092" y="130"/>
                </a:lnTo>
                <a:lnTo>
                  <a:pt x="1080" y="166"/>
                </a:lnTo>
                <a:close/>
                <a:moveTo>
                  <a:pt x="1100" y="105"/>
                </a:moveTo>
                <a:lnTo>
                  <a:pt x="1140" y="105"/>
                </a:lnTo>
                <a:lnTo>
                  <a:pt x="1121" y="45"/>
                </a:lnTo>
                <a:lnTo>
                  <a:pt x="1100" y="105"/>
                </a:lnTo>
                <a:close/>
                <a:moveTo>
                  <a:pt x="1247" y="169"/>
                </a:moveTo>
                <a:lnTo>
                  <a:pt x="1239" y="168"/>
                </a:lnTo>
                <a:lnTo>
                  <a:pt x="1235" y="167"/>
                </a:lnTo>
                <a:lnTo>
                  <a:pt x="1232" y="166"/>
                </a:lnTo>
                <a:lnTo>
                  <a:pt x="1225" y="164"/>
                </a:lnTo>
                <a:lnTo>
                  <a:pt x="1219" y="160"/>
                </a:lnTo>
                <a:lnTo>
                  <a:pt x="1216" y="157"/>
                </a:lnTo>
                <a:lnTo>
                  <a:pt x="1214" y="155"/>
                </a:lnTo>
                <a:lnTo>
                  <a:pt x="1212" y="152"/>
                </a:lnTo>
                <a:lnTo>
                  <a:pt x="1211" y="149"/>
                </a:lnTo>
                <a:lnTo>
                  <a:pt x="1210" y="145"/>
                </a:lnTo>
                <a:lnTo>
                  <a:pt x="1209" y="142"/>
                </a:lnTo>
                <a:lnTo>
                  <a:pt x="1208" y="138"/>
                </a:lnTo>
                <a:lnTo>
                  <a:pt x="1208" y="133"/>
                </a:lnTo>
                <a:lnTo>
                  <a:pt x="1208" y="127"/>
                </a:lnTo>
                <a:lnTo>
                  <a:pt x="1210" y="122"/>
                </a:lnTo>
                <a:lnTo>
                  <a:pt x="1211" y="117"/>
                </a:lnTo>
                <a:lnTo>
                  <a:pt x="1214" y="113"/>
                </a:lnTo>
                <a:lnTo>
                  <a:pt x="1218" y="109"/>
                </a:lnTo>
                <a:lnTo>
                  <a:pt x="1221" y="106"/>
                </a:lnTo>
                <a:lnTo>
                  <a:pt x="1226" y="104"/>
                </a:lnTo>
                <a:lnTo>
                  <a:pt x="1230" y="102"/>
                </a:lnTo>
                <a:lnTo>
                  <a:pt x="1236" y="100"/>
                </a:lnTo>
                <a:lnTo>
                  <a:pt x="1241" y="99"/>
                </a:lnTo>
                <a:lnTo>
                  <a:pt x="1252" y="97"/>
                </a:lnTo>
                <a:lnTo>
                  <a:pt x="1265" y="96"/>
                </a:lnTo>
                <a:lnTo>
                  <a:pt x="1270" y="95"/>
                </a:lnTo>
                <a:lnTo>
                  <a:pt x="1274" y="94"/>
                </a:lnTo>
                <a:lnTo>
                  <a:pt x="1277" y="93"/>
                </a:lnTo>
                <a:lnTo>
                  <a:pt x="1279" y="91"/>
                </a:lnTo>
                <a:lnTo>
                  <a:pt x="1280" y="89"/>
                </a:lnTo>
                <a:lnTo>
                  <a:pt x="1281" y="87"/>
                </a:lnTo>
                <a:lnTo>
                  <a:pt x="1280" y="83"/>
                </a:lnTo>
                <a:lnTo>
                  <a:pt x="1280" y="80"/>
                </a:lnTo>
                <a:lnTo>
                  <a:pt x="1278" y="77"/>
                </a:lnTo>
                <a:lnTo>
                  <a:pt x="1276" y="75"/>
                </a:lnTo>
                <a:lnTo>
                  <a:pt x="1274" y="73"/>
                </a:lnTo>
                <a:lnTo>
                  <a:pt x="1271" y="72"/>
                </a:lnTo>
                <a:lnTo>
                  <a:pt x="1267" y="71"/>
                </a:lnTo>
                <a:lnTo>
                  <a:pt x="1263" y="71"/>
                </a:lnTo>
                <a:lnTo>
                  <a:pt x="1259" y="71"/>
                </a:lnTo>
                <a:lnTo>
                  <a:pt x="1255" y="72"/>
                </a:lnTo>
                <a:lnTo>
                  <a:pt x="1252" y="73"/>
                </a:lnTo>
                <a:lnTo>
                  <a:pt x="1249" y="75"/>
                </a:lnTo>
                <a:lnTo>
                  <a:pt x="1247" y="77"/>
                </a:lnTo>
                <a:lnTo>
                  <a:pt x="1245" y="79"/>
                </a:lnTo>
                <a:lnTo>
                  <a:pt x="1243" y="82"/>
                </a:lnTo>
                <a:lnTo>
                  <a:pt x="1242" y="84"/>
                </a:lnTo>
                <a:lnTo>
                  <a:pt x="1212" y="82"/>
                </a:lnTo>
                <a:lnTo>
                  <a:pt x="1213" y="78"/>
                </a:lnTo>
                <a:lnTo>
                  <a:pt x="1214" y="74"/>
                </a:lnTo>
                <a:lnTo>
                  <a:pt x="1218" y="67"/>
                </a:lnTo>
                <a:lnTo>
                  <a:pt x="1223" y="62"/>
                </a:lnTo>
                <a:lnTo>
                  <a:pt x="1229" y="56"/>
                </a:lnTo>
                <a:lnTo>
                  <a:pt x="1232" y="54"/>
                </a:lnTo>
                <a:lnTo>
                  <a:pt x="1236" y="52"/>
                </a:lnTo>
                <a:lnTo>
                  <a:pt x="1238" y="51"/>
                </a:lnTo>
                <a:lnTo>
                  <a:pt x="1240" y="51"/>
                </a:lnTo>
                <a:lnTo>
                  <a:pt x="1244" y="49"/>
                </a:lnTo>
                <a:lnTo>
                  <a:pt x="1249" y="48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70" y="47"/>
                </a:lnTo>
                <a:lnTo>
                  <a:pt x="1276" y="48"/>
                </a:lnTo>
                <a:lnTo>
                  <a:pt x="1282" y="49"/>
                </a:lnTo>
                <a:lnTo>
                  <a:pt x="1288" y="51"/>
                </a:lnTo>
                <a:lnTo>
                  <a:pt x="1293" y="53"/>
                </a:lnTo>
                <a:lnTo>
                  <a:pt x="1298" y="56"/>
                </a:lnTo>
                <a:lnTo>
                  <a:pt x="1303" y="60"/>
                </a:lnTo>
                <a:lnTo>
                  <a:pt x="1306" y="64"/>
                </a:lnTo>
                <a:lnTo>
                  <a:pt x="1308" y="66"/>
                </a:lnTo>
                <a:lnTo>
                  <a:pt x="1309" y="69"/>
                </a:lnTo>
                <a:lnTo>
                  <a:pt x="1312" y="74"/>
                </a:lnTo>
                <a:lnTo>
                  <a:pt x="1313" y="80"/>
                </a:lnTo>
                <a:lnTo>
                  <a:pt x="1313" y="87"/>
                </a:lnTo>
                <a:lnTo>
                  <a:pt x="1313" y="166"/>
                </a:lnTo>
                <a:lnTo>
                  <a:pt x="1282" y="166"/>
                </a:lnTo>
                <a:lnTo>
                  <a:pt x="1282" y="150"/>
                </a:lnTo>
                <a:lnTo>
                  <a:pt x="1280" y="154"/>
                </a:lnTo>
                <a:lnTo>
                  <a:pt x="1276" y="157"/>
                </a:lnTo>
                <a:lnTo>
                  <a:pt x="1273" y="161"/>
                </a:lnTo>
                <a:lnTo>
                  <a:pt x="1269" y="163"/>
                </a:lnTo>
                <a:lnTo>
                  <a:pt x="1264" y="166"/>
                </a:lnTo>
                <a:lnTo>
                  <a:pt x="1262" y="166"/>
                </a:lnTo>
                <a:lnTo>
                  <a:pt x="1259" y="167"/>
                </a:lnTo>
                <a:lnTo>
                  <a:pt x="1253" y="168"/>
                </a:lnTo>
                <a:lnTo>
                  <a:pt x="1247" y="169"/>
                </a:lnTo>
                <a:close/>
                <a:moveTo>
                  <a:pt x="1256" y="146"/>
                </a:moveTo>
                <a:lnTo>
                  <a:pt x="1262" y="146"/>
                </a:lnTo>
                <a:lnTo>
                  <a:pt x="1266" y="144"/>
                </a:lnTo>
                <a:lnTo>
                  <a:pt x="1270" y="142"/>
                </a:lnTo>
                <a:lnTo>
                  <a:pt x="1274" y="140"/>
                </a:lnTo>
                <a:lnTo>
                  <a:pt x="1277" y="136"/>
                </a:lnTo>
                <a:lnTo>
                  <a:pt x="1279" y="133"/>
                </a:lnTo>
                <a:lnTo>
                  <a:pt x="1281" y="129"/>
                </a:lnTo>
                <a:lnTo>
                  <a:pt x="1281" y="124"/>
                </a:lnTo>
                <a:lnTo>
                  <a:pt x="1281" y="112"/>
                </a:lnTo>
                <a:lnTo>
                  <a:pt x="1279" y="113"/>
                </a:lnTo>
                <a:lnTo>
                  <a:pt x="1275" y="114"/>
                </a:lnTo>
                <a:lnTo>
                  <a:pt x="1266" y="116"/>
                </a:lnTo>
                <a:lnTo>
                  <a:pt x="1258" y="117"/>
                </a:lnTo>
                <a:lnTo>
                  <a:pt x="1251" y="119"/>
                </a:lnTo>
                <a:lnTo>
                  <a:pt x="1247" y="120"/>
                </a:lnTo>
                <a:lnTo>
                  <a:pt x="1244" y="122"/>
                </a:lnTo>
                <a:lnTo>
                  <a:pt x="1243" y="123"/>
                </a:lnTo>
                <a:lnTo>
                  <a:pt x="1242" y="124"/>
                </a:lnTo>
                <a:lnTo>
                  <a:pt x="1240" y="126"/>
                </a:lnTo>
                <a:lnTo>
                  <a:pt x="1240" y="129"/>
                </a:lnTo>
                <a:lnTo>
                  <a:pt x="1239" y="132"/>
                </a:lnTo>
                <a:lnTo>
                  <a:pt x="1239" y="135"/>
                </a:lnTo>
                <a:lnTo>
                  <a:pt x="1240" y="138"/>
                </a:lnTo>
                <a:lnTo>
                  <a:pt x="1242" y="141"/>
                </a:lnTo>
                <a:lnTo>
                  <a:pt x="1244" y="143"/>
                </a:lnTo>
                <a:lnTo>
                  <a:pt x="1247" y="144"/>
                </a:lnTo>
                <a:lnTo>
                  <a:pt x="1250" y="145"/>
                </a:lnTo>
                <a:lnTo>
                  <a:pt x="1253" y="146"/>
                </a:lnTo>
                <a:lnTo>
                  <a:pt x="1256" y="146"/>
                </a:lnTo>
                <a:close/>
                <a:moveTo>
                  <a:pt x="1373" y="166"/>
                </a:moveTo>
                <a:lnTo>
                  <a:pt x="1340" y="166"/>
                </a:lnTo>
                <a:lnTo>
                  <a:pt x="1340" y="9"/>
                </a:lnTo>
                <a:lnTo>
                  <a:pt x="1373" y="9"/>
                </a:lnTo>
                <a:lnTo>
                  <a:pt x="1373" y="166"/>
                </a:lnTo>
                <a:close/>
                <a:moveTo>
                  <a:pt x="1462" y="48"/>
                </a:moveTo>
                <a:lnTo>
                  <a:pt x="1462" y="73"/>
                </a:lnTo>
                <a:lnTo>
                  <a:pt x="1440" y="73"/>
                </a:lnTo>
                <a:lnTo>
                  <a:pt x="1440" y="130"/>
                </a:lnTo>
                <a:lnTo>
                  <a:pt x="1440" y="133"/>
                </a:lnTo>
                <a:lnTo>
                  <a:pt x="1441" y="136"/>
                </a:lnTo>
                <a:lnTo>
                  <a:pt x="1442" y="138"/>
                </a:lnTo>
                <a:lnTo>
                  <a:pt x="1443" y="139"/>
                </a:lnTo>
                <a:lnTo>
                  <a:pt x="1445" y="140"/>
                </a:lnTo>
                <a:lnTo>
                  <a:pt x="1447" y="141"/>
                </a:lnTo>
                <a:lnTo>
                  <a:pt x="1449" y="141"/>
                </a:lnTo>
                <a:lnTo>
                  <a:pt x="1451" y="142"/>
                </a:lnTo>
                <a:lnTo>
                  <a:pt x="1456" y="141"/>
                </a:lnTo>
                <a:lnTo>
                  <a:pt x="1459" y="141"/>
                </a:lnTo>
                <a:lnTo>
                  <a:pt x="1466" y="165"/>
                </a:lnTo>
                <a:lnTo>
                  <a:pt x="1458" y="167"/>
                </a:lnTo>
                <a:lnTo>
                  <a:pt x="1453" y="167"/>
                </a:lnTo>
                <a:lnTo>
                  <a:pt x="1447" y="168"/>
                </a:lnTo>
                <a:lnTo>
                  <a:pt x="1442" y="168"/>
                </a:lnTo>
                <a:lnTo>
                  <a:pt x="1438" y="168"/>
                </a:lnTo>
                <a:lnTo>
                  <a:pt x="1431" y="166"/>
                </a:lnTo>
                <a:lnTo>
                  <a:pt x="1424" y="164"/>
                </a:lnTo>
                <a:lnTo>
                  <a:pt x="1421" y="162"/>
                </a:lnTo>
                <a:lnTo>
                  <a:pt x="1418" y="160"/>
                </a:lnTo>
                <a:lnTo>
                  <a:pt x="1414" y="155"/>
                </a:lnTo>
                <a:lnTo>
                  <a:pt x="1412" y="153"/>
                </a:lnTo>
                <a:lnTo>
                  <a:pt x="1410" y="150"/>
                </a:lnTo>
                <a:lnTo>
                  <a:pt x="1409" y="146"/>
                </a:lnTo>
                <a:lnTo>
                  <a:pt x="1408" y="142"/>
                </a:lnTo>
                <a:lnTo>
                  <a:pt x="1408" y="139"/>
                </a:lnTo>
                <a:lnTo>
                  <a:pt x="1408" y="134"/>
                </a:lnTo>
                <a:lnTo>
                  <a:pt x="1408" y="73"/>
                </a:lnTo>
                <a:lnTo>
                  <a:pt x="1391" y="73"/>
                </a:lnTo>
                <a:lnTo>
                  <a:pt x="1391" y="48"/>
                </a:lnTo>
                <a:lnTo>
                  <a:pt x="1408" y="48"/>
                </a:lnTo>
                <a:lnTo>
                  <a:pt x="1408" y="20"/>
                </a:lnTo>
                <a:lnTo>
                  <a:pt x="1440" y="20"/>
                </a:lnTo>
                <a:lnTo>
                  <a:pt x="1440" y="48"/>
                </a:lnTo>
                <a:lnTo>
                  <a:pt x="1462" y="48"/>
                </a:lnTo>
                <a:close/>
                <a:moveTo>
                  <a:pt x="1535" y="169"/>
                </a:moveTo>
                <a:lnTo>
                  <a:pt x="1526" y="168"/>
                </a:lnTo>
                <a:lnTo>
                  <a:pt x="1522" y="168"/>
                </a:lnTo>
                <a:lnTo>
                  <a:pt x="1518" y="167"/>
                </a:lnTo>
                <a:lnTo>
                  <a:pt x="1511" y="164"/>
                </a:lnTo>
                <a:lnTo>
                  <a:pt x="1504" y="161"/>
                </a:lnTo>
                <a:lnTo>
                  <a:pt x="1498" y="157"/>
                </a:lnTo>
                <a:lnTo>
                  <a:pt x="1492" y="152"/>
                </a:lnTo>
                <a:lnTo>
                  <a:pt x="1488" y="146"/>
                </a:lnTo>
                <a:lnTo>
                  <a:pt x="1484" y="140"/>
                </a:lnTo>
                <a:lnTo>
                  <a:pt x="1481" y="133"/>
                </a:lnTo>
                <a:lnTo>
                  <a:pt x="1478" y="125"/>
                </a:lnTo>
                <a:lnTo>
                  <a:pt x="1477" y="117"/>
                </a:lnTo>
                <a:lnTo>
                  <a:pt x="1477" y="108"/>
                </a:lnTo>
                <a:lnTo>
                  <a:pt x="1477" y="99"/>
                </a:lnTo>
                <a:lnTo>
                  <a:pt x="1478" y="91"/>
                </a:lnTo>
                <a:lnTo>
                  <a:pt x="1479" y="87"/>
                </a:lnTo>
                <a:lnTo>
                  <a:pt x="1481" y="83"/>
                </a:lnTo>
                <a:lnTo>
                  <a:pt x="1484" y="76"/>
                </a:lnTo>
                <a:lnTo>
                  <a:pt x="1488" y="69"/>
                </a:lnTo>
                <a:lnTo>
                  <a:pt x="1492" y="64"/>
                </a:lnTo>
                <a:lnTo>
                  <a:pt x="1498" y="59"/>
                </a:lnTo>
                <a:lnTo>
                  <a:pt x="1504" y="55"/>
                </a:lnTo>
                <a:lnTo>
                  <a:pt x="1507" y="53"/>
                </a:lnTo>
                <a:lnTo>
                  <a:pt x="1511" y="51"/>
                </a:lnTo>
                <a:lnTo>
                  <a:pt x="1518" y="49"/>
                </a:lnTo>
                <a:lnTo>
                  <a:pt x="1522" y="48"/>
                </a:lnTo>
                <a:lnTo>
                  <a:pt x="1526" y="47"/>
                </a:lnTo>
                <a:lnTo>
                  <a:pt x="1535" y="47"/>
                </a:lnTo>
                <a:lnTo>
                  <a:pt x="1543" y="47"/>
                </a:lnTo>
                <a:lnTo>
                  <a:pt x="1547" y="48"/>
                </a:lnTo>
                <a:lnTo>
                  <a:pt x="1551" y="49"/>
                </a:lnTo>
                <a:lnTo>
                  <a:pt x="1559" y="51"/>
                </a:lnTo>
                <a:lnTo>
                  <a:pt x="1566" y="55"/>
                </a:lnTo>
                <a:lnTo>
                  <a:pt x="1572" y="59"/>
                </a:lnTo>
                <a:lnTo>
                  <a:pt x="1577" y="64"/>
                </a:lnTo>
                <a:lnTo>
                  <a:pt x="1582" y="69"/>
                </a:lnTo>
                <a:lnTo>
                  <a:pt x="1586" y="76"/>
                </a:lnTo>
                <a:lnTo>
                  <a:pt x="1587" y="79"/>
                </a:lnTo>
                <a:lnTo>
                  <a:pt x="1589" y="83"/>
                </a:lnTo>
                <a:lnTo>
                  <a:pt x="1591" y="91"/>
                </a:lnTo>
                <a:lnTo>
                  <a:pt x="1592" y="99"/>
                </a:lnTo>
                <a:lnTo>
                  <a:pt x="1593" y="108"/>
                </a:lnTo>
                <a:lnTo>
                  <a:pt x="1592" y="117"/>
                </a:lnTo>
                <a:lnTo>
                  <a:pt x="1591" y="125"/>
                </a:lnTo>
                <a:lnTo>
                  <a:pt x="1590" y="129"/>
                </a:lnTo>
                <a:lnTo>
                  <a:pt x="1589" y="133"/>
                </a:lnTo>
                <a:lnTo>
                  <a:pt x="1586" y="140"/>
                </a:lnTo>
                <a:lnTo>
                  <a:pt x="1582" y="146"/>
                </a:lnTo>
                <a:lnTo>
                  <a:pt x="1577" y="152"/>
                </a:lnTo>
                <a:lnTo>
                  <a:pt x="1572" y="157"/>
                </a:lnTo>
                <a:lnTo>
                  <a:pt x="1566" y="161"/>
                </a:lnTo>
                <a:lnTo>
                  <a:pt x="1562" y="163"/>
                </a:lnTo>
                <a:lnTo>
                  <a:pt x="1559" y="164"/>
                </a:lnTo>
                <a:lnTo>
                  <a:pt x="1551" y="167"/>
                </a:lnTo>
                <a:lnTo>
                  <a:pt x="1547" y="168"/>
                </a:lnTo>
                <a:lnTo>
                  <a:pt x="1543" y="168"/>
                </a:lnTo>
                <a:lnTo>
                  <a:pt x="1535" y="169"/>
                </a:lnTo>
                <a:close/>
                <a:moveTo>
                  <a:pt x="1535" y="143"/>
                </a:moveTo>
                <a:lnTo>
                  <a:pt x="1540" y="143"/>
                </a:lnTo>
                <a:lnTo>
                  <a:pt x="1543" y="142"/>
                </a:lnTo>
                <a:lnTo>
                  <a:pt x="1545" y="141"/>
                </a:lnTo>
                <a:lnTo>
                  <a:pt x="1548" y="139"/>
                </a:lnTo>
                <a:lnTo>
                  <a:pt x="1550" y="138"/>
                </a:lnTo>
                <a:lnTo>
                  <a:pt x="1552" y="136"/>
                </a:lnTo>
                <a:lnTo>
                  <a:pt x="1553" y="133"/>
                </a:lnTo>
                <a:lnTo>
                  <a:pt x="1556" y="128"/>
                </a:lnTo>
                <a:lnTo>
                  <a:pt x="1558" y="122"/>
                </a:lnTo>
                <a:lnTo>
                  <a:pt x="1559" y="115"/>
                </a:lnTo>
                <a:lnTo>
                  <a:pt x="1559" y="108"/>
                </a:lnTo>
                <a:lnTo>
                  <a:pt x="1559" y="100"/>
                </a:lnTo>
                <a:lnTo>
                  <a:pt x="1558" y="94"/>
                </a:lnTo>
                <a:lnTo>
                  <a:pt x="1556" y="87"/>
                </a:lnTo>
                <a:lnTo>
                  <a:pt x="1553" y="82"/>
                </a:lnTo>
                <a:lnTo>
                  <a:pt x="1552" y="80"/>
                </a:lnTo>
                <a:lnTo>
                  <a:pt x="1550" y="78"/>
                </a:lnTo>
                <a:lnTo>
                  <a:pt x="1545" y="74"/>
                </a:lnTo>
                <a:lnTo>
                  <a:pt x="1540" y="73"/>
                </a:lnTo>
                <a:lnTo>
                  <a:pt x="1535" y="72"/>
                </a:lnTo>
                <a:lnTo>
                  <a:pt x="1529" y="73"/>
                </a:lnTo>
                <a:lnTo>
                  <a:pt x="1526" y="73"/>
                </a:lnTo>
                <a:lnTo>
                  <a:pt x="1524" y="74"/>
                </a:lnTo>
                <a:lnTo>
                  <a:pt x="1522" y="76"/>
                </a:lnTo>
                <a:lnTo>
                  <a:pt x="1520" y="78"/>
                </a:lnTo>
                <a:lnTo>
                  <a:pt x="1518" y="80"/>
                </a:lnTo>
                <a:lnTo>
                  <a:pt x="1516" y="82"/>
                </a:lnTo>
                <a:lnTo>
                  <a:pt x="1513" y="87"/>
                </a:lnTo>
                <a:lnTo>
                  <a:pt x="1511" y="94"/>
                </a:lnTo>
                <a:lnTo>
                  <a:pt x="1510" y="100"/>
                </a:lnTo>
                <a:lnTo>
                  <a:pt x="1510" y="108"/>
                </a:lnTo>
                <a:lnTo>
                  <a:pt x="1510" y="115"/>
                </a:lnTo>
                <a:lnTo>
                  <a:pt x="1511" y="122"/>
                </a:lnTo>
                <a:lnTo>
                  <a:pt x="1513" y="128"/>
                </a:lnTo>
                <a:lnTo>
                  <a:pt x="1516" y="133"/>
                </a:lnTo>
                <a:lnTo>
                  <a:pt x="1517" y="134"/>
                </a:lnTo>
                <a:lnTo>
                  <a:pt x="1518" y="136"/>
                </a:lnTo>
                <a:lnTo>
                  <a:pt x="1520" y="138"/>
                </a:lnTo>
                <a:lnTo>
                  <a:pt x="1524" y="141"/>
                </a:lnTo>
                <a:lnTo>
                  <a:pt x="1529" y="143"/>
                </a:lnTo>
                <a:lnTo>
                  <a:pt x="1535" y="143"/>
                </a:lnTo>
                <a:close/>
                <a:moveTo>
                  <a:pt x="1762" y="9"/>
                </a:moveTo>
                <a:lnTo>
                  <a:pt x="1795" y="9"/>
                </a:lnTo>
                <a:lnTo>
                  <a:pt x="1795" y="111"/>
                </a:lnTo>
                <a:lnTo>
                  <a:pt x="1794" y="120"/>
                </a:lnTo>
                <a:lnTo>
                  <a:pt x="1794" y="123"/>
                </a:lnTo>
                <a:lnTo>
                  <a:pt x="1793" y="127"/>
                </a:lnTo>
                <a:lnTo>
                  <a:pt x="1790" y="135"/>
                </a:lnTo>
                <a:lnTo>
                  <a:pt x="1787" y="141"/>
                </a:lnTo>
                <a:lnTo>
                  <a:pt x="1785" y="144"/>
                </a:lnTo>
                <a:lnTo>
                  <a:pt x="1782" y="147"/>
                </a:lnTo>
                <a:lnTo>
                  <a:pt x="1777" y="153"/>
                </a:lnTo>
                <a:lnTo>
                  <a:pt x="1771" y="157"/>
                </a:lnTo>
                <a:lnTo>
                  <a:pt x="1764" y="161"/>
                </a:lnTo>
                <a:lnTo>
                  <a:pt x="1756" y="164"/>
                </a:lnTo>
                <a:lnTo>
                  <a:pt x="1748" y="167"/>
                </a:lnTo>
                <a:lnTo>
                  <a:pt x="1739" y="168"/>
                </a:lnTo>
                <a:lnTo>
                  <a:pt x="1730" y="169"/>
                </a:lnTo>
                <a:lnTo>
                  <a:pt x="1720" y="168"/>
                </a:lnTo>
                <a:lnTo>
                  <a:pt x="1711" y="167"/>
                </a:lnTo>
                <a:lnTo>
                  <a:pt x="1703" y="164"/>
                </a:lnTo>
                <a:lnTo>
                  <a:pt x="1696" y="161"/>
                </a:lnTo>
                <a:lnTo>
                  <a:pt x="1689" y="157"/>
                </a:lnTo>
                <a:lnTo>
                  <a:pt x="1685" y="155"/>
                </a:lnTo>
                <a:lnTo>
                  <a:pt x="1683" y="153"/>
                </a:lnTo>
                <a:lnTo>
                  <a:pt x="1677" y="147"/>
                </a:lnTo>
                <a:lnTo>
                  <a:pt x="1673" y="141"/>
                </a:lnTo>
                <a:lnTo>
                  <a:pt x="1669" y="135"/>
                </a:lnTo>
                <a:lnTo>
                  <a:pt x="1667" y="127"/>
                </a:lnTo>
                <a:lnTo>
                  <a:pt x="1666" y="123"/>
                </a:lnTo>
                <a:lnTo>
                  <a:pt x="1665" y="120"/>
                </a:lnTo>
                <a:lnTo>
                  <a:pt x="1665" y="111"/>
                </a:lnTo>
                <a:lnTo>
                  <a:pt x="1665" y="9"/>
                </a:lnTo>
                <a:lnTo>
                  <a:pt x="1698" y="9"/>
                </a:lnTo>
                <a:lnTo>
                  <a:pt x="1698" y="108"/>
                </a:lnTo>
                <a:lnTo>
                  <a:pt x="1698" y="115"/>
                </a:lnTo>
                <a:lnTo>
                  <a:pt x="1699" y="118"/>
                </a:lnTo>
                <a:lnTo>
                  <a:pt x="1700" y="121"/>
                </a:lnTo>
                <a:lnTo>
                  <a:pt x="1703" y="126"/>
                </a:lnTo>
                <a:lnTo>
                  <a:pt x="1705" y="128"/>
                </a:lnTo>
                <a:lnTo>
                  <a:pt x="1707" y="131"/>
                </a:lnTo>
                <a:lnTo>
                  <a:pt x="1709" y="133"/>
                </a:lnTo>
                <a:lnTo>
                  <a:pt x="1711" y="134"/>
                </a:lnTo>
                <a:lnTo>
                  <a:pt x="1717" y="137"/>
                </a:lnTo>
                <a:lnTo>
                  <a:pt x="1723" y="139"/>
                </a:lnTo>
                <a:lnTo>
                  <a:pt x="1730" y="139"/>
                </a:lnTo>
                <a:lnTo>
                  <a:pt x="1737" y="139"/>
                </a:lnTo>
                <a:lnTo>
                  <a:pt x="1740" y="138"/>
                </a:lnTo>
                <a:lnTo>
                  <a:pt x="1743" y="137"/>
                </a:lnTo>
                <a:lnTo>
                  <a:pt x="1748" y="134"/>
                </a:lnTo>
                <a:lnTo>
                  <a:pt x="1751" y="133"/>
                </a:lnTo>
                <a:lnTo>
                  <a:pt x="1753" y="131"/>
                </a:lnTo>
                <a:lnTo>
                  <a:pt x="1755" y="128"/>
                </a:lnTo>
                <a:lnTo>
                  <a:pt x="1757" y="126"/>
                </a:lnTo>
                <a:lnTo>
                  <a:pt x="1760" y="121"/>
                </a:lnTo>
                <a:lnTo>
                  <a:pt x="1761" y="115"/>
                </a:lnTo>
                <a:lnTo>
                  <a:pt x="1762" y="108"/>
                </a:lnTo>
                <a:lnTo>
                  <a:pt x="1762" y="9"/>
                </a:lnTo>
                <a:close/>
                <a:moveTo>
                  <a:pt x="1856" y="98"/>
                </a:moveTo>
                <a:lnTo>
                  <a:pt x="1856" y="166"/>
                </a:lnTo>
                <a:lnTo>
                  <a:pt x="1824" y="166"/>
                </a:lnTo>
                <a:lnTo>
                  <a:pt x="1824" y="48"/>
                </a:lnTo>
                <a:lnTo>
                  <a:pt x="1855" y="48"/>
                </a:lnTo>
                <a:lnTo>
                  <a:pt x="1855" y="69"/>
                </a:lnTo>
                <a:lnTo>
                  <a:pt x="1858" y="64"/>
                </a:lnTo>
                <a:lnTo>
                  <a:pt x="1861" y="60"/>
                </a:lnTo>
                <a:lnTo>
                  <a:pt x="1865" y="56"/>
                </a:lnTo>
                <a:lnTo>
                  <a:pt x="1869" y="53"/>
                </a:lnTo>
                <a:lnTo>
                  <a:pt x="1874" y="50"/>
                </a:lnTo>
                <a:lnTo>
                  <a:pt x="1880" y="48"/>
                </a:lnTo>
                <a:lnTo>
                  <a:pt x="1886" y="47"/>
                </a:lnTo>
                <a:lnTo>
                  <a:pt x="1893" y="47"/>
                </a:lnTo>
                <a:lnTo>
                  <a:pt x="1902" y="48"/>
                </a:lnTo>
                <a:lnTo>
                  <a:pt x="1906" y="49"/>
                </a:lnTo>
                <a:lnTo>
                  <a:pt x="1909" y="50"/>
                </a:lnTo>
                <a:lnTo>
                  <a:pt x="1913" y="52"/>
                </a:lnTo>
                <a:lnTo>
                  <a:pt x="1916" y="54"/>
                </a:lnTo>
                <a:lnTo>
                  <a:pt x="1919" y="56"/>
                </a:lnTo>
                <a:lnTo>
                  <a:pt x="1922" y="59"/>
                </a:lnTo>
                <a:lnTo>
                  <a:pt x="1925" y="62"/>
                </a:lnTo>
                <a:lnTo>
                  <a:pt x="1927" y="65"/>
                </a:lnTo>
                <a:lnTo>
                  <a:pt x="1929" y="69"/>
                </a:lnTo>
                <a:lnTo>
                  <a:pt x="1931" y="73"/>
                </a:lnTo>
                <a:lnTo>
                  <a:pt x="1932" y="77"/>
                </a:lnTo>
                <a:lnTo>
                  <a:pt x="1933" y="82"/>
                </a:lnTo>
                <a:lnTo>
                  <a:pt x="1933" y="86"/>
                </a:lnTo>
                <a:lnTo>
                  <a:pt x="1933" y="91"/>
                </a:lnTo>
                <a:lnTo>
                  <a:pt x="1933" y="166"/>
                </a:lnTo>
                <a:lnTo>
                  <a:pt x="1901" y="166"/>
                </a:lnTo>
                <a:lnTo>
                  <a:pt x="1901" y="97"/>
                </a:lnTo>
                <a:lnTo>
                  <a:pt x="1900" y="92"/>
                </a:lnTo>
                <a:lnTo>
                  <a:pt x="1899" y="87"/>
                </a:lnTo>
                <a:lnTo>
                  <a:pt x="1898" y="84"/>
                </a:lnTo>
                <a:lnTo>
                  <a:pt x="1895" y="80"/>
                </a:lnTo>
                <a:lnTo>
                  <a:pt x="1892" y="78"/>
                </a:lnTo>
                <a:lnTo>
                  <a:pt x="1889" y="76"/>
                </a:lnTo>
                <a:lnTo>
                  <a:pt x="1884" y="74"/>
                </a:lnTo>
                <a:lnTo>
                  <a:pt x="1879" y="74"/>
                </a:lnTo>
                <a:lnTo>
                  <a:pt x="1874" y="74"/>
                </a:lnTo>
                <a:lnTo>
                  <a:pt x="1870" y="76"/>
                </a:lnTo>
                <a:lnTo>
                  <a:pt x="1866" y="78"/>
                </a:lnTo>
                <a:lnTo>
                  <a:pt x="1863" y="80"/>
                </a:lnTo>
                <a:lnTo>
                  <a:pt x="1860" y="84"/>
                </a:lnTo>
                <a:lnTo>
                  <a:pt x="1858" y="88"/>
                </a:lnTo>
                <a:lnTo>
                  <a:pt x="1857" y="93"/>
                </a:lnTo>
                <a:lnTo>
                  <a:pt x="1856" y="98"/>
                </a:lnTo>
                <a:close/>
                <a:moveTo>
                  <a:pt x="1976" y="33"/>
                </a:moveTo>
                <a:lnTo>
                  <a:pt x="1973" y="33"/>
                </a:lnTo>
                <a:lnTo>
                  <a:pt x="1970" y="32"/>
                </a:lnTo>
                <a:lnTo>
                  <a:pt x="1967" y="31"/>
                </a:lnTo>
                <a:lnTo>
                  <a:pt x="1964" y="28"/>
                </a:lnTo>
                <a:lnTo>
                  <a:pt x="1962" y="26"/>
                </a:lnTo>
                <a:lnTo>
                  <a:pt x="1960" y="23"/>
                </a:lnTo>
                <a:lnTo>
                  <a:pt x="1959" y="20"/>
                </a:lnTo>
                <a:lnTo>
                  <a:pt x="1959" y="17"/>
                </a:lnTo>
                <a:lnTo>
                  <a:pt x="1959" y="13"/>
                </a:lnTo>
                <a:lnTo>
                  <a:pt x="1960" y="10"/>
                </a:lnTo>
                <a:lnTo>
                  <a:pt x="1962" y="8"/>
                </a:lnTo>
                <a:lnTo>
                  <a:pt x="1964" y="5"/>
                </a:lnTo>
                <a:lnTo>
                  <a:pt x="1967" y="3"/>
                </a:lnTo>
                <a:lnTo>
                  <a:pt x="1970" y="1"/>
                </a:lnTo>
                <a:lnTo>
                  <a:pt x="1973" y="1"/>
                </a:lnTo>
                <a:lnTo>
                  <a:pt x="1976" y="0"/>
                </a:lnTo>
                <a:lnTo>
                  <a:pt x="1980" y="1"/>
                </a:lnTo>
                <a:lnTo>
                  <a:pt x="1983" y="1"/>
                </a:lnTo>
                <a:lnTo>
                  <a:pt x="1986" y="3"/>
                </a:lnTo>
                <a:lnTo>
                  <a:pt x="1989" y="5"/>
                </a:lnTo>
                <a:lnTo>
                  <a:pt x="1991" y="8"/>
                </a:lnTo>
                <a:lnTo>
                  <a:pt x="1993" y="10"/>
                </a:lnTo>
                <a:lnTo>
                  <a:pt x="1994" y="13"/>
                </a:lnTo>
                <a:lnTo>
                  <a:pt x="1994" y="17"/>
                </a:lnTo>
                <a:lnTo>
                  <a:pt x="1994" y="20"/>
                </a:lnTo>
                <a:lnTo>
                  <a:pt x="1993" y="23"/>
                </a:lnTo>
                <a:lnTo>
                  <a:pt x="1991" y="26"/>
                </a:lnTo>
                <a:lnTo>
                  <a:pt x="1989" y="28"/>
                </a:lnTo>
                <a:lnTo>
                  <a:pt x="1986" y="31"/>
                </a:lnTo>
                <a:lnTo>
                  <a:pt x="1983" y="32"/>
                </a:lnTo>
                <a:lnTo>
                  <a:pt x="1980" y="33"/>
                </a:lnTo>
                <a:lnTo>
                  <a:pt x="1976" y="33"/>
                </a:lnTo>
                <a:close/>
                <a:moveTo>
                  <a:pt x="1960" y="48"/>
                </a:moveTo>
                <a:lnTo>
                  <a:pt x="1993" y="48"/>
                </a:lnTo>
                <a:lnTo>
                  <a:pt x="1993" y="166"/>
                </a:lnTo>
                <a:lnTo>
                  <a:pt x="1960" y="166"/>
                </a:lnTo>
                <a:lnTo>
                  <a:pt x="1960" y="48"/>
                </a:lnTo>
                <a:close/>
                <a:moveTo>
                  <a:pt x="2128" y="48"/>
                </a:moveTo>
                <a:lnTo>
                  <a:pt x="2087" y="166"/>
                </a:lnTo>
                <a:lnTo>
                  <a:pt x="2050" y="166"/>
                </a:lnTo>
                <a:lnTo>
                  <a:pt x="2009" y="48"/>
                </a:lnTo>
                <a:lnTo>
                  <a:pt x="2044" y="48"/>
                </a:lnTo>
                <a:lnTo>
                  <a:pt x="2068" y="133"/>
                </a:lnTo>
                <a:lnTo>
                  <a:pt x="2094" y="48"/>
                </a:lnTo>
                <a:lnTo>
                  <a:pt x="2128" y="48"/>
                </a:lnTo>
                <a:close/>
                <a:moveTo>
                  <a:pt x="2194" y="169"/>
                </a:moveTo>
                <a:lnTo>
                  <a:pt x="2185" y="168"/>
                </a:lnTo>
                <a:lnTo>
                  <a:pt x="2181" y="168"/>
                </a:lnTo>
                <a:lnTo>
                  <a:pt x="2177" y="167"/>
                </a:lnTo>
                <a:lnTo>
                  <a:pt x="2169" y="164"/>
                </a:lnTo>
                <a:lnTo>
                  <a:pt x="2163" y="161"/>
                </a:lnTo>
                <a:lnTo>
                  <a:pt x="2156" y="157"/>
                </a:lnTo>
                <a:lnTo>
                  <a:pt x="2151" y="152"/>
                </a:lnTo>
                <a:lnTo>
                  <a:pt x="2146" y="147"/>
                </a:lnTo>
                <a:lnTo>
                  <a:pt x="2142" y="140"/>
                </a:lnTo>
                <a:lnTo>
                  <a:pt x="2139" y="133"/>
                </a:lnTo>
                <a:lnTo>
                  <a:pt x="2137" y="125"/>
                </a:lnTo>
                <a:lnTo>
                  <a:pt x="2136" y="117"/>
                </a:lnTo>
                <a:lnTo>
                  <a:pt x="2135" y="108"/>
                </a:lnTo>
                <a:lnTo>
                  <a:pt x="2136" y="99"/>
                </a:lnTo>
                <a:lnTo>
                  <a:pt x="2137" y="91"/>
                </a:lnTo>
                <a:lnTo>
                  <a:pt x="2138" y="87"/>
                </a:lnTo>
                <a:lnTo>
                  <a:pt x="2139" y="83"/>
                </a:lnTo>
                <a:lnTo>
                  <a:pt x="2142" y="76"/>
                </a:lnTo>
                <a:lnTo>
                  <a:pt x="2146" y="70"/>
                </a:lnTo>
                <a:lnTo>
                  <a:pt x="2151" y="64"/>
                </a:lnTo>
                <a:lnTo>
                  <a:pt x="2156" y="59"/>
                </a:lnTo>
                <a:lnTo>
                  <a:pt x="2162" y="55"/>
                </a:lnTo>
                <a:lnTo>
                  <a:pt x="2166" y="53"/>
                </a:lnTo>
                <a:lnTo>
                  <a:pt x="2169" y="51"/>
                </a:lnTo>
                <a:lnTo>
                  <a:pt x="2176" y="49"/>
                </a:lnTo>
                <a:lnTo>
                  <a:pt x="2184" y="47"/>
                </a:lnTo>
                <a:lnTo>
                  <a:pt x="2192" y="47"/>
                </a:lnTo>
                <a:lnTo>
                  <a:pt x="2200" y="47"/>
                </a:lnTo>
                <a:lnTo>
                  <a:pt x="2207" y="49"/>
                </a:lnTo>
                <a:lnTo>
                  <a:pt x="2214" y="51"/>
                </a:lnTo>
                <a:lnTo>
                  <a:pt x="2221" y="54"/>
                </a:lnTo>
                <a:lnTo>
                  <a:pt x="2227" y="57"/>
                </a:lnTo>
                <a:lnTo>
                  <a:pt x="2232" y="62"/>
                </a:lnTo>
                <a:lnTo>
                  <a:pt x="2236" y="67"/>
                </a:lnTo>
                <a:lnTo>
                  <a:pt x="2240" y="73"/>
                </a:lnTo>
                <a:lnTo>
                  <a:pt x="2244" y="81"/>
                </a:lnTo>
                <a:lnTo>
                  <a:pt x="2245" y="84"/>
                </a:lnTo>
                <a:lnTo>
                  <a:pt x="2246" y="88"/>
                </a:lnTo>
                <a:lnTo>
                  <a:pt x="2247" y="97"/>
                </a:lnTo>
                <a:lnTo>
                  <a:pt x="2248" y="107"/>
                </a:lnTo>
                <a:lnTo>
                  <a:pt x="2248" y="116"/>
                </a:lnTo>
                <a:lnTo>
                  <a:pt x="2168" y="116"/>
                </a:lnTo>
                <a:lnTo>
                  <a:pt x="2168" y="122"/>
                </a:lnTo>
                <a:lnTo>
                  <a:pt x="2169" y="128"/>
                </a:lnTo>
                <a:lnTo>
                  <a:pt x="2170" y="130"/>
                </a:lnTo>
                <a:lnTo>
                  <a:pt x="2172" y="132"/>
                </a:lnTo>
                <a:lnTo>
                  <a:pt x="2175" y="137"/>
                </a:lnTo>
                <a:lnTo>
                  <a:pt x="2177" y="138"/>
                </a:lnTo>
                <a:lnTo>
                  <a:pt x="2179" y="140"/>
                </a:lnTo>
                <a:lnTo>
                  <a:pt x="2183" y="142"/>
                </a:lnTo>
                <a:lnTo>
                  <a:pt x="2186" y="143"/>
                </a:lnTo>
                <a:lnTo>
                  <a:pt x="2188" y="144"/>
                </a:lnTo>
                <a:lnTo>
                  <a:pt x="2194" y="144"/>
                </a:lnTo>
                <a:lnTo>
                  <a:pt x="2202" y="143"/>
                </a:lnTo>
                <a:lnTo>
                  <a:pt x="2205" y="142"/>
                </a:lnTo>
                <a:lnTo>
                  <a:pt x="2208" y="141"/>
                </a:lnTo>
                <a:lnTo>
                  <a:pt x="2211" y="139"/>
                </a:lnTo>
                <a:lnTo>
                  <a:pt x="2214" y="136"/>
                </a:lnTo>
                <a:lnTo>
                  <a:pt x="2215" y="134"/>
                </a:lnTo>
                <a:lnTo>
                  <a:pt x="2217" y="131"/>
                </a:lnTo>
                <a:lnTo>
                  <a:pt x="2247" y="133"/>
                </a:lnTo>
                <a:lnTo>
                  <a:pt x="2246" y="137"/>
                </a:lnTo>
                <a:lnTo>
                  <a:pt x="2245" y="140"/>
                </a:lnTo>
                <a:lnTo>
                  <a:pt x="2243" y="144"/>
                </a:lnTo>
                <a:lnTo>
                  <a:pt x="2241" y="147"/>
                </a:lnTo>
                <a:lnTo>
                  <a:pt x="2236" y="153"/>
                </a:lnTo>
                <a:lnTo>
                  <a:pt x="2233" y="156"/>
                </a:lnTo>
                <a:lnTo>
                  <a:pt x="2230" y="159"/>
                </a:lnTo>
                <a:lnTo>
                  <a:pt x="2226" y="161"/>
                </a:lnTo>
                <a:lnTo>
                  <a:pt x="2222" y="163"/>
                </a:lnTo>
                <a:lnTo>
                  <a:pt x="2218" y="165"/>
                </a:lnTo>
                <a:lnTo>
                  <a:pt x="2214" y="166"/>
                </a:lnTo>
                <a:lnTo>
                  <a:pt x="2209" y="167"/>
                </a:lnTo>
                <a:lnTo>
                  <a:pt x="2204" y="168"/>
                </a:lnTo>
                <a:lnTo>
                  <a:pt x="2199" y="168"/>
                </a:lnTo>
                <a:lnTo>
                  <a:pt x="2194" y="169"/>
                </a:lnTo>
                <a:close/>
                <a:moveTo>
                  <a:pt x="2168" y="95"/>
                </a:moveTo>
                <a:lnTo>
                  <a:pt x="2217" y="95"/>
                </a:lnTo>
                <a:lnTo>
                  <a:pt x="2217" y="90"/>
                </a:lnTo>
                <a:lnTo>
                  <a:pt x="2215" y="86"/>
                </a:lnTo>
                <a:lnTo>
                  <a:pt x="2213" y="82"/>
                </a:lnTo>
                <a:lnTo>
                  <a:pt x="2210" y="78"/>
                </a:lnTo>
                <a:lnTo>
                  <a:pt x="2209" y="77"/>
                </a:lnTo>
                <a:lnTo>
                  <a:pt x="2207" y="75"/>
                </a:lnTo>
                <a:lnTo>
                  <a:pt x="2203" y="73"/>
                </a:lnTo>
                <a:lnTo>
                  <a:pt x="2198" y="72"/>
                </a:lnTo>
                <a:lnTo>
                  <a:pt x="2193" y="71"/>
                </a:lnTo>
                <a:lnTo>
                  <a:pt x="2188" y="72"/>
                </a:lnTo>
                <a:lnTo>
                  <a:pt x="2183" y="73"/>
                </a:lnTo>
                <a:lnTo>
                  <a:pt x="2181" y="74"/>
                </a:lnTo>
                <a:lnTo>
                  <a:pt x="2179" y="75"/>
                </a:lnTo>
                <a:lnTo>
                  <a:pt x="2175" y="78"/>
                </a:lnTo>
                <a:lnTo>
                  <a:pt x="2172" y="82"/>
                </a:lnTo>
                <a:lnTo>
                  <a:pt x="2170" y="86"/>
                </a:lnTo>
                <a:lnTo>
                  <a:pt x="2168" y="91"/>
                </a:lnTo>
                <a:lnTo>
                  <a:pt x="2168" y="95"/>
                </a:lnTo>
                <a:close/>
                <a:moveTo>
                  <a:pt x="2270" y="166"/>
                </a:moveTo>
                <a:lnTo>
                  <a:pt x="2270" y="48"/>
                </a:lnTo>
                <a:lnTo>
                  <a:pt x="2303" y="48"/>
                </a:lnTo>
                <a:lnTo>
                  <a:pt x="2303" y="69"/>
                </a:lnTo>
                <a:lnTo>
                  <a:pt x="2306" y="64"/>
                </a:lnTo>
                <a:lnTo>
                  <a:pt x="2309" y="59"/>
                </a:lnTo>
                <a:lnTo>
                  <a:pt x="2312" y="56"/>
                </a:lnTo>
                <a:lnTo>
                  <a:pt x="2315" y="52"/>
                </a:lnTo>
                <a:lnTo>
                  <a:pt x="2319" y="50"/>
                </a:lnTo>
                <a:lnTo>
                  <a:pt x="2323" y="48"/>
                </a:lnTo>
                <a:lnTo>
                  <a:pt x="2328" y="47"/>
                </a:lnTo>
                <a:lnTo>
                  <a:pt x="2333" y="47"/>
                </a:lnTo>
                <a:lnTo>
                  <a:pt x="2338" y="47"/>
                </a:lnTo>
                <a:lnTo>
                  <a:pt x="2343" y="48"/>
                </a:lnTo>
                <a:lnTo>
                  <a:pt x="2343" y="77"/>
                </a:lnTo>
                <a:lnTo>
                  <a:pt x="2337" y="76"/>
                </a:lnTo>
                <a:lnTo>
                  <a:pt x="2329" y="75"/>
                </a:lnTo>
                <a:lnTo>
                  <a:pt x="2324" y="76"/>
                </a:lnTo>
                <a:lnTo>
                  <a:pt x="2319" y="77"/>
                </a:lnTo>
                <a:lnTo>
                  <a:pt x="2315" y="79"/>
                </a:lnTo>
                <a:lnTo>
                  <a:pt x="2311" y="82"/>
                </a:lnTo>
                <a:lnTo>
                  <a:pt x="2310" y="84"/>
                </a:lnTo>
                <a:lnTo>
                  <a:pt x="2308" y="86"/>
                </a:lnTo>
                <a:lnTo>
                  <a:pt x="2307" y="88"/>
                </a:lnTo>
                <a:lnTo>
                  <a:pt x="2306" y="90"/>
                </a:lnTo>
                <a:lnTo>
                  <a:pt x="2305" y="94"/>
                </a:lnTo>
                <a:lnTo>
                  <a:pt x="2304" y="100"/>
                </a:lnTo>
                <a:lnTo>
                  <a:pt x="2304" y="166"/>
                </a:lnTo>
                <a:lnTo>
                  <a:pt x="2270" y="166"/>
                </a:lnTo>
                <a:close/>
                <a:moveTo>
                  <a:pt x="2459" y="82"/>
                </a:moveTo>
                <a:lnTo>
                  <a:pt x="2429" y="84"/>
                </a:lnTo>
                <a:lnTo>
                  <a:pt x="2428" y="81"/>
                </a:lnTo>
                <a:lnTo>
                  <a:pt x="2426" y="79"/>
                </a:lnTo>
                <a:lnTo>
                  <a:pt x="2422" y="74"/>
                </a:lnTo>
                <a:lnTo>
                  <a:pt x="2420" y="72"/>
                </a:lnTo>
                <a:lnTo>
                  <a:pt x="2417" y="71"/>
                </a:lnTo>
                <a:lnTo>
                  <a:pt x="2413" y="70"/>
                </a:lnTo>
                <a:lnTo>
                  <a:pt x="2409" y="70"/>
                </a:lnTo>
                <a:lnTo>
                  <a:pt x="2402" y="71"/>
                </a:lnTo>
                <a:lnTo>
                  <a:pt x="2399" y="72"/>
                </a:lnTo>
                <a:lnTo>
                  <a:pt x="2397" y="73"/>
                </a:lnTo>
                <a:lnTo>
                  <a:pt x="2396" y="73"/>
                </a:lnTo>
                <a:lnTo>
                  <a:pt x="2394" y="75"/>
                </a:lnTo>
                <a:lnTo>
                  <a:pt x="2392" y="77"/>
                </a:lnTo>
                <a:lnTo>
                  <a:pt x="2391" y="79"/>
                </a:lnTo>
                <a:lnTo>
                  <a:pt x="2391" y="82"/>
                </a:lnTo>
                <a:lnTo>
                  <a:pt x="2391" y="84"/>
                </a:lnTo>
                <a:lnTo>
                  <a:pt x="2392" y="86"/>
                </a:lnTo>
                <a:lnTo>
                  <a:pt x="2393" y="87"/>
                </a:lnTo>
                <a:lnTo>
                  <a:pt x="2394" y="89"/>
                </a:lnTo>
                <a:lnTo>
                  <a:pt x="2399" y="92"/>
                </a:lnTo>
                <a:lnTo>
                  <a:pt x="2406" y="94"/>
                </a:lnTo>
                <a:lnTo>
                  <a:pt x="2427" y="98"/>
                </a:lnTo>
                <a:lnTo>
                  <a:pt x="2435" y="100"/>
                </a:lnTo>
                <a:lnTo>
                  <a:pt x="2442" y="102"/>
                </a:lnTo>
                <a:lnTo>
                  <a:pt x="2448" y="106"/>
                </a:lnTo>
                <a:lnTo>
                  <a:pt x="2453" y="109"/>
                </a:lnTo>
                <a:lnTo>
                  <a:pt x="2455" y="111"/>
                </a:lnTo>
                <a:lnTo>
                  <a:pt x="2456" y="114"/>
                </a:lnTo>
                <a:lnTo>
                  <a:pt x="2459" y="118"/>
                </a:lnTo>
                <a:lnTo>
                  <a:pt x="2460" y="121"/>
                </a:lnTo>
                <a:lnTo>
                  <a:pt x="2461" y="124"/>
                </a:lnTo>
                <a:lnTo>
                  <a:pt x="2461" y="130"/>
                </a:lnTo>
                <a:lnTo>
                  <a:pt x="2461" y="135"/>
                </a:lnTo>
                <a:lnTo>
                  <a:pt x="2459" y="141"/>
                </a:lnTo>
                <a:lnTo>
                  <a:pt x="2457" y="146"/>
                </a:lnTo>
                <a:lnTo>
                  <a:pt x="2454" y="150"/>
                </a:lnTo>
                <a:lnTo>
                  <a:pt x="2451" y="154"/>
                </a:lnTo>
                <a:lnTo>
                  <a:pt x="2446" y="158"/>
                </a:lnTo>
                <a:lnTo>
                  <a:pt x="2441" y="161"/>
                </a:lnTo>
                <a:lnTo>
                  <a:pt x="2436" y="164"/>
                </a:lnTo>
                <a:lnTo>
                  <a:pt x="2430" y="166"/>
                </a:lnTo>
                <a:lnTo>
                  <a:pt x="2423" y="167"/>
                </a:lnTo>
                <a:lnTo>
                  <a:pt x="2416" y="168"/>
                </a:lnTo>
                <a:lnTo>
                  <a:pt x="2409" y="169"/>
                </a:lnTo>
                <a:lnTo>
                  <a:pt x="2398" y="168"/>
                </a:lnTo>
                <a:lnTo>
                  <a:pt x="2388" y="166"/>
                </a:lnTo>
                <a:lnTo>
                  <a:pt x="2383" y="165"/>
                </a:lnTo>
                <a:lnTo>
                  <a:pt x="2379" y="163"/>
                </a:lnTo>
                <a:lnTo>
                  <a:pt x="2371" y="159"/>
                </a:lnTo>
                <a:lnTo>
                  <a:pt x="2365" y="153"/>
                </a:lnTo>
                <a:lnTo>
                  <a:pt x="2363" y="150"/>
                </a:lnTo>
                <a:lnTo>
                  <a:pt x="2360" y="147"/>
                </a:lnTo>
                <a:lnTo>
                  <a:pt x="2359" y="144"/>
                </a:lnTo>
                <a:lnTo>
                  <a:pt x="2357" y="140"/>
                </a:lnTo>
                <a:lnTo>
                  <a:pt x="2356" y="136"/>
                </a:lnTo>
                <a:lnTo>
                  <a:pt x="2355" y="132"/>
                </a:lnTo>
                <a:lnTo>
                  <a:pt x="2387" y="130"/>
                </a:lnTo>
                <a:lnTo>
                  <a:pt x="2388" y="134"/>
                </a:lnTo>
                <a:lnTo>
                  <a:pt x="2390" y="137"/>
                </a:lnTo>
                <a:lnTo>
                  <a:pt x="2392" y="139"/>
                </a:lnTo>
                <a:lnTo>
                  <a:pt x="2395" y="141"/>
                </a:lnTo>
                <a:lnTo>
                  <a:pt x="2397" y="143"/>
                </a:lnTo>
                <a:lnTo>
                  <a:pt x="2401" y="144"/>
                </a:lnTo>
                <a:lnTo>
                  <a:pt x="2405" y="145"/>
                </a:lnTo>
                <a:lnTo>
                  <a:pt x="2409" y="145"/>
                </a:lnTo>
                <a:lnTo>
                  <a:pt x="2413" y="145"/>
                </a:lnTo>
                <a:lnTo>
                  <a:pt x="2417" y="144"/>
                </a:lnTo>
                <a:lnTo>
                  <a:pt x="2420" y="143"/>
                </a:lnTo>
                <a:lnTo>
                  <a:pt x="2423" y="142"/>
                </a:lnTo>
                <a:lnTo>
                  <a:pt x="2425" y="140"/>
                </a:lnTo>
                <a:lnTo>
                  <a:pt x="2427" y="138"/>
                </a:lnTo>
                <a:lnTo>
                  <a:pt x="2428" y="136"/>
                </a:lnTo>
                <a:lnTo>
                  <a:pt x="2428" y="133"/>
                </a:lnTo>
                <a:lnTo>
                  <a:pt x="2428" y="131"/>
                </a:lnTo>
                <a:lnTo>
                  <a:pt x="2427" y="129"/>
                </a:lnTo>
                <a:lnTo>
                  <a:pt x="2426" y="127"/>
                </a:lnTo>
                <a:lnTo>
                  <a:pt x="2424" y="126"/>
                </a:lnTo>
                <a:lnTo>
                  <a:pt x="2422" y="124"/>
                </a:lnTo>
                <a:lnTo>
                  <a:pt x="2419" y="123"/>
                </a:lnTo>
                <a:lnTo>
                  <a:pt x="2413" y="121"/>
                </a:lnTo>
                <a:lnTo>
                  <a:pt x="2392" y="117"/>
                </a:lnTo>
                <a:lnTo>
                  <a:pt x="2384" y="115"/>
                </a:lnTo>
                <a:lnTo>
                  <a:pt x="2378" y="113"/>
                </a:lnTo>
                <a:lnTo>
                  <a:pt x="2372" y="109"/>
                </a:lnTo>
                <a:lnTo>
                  <a:pt x="2369" y="107"/>
                </a:lnTo>
                <a:lnTo>
                  <a:pt x="2367" y="105"/>
                </a:lnTo>
                <a:lnTo>
                  <a:pt x="2363" y="101"/>
                </a:lnTo>
                <a:lnTo>
                  <a:pt x="2360" y="96"/>
                </a:lnTo>
                <a:lnTo>
                  <a:pt x="2360" y="93"/>
                </a:lnTo>
                <a:lnTo>
                  <a:pt x="2359" y="90"/>
                </a:lnTo>
                <a:lnTo>
                  <a:pt x="2358" y="84"/>
                </a:lnTo>
                <a:lnTo>
                  <a:pt x="2359" y="79"/>
                </a:lnTo>
                <a:lnTo>
                  <a:pt x="2359" y="76"/>
                </a:lnTo>
                <a:lnTo>
                  <a:pt x="2360" y="72"/>
                </a:lnTo>
                <a:lnTo>
                  <a:pt x="2362" y="68"/>
                </a:lnTo>
                <a:lnTo>
                  <a:pt x="2364" y="65"/>
                </a:lnTo>
                <a:lnTo>
                  <a:pt x="2366" y="62"/>
                </a:lnTo>
                <a:lnTo>
                  <a:pt x="2369" y="59"/>
                </a:lnTo>
                <a:lnTo>
                  <a:pt x="2372" y="57"/>
                </a:lnTo>
                <a:lnTo>
                  <a:pt x="2376" y="54"/>
                </a:lnTo>
                <a:lnTo>
                  <a:pt x="2379" y="52"/>
                </a:lnTo>
                <a:lnTo>
                  <a:pt x="2384" y="51"/>
                </a:lnTo>
                <a:lnTo>
                  <a:pt x="2388" y="49"/>
                </a:lnTo>
                <a:lnTo>
                  <a:pt x="2393" y="48"/>
                </a:lnTo>
                <a:lnTo>
                  <a:pt x="2398" y="48"/>
                </a:lnTo>
                <a:lnTo>
                  <a:pt x="2403" y="47"/>
                </a:lnTo>
                <a:lnTo>
                  <a:pt x="2408" y="47"/>
                </a:lnTo>
                <a:lnTo>
                  <a:pt x="2419" y="48"/>
                </a:lnTo>
                <a:lnTo>
                  <a:pt x="2428" y="49"/>
                </a:lnTo>
                <a:lnTo>
                  <a:pt x="2433" y="51"/>
                </a:lnTo>
                <a:lnTo>
                  <a:pt x="2436" y="52"/>
                </a:lnTo>
                <a:lnTo>
                  <a:pt x="2440" y="54"/>
                </a:lnTo>
                <a:lnTo>
                  <a:pt x="2444" y="56"/>
                </a:lnTo>
                <a:lnTo>
                  <a:pt x="2447" y="59"/>
                </a:lnTo>
                <a:lnTo>
                  <a:pt x="2449" y="62"/>
                </a:lnTo>
                <a:lnTo>
                  <a:pt x="2452" y="64"/>
                </a:lnTo>
                <a:lnTo>
                  <a:pt x="2454" y="68"/>
                </a:lnTo>
                <a:lnTo>
                  <a:pt x="2457" y="74"/>
                </a:lnTo>
                <a:lnTo>
                  <a:pt x="2458" y="78"/>
                </a:lnTo>
                <a:lnTo>
                  <a:pt x="2459" y="82"/>
                </a:lnTo>
                <a:close/>
                <a:moveTo>
                  <a:pt x="2499" y="33"/>
                </a:moveTo>
                <a:lnTo>
                  <a:pt x="2495" y="33"/>
                </a:lnTo>
                <a:lnTo>
                  <a:pt x="2492" y="32"/>
                </a:lnTo>
                <a:lnTo>
                  <a:pt x="2489" y="31"/>
                </a:lnTo>
                <a:lnTo>
                  <a:pt x="2487" y="28"/>
                </a:lnTo>
                <a:lnTo>
                  <a:pt x="2484" y="26"/>
                </a:lnTo>
                <a:lnTo>
                  <a:pt x="2483" y="23"/>
                </a:lnTo>
                <a:lnTo>
                  <a:pt x="2482" y="20"/>
                </a:lnTo>
                <a:lnTo>
                  <a:pt x="2481" y="17"/>
                </a:lnTo>
                <a:lnTo>
                  <a:pt x="2482" y="13"/>
                </a:lnTo>
                <a:lnTo>
                  <a:pt x="2483" y="10"/>
                </a:lnTo>
                <a:lnTo>
                  <a:pt x="2484" y="8"/>
                </a:lnTo>
                <a:lnTo>
                  <a:pt x="2487" y="5"/>
                </a:lnTo>
                <a:lnTo>
                  <a:pt x="2489" y="3"/>
                </a:lnTo>
                <a:lnTo>
                  <a:pt x="2492" y="1"/>
                </a:lnTo>
                <a:lnTo>
                  <a:pt x="2495" y="1"/>
                </a:lnTo>
                <a:lnTo>
                  <a:pt x="2499" y="0"/>
                </a:lnTo>
                <a:lnTo>
                  <a:pt x="2502" y="1"/>
                </a:lnTo>
                <a:lnTo>
                  <a:pt x="2506" y="1"/>
                </a:lnTo>
                <a:lnTo>
                  <a:pt x="2509" y="3"/>
                </a:lnTo>
                <a:lnTo>
                  <a:pt x="2511" y="5"/>
                </a:lnTo>
                <a:lnTo>
                  <a:pt x="2514" y="8"/>
                </a:lnTo>
                <a:lnTo>
                  <a:pt x="2515" y="10"/>
                </a:lnTo>
                <a:lnTo>
                  <a:pt x="2516" y="13"/>
                </a:lnTo>
                <a:lnTo>
                  <a:pt x="2517" y="17"/>
                </a:lnTo>
                <a:lnTo>
                  <a:pt x="2516" y="20"/>
                </a:lnTo>
                <a:lnTo>
                  <a:pt x="2515" y="23"/>
                </a:lnTo>
                <a:lnTo>
                  <a:pt x="2514" y="26"/>
                </a:lnTo>
                <a:lnTo>
                  <a:pt x="2511" y="28"/>
                </a:lnTo>
                <a:lnTo>
                  <a:pt x="2509" y="31"/>
                </a:lnTo>
                <a:lnTo>
                  <a:pt x="2506" y="32"/>
                </a:lnTo>
                <a:lnTo>
                  <a:pt x="2502" y="33"/>
                </a:lnTo>
                <a:lnTo>
                  <a:pt x="2499" y="33"/>
                </a:lnTo>
                <a:close/>
                <a:moveTo>
                  <a:pt x="2483" y="48"/>
                </a:moveTo>
                <a:lnTo>
                  <a:pt x="2515" y="48"/>
                </a:lnTo>
                <a:lnTo>
                  <a:pt x="2515" y="166"/>
                </a:lnTo>
                <a:lnTo>
                  <a:pt x="2483" y="166"/>
                </a:lnTo>
                <a:lnTo>
                  <a:pt x="2483" y="48"/>
                </a:lnTo>
                <a:close/>
                <a:moveTo>
                  <a:pt x="2603" y="48"/>
                </a:moveTo>
                <a:lnTo>
                  <a:pt x="2603" y="73"/>
                </a:lnTo>
                <a:lnTo>
                  <a:pt x="2581" y="73"/>
                </a:lnTo>
                <a:lnTo>
                  <a:pt x="2581" y="130"/>
                </a:lnTo>
                <a:lnTo>
                  <a:pt x="2581" y="133"/>
                </a:lnTo>
                <a:lnTo>
                  <a:pt x="2582" y="136"/>
                </a:lnTo>
                <a:lnTo>
                  <a:pt x="2583" y="138"/>
                </a:lnTo>
                <a:lnTo>
                  <a:pt x="2584" y="139"/>
                </a:lnTo>
                <a:lnTo>
                  <a:pt x="2586" y="140"/>
                </a:lnTo>
                <a:lnTo>
                  <a:pt x="2588" y="141"/>
                </a:lnTo>
                <a:lnTo>
                  <a:pt x="2590" y="141"/>
                </a:lnTo>
                <a:lnTo>
                  <a:pt x="2592" y="142"/>
                </a:lnTo>
                <a:lnTo>
                  <a:pt x="2597" y="141"/>
                </a:lnTo>
                <a:lnTo>
                  <a:pt x="2600" y="141"/>
                </a:lnTo>
                <a:lnTo>
                  <a:pt x="2606" y="165"/>
                </a:lnTo>
                <a:lnTo>
                  <a:pt x="2599" y="167"/>
                </a:lnTo>
                <a:lnTo>
                  <a:pt x="2594" y="167"/>
                </a:lnTo>
                <a:lnTo>
                  <a:pt x="2588" y="168"/>
                </a:lnTo>
                <a:lnTo>
                  <a:pt x="2583" y="168"/>
                </a:lnTo>
                <a:lnTo>
                  <a:pt x="2579" y="168"/>
                </a:lnTo>
                <a:lnTo>
                  <a:pt x="2572" y="166"/>
                </a:lnTo>
                <a:lnTo>
                  <a:pt x="2565" y="164"/>
                </a:lnTo>
                <a:lnTo>
                  <a:pt x="2562" y="162"/>
                </a:lnTo>
                <a:lnTo>
                  <a:pt x="2559" y="160"/>
                </a:lnTo>
                <a:lnTo>
                  <a:pt x="2555" y="155"/>
                </a:lnTo>
                <a:lnTo>
                  <a:pt x="2553" y="153"/>
                </a:lnTo>
                <a:lnTo>
                  <a:pt x="2551" y="150"/>
                </a:lnTo>
                <a:lnTo>
                  <a:pt x="2550" y="146"/>
                </a:lnTo>
                <a:lnTo>
                  <a:pt x="2549" y="142"/>
                </a:lnTo>
                <a:lnTo>
                  <a:pt x="2549" y="139"/>
                </a:lnTo>
                <a:lnTo>
                  <a:pt x="2549" y="134"/>
                </a:lnTo>
                <a:lnTo>
                  <a:pt x="2549" y="73"/>
                </a:lnTo>
                <a:lnTo>
                  <a:pt x="2532" y="73"/>
                </a:lnTo>
                <a:lnTo>
                  <a:pt x="2532" y="48"/>
                </a:lnTo>
                <a:lnTo>
                  <a:pt x="2549" y="48"/>
                </a:lnTo>
                <a:lnTo>
                  <a:pt x="2549" y="20"/>
                </a:lnTo>
                <a:lnTo>
                  <a:pt x="2581" y="20"/>
                </a:lnTo>
                <a:lnTo>
                  <a:pt x="2581" y="48"/>
                </a:lnTo>
                <a:lnTo>
                  <a:pt x="2603" y="48"/>
                </a:lnTo>
                <a:close/>
                <a:moveTo>
                  <a:pt x="2647" y="210"/>
                </a:moveTo>
                <a:lnTo>
                  <a:pt x="2641" y="210"/>
                </a:lnTo>
                <a:lnTo>
                  <a:pt x="2635" y="210"/>
                </a:lnTo>
                <a:lnTo>
                  <a:pt x="2630" y="208"/>
                </a:lnTo>
                <a:lnTo>
                  <a:pt x="2626" y="207"/>
                </a:lnTo>
                <a:lnTo>
                  <a:pt x="2634" y="183"/>
                </a:lnTo>
                <a:lnTo>
                  <a:pt x="2638" y="184"/>
                </a:lnTo>
                <a:lnTo>
                  <a:pt x="2642" y="184"/>
                </a:lnTo>
                <a:lnTo>
                  <a:pt x="2645" y="184"/>
                </a:lnTo>
                <a:lnTo>
                  <a:pt x="2648" y="184"/>
                </a:lnTo>
                <a:lnTo>
                  <a:pt x="2651" y="183"/>
                </a:lnTo>
                <a:lnTo>
                  <a:pt x="2654" y="181"/>
                </a:lnTo>
                <a:lnTo>
                  <a:pt x="2656" y="178"/>
                </a:lnTo>
                <a:lnTo>
                  <a:pt x="2658" y="175"/>
                </a:lnTo>
                <a:lnTo>
                  <a:pt x="2660" y="170"/>
                </a:lnTo>
                <a:lnTo>
                  <a:pt x="2617" y="48"/>
                </a:lnTo>
                <a:lnTo>
                  <a:pt x="2652" y="48"/>
                </a:lnTo>
                <a:lnTo>
                  <a:pt x="2676" y="135"/>
                </a:lnTo>
                <a:lnTo>
                  <a:pt x="2702" y="48"/>
                </a:lnTo>
                <a:lnTo>
                  <a:pt x="2738" y="48"/>
                </a:lnTo>
                <a:lnTo>
                  <a:pt x="2691" y="179"/>
                </a:lnTo>
                <a:lnTo>
                  <a:pt x="2688" y="186"/>
                </a:lnTo>
                <a:lnTo>
                  <a:pt x="2685" y="192"/>
                </a:lnTo>
                <a:lnTo>
                  <a:pt x="2683" y="195"/>
                </a:lnTo>
                <a:lnTo>
                  <a:pt x="2680" y="197"/>
                </a:lnTo>
                <a:lnTo>
                  <a:pt x="2676" y="202"/>
                </a:lnTo>
                <a:lnTo>
                  <a:pt x="2673" y="204"/>
                </a:lnTo>
                <a:lnTo>
                  <a:pt x="2670" y="206"/>
                </a:lnTo>
                <a:lnTo>
                  <a:pt x="2663" y="208"/>
                </a:lnTo>
                <a:lnTo>
                  <a:pt x="2660" y="209"/>
                </a:lnTo>
                <a:lnTo>
                  <a:pt x="2656" y="210"/>
                </a:lnTo>
                <a:lnTo>
                  <a:pt x="2647" y="210"/>
                </a:lnTo>
                <a:close/>
                <a:moveTo>
                  <a:pt x="1135" y="279"/>
                </a:moveTo>
                <a:lnTo>
                  <a:pt x="1134" y="275"/>
                </a:lnTo>
                <a:lnTo>
                  <a:pt x="1132" y="271"/>
                </a:lnTo>
                <a:lnTo>
                  <a:pt x="1130" y="267"/>
                </a:lnTo>
                <a:lnTo>
                  <a:pt x="1127" y="265"/>
                </a:lnTo>
                <a:lnTo>
                  <a:pt x="1123" y="262"/>
                </a:lnTo>
                <a:lnTo>
                  <a:pt x="1121" y="261"/>
                </a:lnTo>
                <a:lnTo>
                  <a:pt x="1119" y="261"/>
                </a:lnTo>
                <a:lnTo>
                  <a:pt x="1114" y="260"/>
                </a:lnTo>
                <a:lnTo>
                  <a:pt x="1108" y="259"/>
                </a:lnTo>
                <a:lnTo>
                  <a:pt x="1102" y="260"/>
                </a:lnTo>
                <a:lnTo>
                  <a:pt x="1097" y="261"/>
                </a:lnTo>
                <a:lnTo>
                  <a:pt x="1093" y="262"/>
                </a:lnTo>
                <a:lnTo>
                  <a:pt x="1091" y="263"/>
                </a:lnTo>
                <a:lnTo>
                  <a:pt x="1089" y="264"/>
                </a:lnTo>
                <a:lnTo>
                  <a:pt x="1086" y="267"/>
                </a:lnTo>
                <a:lnTo>
                  <a:pt x="1084" y="270"/>
                </a:lnTo>
                <a:lnTo>
                  <a:pt x="1083" y="273"/>
                </a:lnTo>
                <a:lnTo>
                  <a:pt x="1083" y="277"/>
                </a:lnTo>
                <a:lnTo>
                  <a:pt x="1083" y="279"/>
                </a:lnTo>
                <a:lnTo>
                  <a:pt x="1083" y="281"/>
                </a:lnTo>
                <a:lnTo>
                  <a:pt x="1085" y="284"/>
                </a:lnTo>
                <a:lnTo>
                  <a:pt x="1087" y="287"/>
                </a:lnTo>
                <a:lnTo>
                  <a:pt x="1090" y="290"/>
                </a:lnTo>
                <a:lnTo>
                  <a:pt x="1094" y="292"/>
                </a:lnTo>
                <a:lnTo>
                  <a:pt x="1098" y="294"/>
                </a:lnTo>
                <a:lnTo>
                  <a:pt x="1108" y="296"/>
                </a:lnTo>
                <a:lnTo>
                  <a:pt x="1122" y="300"/>
                </a:lnTo>
                <a:lnTo>
                  <a:pt x="1128" y="302"/>
                </a:lnTo>
                <a:lnTo>
                  <a:pt x="1135" y="304"/>
                </a:lnTo>
                <a:lnTo>
                  <a:pt x="1146" y="309"/>
                </a:lnTo>
                <a:lnTo>
                  <a:pt x="1151" y="312"/>
                </a:lnTo>
                <a:lnTo>
                  <a:pt x="1156" y="315"/>
                </a:lnTo>
                <a:lnTo>
                  <a:pt x="1159" y="319"/>
                </a:lnTo>
                <a:lnTo>
                  <a:pt x="1163" y="324"/>
                </a:lnTo>
                <a:lnTo>
                  <a:pt x="1165" y="329"/>
                </a:lnTo>
                <a:lnTo>
                  <a:pt x="1167" y="334"/>
                </a:lnTo>
                <a:lnTo>
                  <a:pt x="1168" y="340"/>
                </a:lnTo>
                <a:lnTo>
                  <a:pt x="1169" y="346"/>
                </a:lnTo>
                <a:lnTo>
                  <a:pt x="1169" y="351"/>
                </a:lnTo>
                <a:lnTo>
                  <a:pt x="1168" y="356"/>
                </a:lnTo>
                <a:lnTo>
                  <a:pt x="1167" y="361"/>
                </a:lnTo>
                <a:lnTo>
                  <a:pt x="1165" y="365"/>
                </a:lnTo>
                <a:lnTo>
                  <a:pt x="1163" y="370"/>
                </a:lnTo>
                <a:lnTo>
                  <a:pt x="1160" y="373"/>
                </a:lnTo>
                <a:lnTo>
                  <a:pt x="1156" y="377"/>
                </a:lnTo>
                <a:lnTo>
                  <a:pt x="1153" y="380"/>
                </a:lnTo>
                <a:lnTo>
                  <a:pt x="1149" y="383"/>
                </a:lnTo>
                <a:lnTo>
                  <a:pt x="1144" y="386"/>
                </a:lnTo>
                <a:lnTo>
                  <a:pt x="1139" y="388"/>
                </a:lnTo>
                <a:lnTo>
                  <a:pt x="1133" y="390"/>
                </a:lnTo>
                <a:lnTo>
                  <a:pt x="1121" y="392"/>
                </a:lnTo>
                <a:lnTo>
                  <a:pt x="1115" y="393"/>
                </a:lnTo>
                <a:lnTo>
                  <a:pt x="1108" y="393"/>
                </a:lnTo>
                <a:lnTo>
                  <a:pt x="1101" y="393"/>
                </a:lnTo>
                <a:lnTo>
                  <a:pt x="1094" y="392"/>
                </a:lnTo>
                <a:lnTo>
                  <a:pt x="1088" y="391"/>
                </a:lnTo>
                <a:lnTo>
                  <a:pt x="1082" y="390"/>
                </a:lnTo>
                <a:lnTo>
                  <a:pt x="1077" y="388"/>
                </a:lnTo>
                <a:lnTo>
                  <a:pt x="1071" y="386"/>
                </a:lnTo>
                <a:lnTo>
                  <a:pt x="1067" y="383"/>
                </a:lnTo>
                <a:lnTo>
                  <a:pt x="1062" y="380"/>
                </a:lnTo>
                <a:lnTo>
                  <a:pt x="1058" y="377"/>
                </a:lnTo>
                <a:lnTo>
                  <a:pt x="1055" y="373"/>
                </a:lnTo>
                <a:lnTo>
                  <a:pt x="1052" y="369"/>
                </a:lnTo>
                <a:lnTo>
                  <a:pt x="1049" y="364"/>
                </a:lnTo>
                <a:lnTo>
                  <a:pt x="1047" y="359"/>
                </a:lnTo>
                <a:lnTo>
                  <a:pt x="1046" y="354"/>
                </a:lnTo>
                <a:lnTo>
                  <a:pt x="1044" y="348"/>
                </a:lnTo>
                <a:lnTo>
                  <a:pt x="1044" y="342"/>
                </a:lnTo>
                <a:lnTo>
                  <a:pt x="1077" y="342"/>
                </a:lnTo>
                <a:lnTo>
                  <a:pt x="1078" y="347"/>
                </a:lnTo>
                <a:lnTo>
                  <a:pt x="1080" y="352"/>
                </a:lnTo>
                <a:lnTo>
                  <a:pt x="1082" y="356"/>
                </a:lnTo>
                <a:lnTo>
                  <a:pt x="1084" y="358"/>
                </a:lnTo>
                <a:lnTo>
                  <a:pt x="1086" y="359"/>
                </a:lnTo>
                <a:lnTo>
                  <a:pt x="1091" y="362"/>
                </a:lnTo>
                <a:lnTo>
                  <a:pt x="1096" y="364"/>
                </a:lnTo>
                <a:lnTo>
                  <a:pt x="1101" y="365"/>
                </a:lnTo>
                <a:lnTo>
                  <a:pt x="1108" y="365"/>
                </a:lnTo>
                <a:lnTo>
                  <a:pt x="1114" y="365"/>
                </a:lnTo>
                <a:lnTo>
                  <a:pt x="1119" y="364"/>
                </a:lnTo>
                <a:lnTo>
                  <a:pt x="1124" y="362"/>
                </a:lnTo>
                <a:lnTo>
                  <a:pt x="1128" y="360"/>
                </a:lnTo>
                <a:lnTo>
                  <a:pt x="1131" y="357"/>
                </a:lnTo>
                <a:lnTo>
                  <a:pt x="1133" y="354"/>
                </a:lnTo>
                <a:lnTo>
                  <a:pt x="1135" y="350"/>
                </a:lnTo>
                <a:lnTo>
                  <a:pt x="1135" y="346"/>
                </a:lnTo>
                <a:lnTo>
                  <a:pt x="1135" y="342"/>
                </a:lnTo>
                <a:lnTo>
                  <a:pt x="1134" y="339"/>
                </a:lnTo>
                <a:lnTo>
                  <a:pt x="1133" y="337"/>
                </a:lnTo>
                <a:lnTo>
                  <a:pt x="1131" y="336"/>
                </a:lnTo>
                <a:lnTo>
                  <a:pt x="1128" y="334"/>
                </a:lnTo>
                <a:lnTo>
                  <a:pt x="1125" y="332"/>
                </a:lnTo>
                <a:lnTo>
                  <a:pt x="1120" y="330"/>
                </a:lnTo>
                <a:lnTo>
                  <a:pt x="1115" y="328"/>
                </a:lnTo>
                <a:lnTo>
                  <a:pt x="1109" y="326"/>
                </a:lnTo>
                <a:lnTo>
                  <a:pt x="1092" y="322"/>
                </a:lnTo>
                <a:lnTo>
                  <a:pt x="1082" y="319"/>
                </a:lnTo>
                <a:lnTo>
                  <a:pt x="1074" y="316"/>
                </a:lnTo>
                <a:lnTo>
                  <a:pt x="1066" y="312"/>
                </a:lnTo>
                <a:lnTo>
                  <a:pt x="1060" y="307"/>
                </a:lnTo>
                <a:lnTo>
                  <a:pt x="1057" y="304"/>
                </a:lnTo>
                <a:lnTo>
                  <a:pt x="1055" y="301"/>
                </a:lnTo>
                <a:lnTo>
                  <a:pt x="1053" y="298"/>
                </a:lnTo>
                <a:lnTo>
                  <a:pt x="1052" y="295"/>
                </a:lnTo>
                <a:lnTo>
                  <a:pt x="1050" y="291"/>
                </a:lnTo>
                <a:lnTo>
                  <a:pt x="1049" y="287"/>
                </a:lnTo>
                <a:lnTo>
                  <a:pt x="1049" y="283"/>
                </a:lnTo>
                <a:lnTo>
                  <a:pt x="1049" y="279"/>
                </a:lnTo>
                <a:lnTo>
                  <a:pt x="1049" y="272"/>
                </a:lnTo>
                <a:lnTo>
                  <a:pt x="1050" y="269"/>
                </a:lnTo>
                <a:lnTo>
                  <a:pt x="1051" y="266"/>
                </a:lnTo>
                <a:lnTo>
                  <a:pt x="1053" y="260"/>
                </a:lnTo>
                <a:lnTo>
                  <a:pt x="1056" y="254"/>
                </a:lnTo>
                <a:lnTo>
                  <a:pt x="1061" y="249"/>
                </a:lnTo>
                <a:lnTo>
                  <a:pt x="1066" y="245"/>
                </a:lnTo>
                <a:lnTo>
                  <a:pt x="1068" y="243"/>
                </a:lnTo>
                <a:lnTo>
                  <a:pt x="1071" y="241"/>
                </a:lnTo>
                <a:lnTo>
                  <a:pt x="1078" y="238"/>
                </a:lnTo>
                <a:lnTo>
                  <a:pt x="1085" y="235"/>
                </a:lnTo>
                <a:lnTo>
                  <a:pt x="1092" y="233"/>
                </a:lnTo>
                <a:lnTo>
                  <a:pt x="1100" y="232"/>
                </a:lnTo>
                <a:lnTo>
                  <a:pt x="1108" y="232"/>
                </a:lnTo>
                <a:lnTo>
                  <a:pt x="1117" y="232"/>
                </a:lnTo>
                <a:lnTo>
                  <a:pt x="1125" y="233"/>
                </a:lnTo>
                <a:lnTo>
                  <a:pt x="1132" y="235"/>
                </a:lnTo>
                <a:lnTo>
                  <a:pt x="1139" y="238"/>
                </a:lnTo>
                <a:lnTo>
                  <a:pt x="1145" y="241"/>
                </a:lnTo>
                <a:lnTo>
                  <a:pt x="1150" y="245"/>
                </a:lnTo>
                <a:lnTo>
                  <a:pt x="1155" y="249"/>
                </a:lnTo>
                <a:lnTo>
                  <a:pt x="1159" y="254"/>
                </a:lnTo>
                <a:lnTo>
                  <a:pt x="1162" y="260"/>
                </a:lnTo>
                <a:lnTo>
                  <a:pt x="1165" y="266"/>
                </a:lnTo>
                <a:lnTo>
                  <a:pt x="1166" y="269"/>
                </a:lnTo>
                <a:lnTo>
                  <a:pt x="1166" y="272"/>
                </a:lnTo>
                <a:lnTo>
                  <a:pt x="1167" y="279"/>
                </a:lnTo>
                <a:lnTo>
                  <a:pt x="1135" y="279"/>
                </a:lnTo>
                <a:close/>
                <a:moveTo>
                  <a:pt x="1245" y="393"/>
                </a:moveTo>
                <a:lnTo>
                  <a:pt x="1236" y="393"/>
                </a:lnTo>
                <a:lnTo>
                  <a:pt x="1232" y="392"/>
                </a:lnTo>
                <a:lnTo>
                  <a:pt x="1228" y="391"/>
                </a:lnTo>
                <a:lnTo>
                  <a:pt x="1221" y="389"/>
                </a:lnTo>
                <a:lnTo>
                  <a:pt x="1214" y="385"/>
                </a:lnTo>
                <a:lnTo>
                  <a:pt x="1208" y="381"/>
                </a:lnTo>
                <a:lnTo>
                  <a:pt x="1205" y="379"/>
                </a:lnTo>
                <a:lnTo>
                  <a:pt x="1202" y="376"/>
                </a:lnTo>
                <a:lnTo>
                  <a:pt x="1200" y="373"/>
                </a:lnTo>
                <a:lnTo>
                  <a:pt x="1198" y="371"/>
                </a:lnTo>
                <a:lnTo>
                  <a:pt x="1196" y="367"/>
                </a:lnTo>
                <a:lnTo>
                  <a:pt x="1194" y="364"/>
                </a:lnTo>
                <a:lnTo>
                  <a:pt x="1192" y="361"/>
                </a:lnTo>
                <a:lnTo>
                  <a:pt x="1191" y="357"/>
                </a:lnTo>
                <a:lnTo>
                  <a:pt x="1189" y="349"/>
                </a:lnTo>
                <a:lnTo>
                  <a:pt x="1187" y="341"/>
                </a:lnTo>
                <a:lnTo>
                  <a:pt x="1187" y="332"/>
                </a:lnTo>
                <a:lnTo>
                  <a:pt x="1187" y="324"/>
                </a:lnTo>
                <a:lnTo>
                  <a:pt x="1189" y="315"/>
                </a:lnTo>
                <a:lnTo>
                  <a:pt x="1190" y="312"/>
                </a:lnTo>
                <a:lnTo>
                  <a:pt x="1191" y="308"/>
                </a:lnTo>
                <a:lnTo>
                  <a:pt x="1194" y="301"/>
                </a:lnTo>
                <a:lnTo>
                  <a:pt x="1198" y="294"/>
                </a:lnTo>
                <a:lnTo>
                  <a:pt x="1202" y="288"/>
                </a:lnTo>
                <a:lnTo>
                  <a:pt x="1208" y="283"/>
                </a:lnTo>
                <a:lnTo>
                  <a:pt x="1214" y="279"/>
                </a:lnTo>
                <a:lnTo>
                  <a:pt x="1217" y="277"/>
                </a:lnTo>
                <a:lnTo>
                  <a:pt x="1221" y="276"/>
                </a:lnTo>
                <a:lnTo>
                  <a:pt x="1228" y="273"/>
                </a:lnTo>
                <a:lnTo>
                  <a:pt x="1232" y="273"/>
                </a:lnTo>
                <a:lnTo>
                  <a:pt x="1236" y="272"/>
                </a:lnTo>
                <a:lnTo>
                  <a:pt x="1245" y="272"/>
                </a:lnTo>
                <a:lnTo>
                  <a:pt x="1252" y="272"/>
                </a:lnTo>
                <a:lnTo>
                  <a:pt x="1259" y="273"/>
                </a:lnTo>
                <a:lnTo>
                  <a:pt x="1266" y="275"/>
                </a:lnTo>
                <a:lnTo>
                  <a:pt x="1272" y="277"/>
                </a:lnTo>
                <a:lnTo>
                  <a:pt x="1277" y="280"/>
                </a:lnTo>
                <a:lnTo>
                  <a:pt x="1282" y="284"/>
                </a:lnTo>
                <a:lnTo>
                  <a:pt x="1286" y="288"/>
                </a:lnTo>
                <a:lnTo>
                  <a:pt x="1290" y="293"/>
                </a:lnTo>
                <a:lnTo>
                  <a:pt x="1293" y="298"/>
                </a:lnTo>
                <a:lnTo>
                  <a:pt x="1295" y="304"/>
                </a:lnTo>
                <a:lnTo>
                  <a:pt x="1297" y="310"/>
                </a:lnTo>
                <a:lnTo>
                  <a:pt x="1297" y="317"/>
                </a:lnTo>
                <a:lnTo>
                  <a:pt x="1267" y="317"/>
                </a:lnTo>
                <a:lnTo>
                  <a:pt x="1266" y="312"/>
                </a:lnTo>
                <a:lnTo>
                  <a:pt x="1264" y="309"/>
                </a:lnTo>
                <a:lnTo>
                  <a:pt x="1262" y="305"/>
                </a:lnTo>
                <a:lnTo>
                  <a:pt x="1260" y="302"/>
                </a:lnTo>
                <a:lnTo>
                  <a:pt x="1257" y="300"/>
                </a:lnTo>
                <a:lnTo>
                  <a:pt x="1253" y="298"/>
                </a:lnTo>
                <a:lnTo>
                  <a:pt x="1249" y="297"/>
                </a:lnTo>
                <a:lnTo>
                  <a:pt x="1245" y="297"/>
                </a:lnTo>
                <a:lnTo>
                  <a:pt x="1240" y="298"/>
                </a:lnTo>
                <a:lnTo>
                  <a:pt x="1235" y="299"/>
                </a:lnTo>
                <a:lnTo>
                  <a:pt x="1231" y="302"/>
                </a:lnTo>
                <a:lnTo>
                  <a:pt x="1227" y="306"/>
                </a:lnTo>
                <a:lnTo>
                  <a:pt x="1225" y="309"/>
                </a:lnTo>
                <a:lnTo>
                  <a:pt x="1224" y="311"/>
                </a:lnTo>
                <a:lnTo>
                  <a:pt x="1222" y="317"/>
                </a:lnTo>
                <a:lnTo>
                  <a:pt x="1220" y="324"/>
                </a:lnTo>
                <a:lnTo>
                  <a:pt x="1220" y="332"/>
                </a:lnTo>
                <a:lnTo>
                  <a:pt x="1220" y="340"/>
                </a:lnTo>
                <a:lnTo>
                  <a:pt x="1222" y="347"/>
                </a:lnTo>
                <a:lnTo>
                  <a:pt x="1223" y="350"/>
                </a:lnTo>
                <a:lnTo>
                  <a:pt x="1224" y="353"/>
                </a:lnTo>
                <a:lnTo>
                  <a:pt x="1225" y="356"/>
                </a:lnTo>
                <a:lnTo>
                  <a:pt x="1227" y="358"/>
                </a:lnTo>
                <a:lnTo>
                  <a:pt x="1231" y="362"/>
                </a:lnTo>
                <a:lnTo>
                  <a:pt x="1233" y="364"/>
                </a:lnTo>
                <a:lnTo>
                  <a:pt x="1235" y="365"/>
                </a:lnTo>
                <a:lnTo>
                  <a:pt x="1240" y="367"/>
                </a:lnTo>
                <a:lnTo>
                  <a:pt x="1242" y="367"/>
                </a:lnTo>
                <a:lnTo>
                  <a:pt x="1245" y="367"/>
                </a:lnTo>
                <a:lnTo>
                  <a:pt x="1249" y="367"/>
                </a:lnTo>
                <a:lnTo>
                  <a:pt x="1253" y="366"/>
                </a:lnTo>
                <a:lnTo>
                  <a:pt x="1256" y="364"/>
                </a:lnTo>
                <a:lnTo>
                  <a:pt x="1259" y="362"/>
                </a:lnTo>
                <a:lnTo>
                  <a:pt x="1262" y="359"/>
                </a:lnTo>
                <a:lnTo>
                  <a:pt x="1264" y="356"/>
                </a:lnTo>
                <a:lnTo>
                  <a:pt x="1266" y="352"/>
                </a:lnTo>
                <a:lnTo>
                  <a:pt x="1267" y="348"/>
                </a:lnTo>
                <a:lnTo>
                  <a:pt x="1297" y="348"/>
                </a:lnTo>
                <a:lnTo>
                  <a:pt x="1297" y="354"/>
                </a:lnTo>
                <a:lnTo>
                  <a:pt x="1295" y="360"/>
                </a:lnTo>
                <a:lnTo>
                  <a:pt x="1294" y="363"/>
                </a:lnTo>
                <a:lnTo>
                  <a:pt x="1293" y="366"/>
                </a:lnTo>
                <a:lnTo>
                  <a:pt x="1292" y="369"/>
                </a:lnTo>
                <a:lnTo>
                  <a:pt x="1290" y="371"/>
                </a:lnTo>
                <a:lnTo>
                  <a:pt x="1287" y="376"/>
                </a:lnTo>
                <a:lnTo>
                  <a:pt x="1282" y="381"/>
                </a:lnTo>
                <a:lnTo>
                  <a:pt x="1277" y="384"/>
                </a:lnTo>
                <a:lnTo>
                  <a:pt x="1272" y="387"/>
                </a:lnTo>
                <a:lnTo>
                  <a:pt x="1266" y="390"/>
                </a:lnTo>
                <a:lnTo>
                  <a:pt x="1259" y="392"/>
                </a:lnTo>
                <a:lnTo>
                  <a:pt x="1252" y="393"/>
                </a:lnTo>
                <a:lnTo>
                  <a:pt x="1245" y="393"/>
                </a:lnTo>
                <a:close/>
                <a:moveTo>
                  <a:pt x="1352" y="323"/>
                </a:moveTo>
                <a:lnTo>
                  <a:pt x="1352" y="391"/>
                </a:lnTo>
                <a:lnTo>
                  <a:pt x="1319" y="391"/>
                </a:lnTo>
                <a:lnTo>
                  <a:pt x="1319" y="234"/>
                </a:lnTo>
                <a:lnTo>
                  <a:pt x="1351" y="234"/>
                </a:lnTo>
                <a:lnTo>
                  <a:pt x="1351" y="294"/>
                </a:lnTo>
                <a:lnTo>
                  <a:pt x="1354" y="289"/>
                </a:lnTo>
                <a:lnTo>
                  <a:pt x="1357" y="285"/>
                </a:lnTo>
                <a:lnTo>
                  <a:pt x="1361" y="281"/>
                </a:lnTo>
                <a:lnTo>
                  <a:pt x="1365" y="277"/>
                </a:lnTo>
                <a:lnTo>
                  <a:pt x="1370" y="275"/>
                </a:lnTo>
                <a:lnTo>
                  <a:pt x="1375" y="273"/>
                </a:lnTo>
                <a:lnTo>
                  <a:pt x="1381" y="272"/>
                </a:lnTo>
                <a:lnTo>
                  <a:pt x="1388" y="272"/>
                </a:lnTo>
                <a:lnTo>
                  <a:pt x="1396" y="272"/>
                </a:lnTo>
                <a:lnTo>
                  <a:pt x="1400" y="273"/>
                </a:lnTo>
                <a:lnTo>
                  <a:pt x="1404" y="274"/>
                </a:lnTo>
                <a:lnTo>
                  <a:pt x="1408" y="276"/>
                </a:lnTo>
                <a:lnTo>
                  <a:pt x="1411" y="278"/>
                </a:lnTo>
                <a:lnTo>
                  <a:pt x="1414" y="281"/>
                </a:lnTo>
                <a:lnTo>
                  <a:pt x="1417" y="283"/>
                </a:lnTo>
                <a:lnTo>
                  <a:pt x="1420" y="286"/>
                </a:lnTo>
                <a:lnTo>
                  <a:pt x="1422" y="290"/>
                </a:lnTo>
                <a:lnTo>
                  <a:pt x="1424" y="293"/>
                </a:lnTo>
                <a:lnTo>
                  <a:pt x="1426" y="297"/>
                </a:lnTo>
                <a:lnTo>
                  <a:pt x="1427" y="302"/>
                </a:lnTo>
                <a:lnTo>
                  <a:pt x="1428" y="306"/>
                </a:lnTo>
                <a:lnTo>
                  <a:pt x="1428" y="311"/>
                </a:lnTo>
                <a:lnTo>
                  <a:pt x="1428" y="316"/>
                </a:lnTo>
                <a:lnTo>
                  <a:pt x="1428" y="391"/>
                </a:lnTo>
                <a:lnTo>
                  <a:pt x="1396" y="391"/>
                </a:lnTo>
                <a:lnTo>
                  <a:pt x="1396" y="322"/>
                </a:lnTo>
                <a:lnTo>
                  <a:pt x="1395" y="317"/>
                </a:lnTo>
                <a:lnTo>
                  <a:pt x="1394" y="312"/>
                </a:lnTo>
                <a:lnTo>
                  <a:pt x="1393" y="308"/>
                </a:lnTo>
                <a:lnTo>
                  <a:pt x="1390" y="305"/>
                </a:lnTo>
                <a:lnTo>
                  <a:pt x="1387" y="302"/>
                </a:lnTo>
                <a:lnTo>
                  <a:pt x="1383" y="300"/>
                </a:lnTo>
                <a:lnTo>
                  <a:pt x="1379" y="299"/>
                </a:lnTo>
                <a:lnTo>
                  <a:pt x="1375" y="299"/>
                </a:lnTo>
                <a:lnTo>
                  <a:pt x="1370" y="299"/>
                </a:lnTo>
                <a:lnTo>
                  <a:pt x="1365" y="300"/>
                </a:lnTo>
                <a:lnTo>
                  <a:pt x="1362" y="302"/>
                </a:lnTo>
                <a:lnTo>
                  <a:pt x="1358" y="305"/>
                </a:lnTo>
                <a:lnTo>
                  <a:pt x="1355" y="308"/>
                </a:lnTo>
                <a:lnTo>
                  <a:pt x="1353" y="313"/>
                </a:lnTo>
                <a:lnTo>
                  <a:pt x="1352" y="317"/>
                </a:lnTo>
                <a:lnTo>
                  <a:pt x="1352" y="323"/>
                </a:lnTo>
                <a:close/>
                <a:moveTo>
                  <a:pt x="1509" y="393"/>
                </a:moveTo>
                <a:lnTo>
                  <a:pt x="1500" y="393"/>
                </a:lnTo>
                <a:lnTo>
                  <a:pt x="1496" y="392"/>
                </a:lnTo>
                <a:lnTo>
                  <a:pt x="1492" y="391"/>
                </a:lnTo>
                <a:lnTo>
                  <a:pt x="1485" y="389"/>
                </a:lnTo>
                <a:lnTo>
                  <a:pt x="1478" y="386"/>
                </a:lnTo>
                <a:lnTo>
                  <a:pt x="1472" y="381"/>
                </a:lnTo>
                <a:lnTo>
                  <a:pt x="1466" y="376"/>
                </a:lnTo>
                <a:lnTo>
                  <a:pt x="1461" y="371"/>
                </a:lnTo>
                <a:lnTo>
                  <a:pt x="1457" y="364"/>
                </a:lnTo>
                <a:lnTo>
                  <a:pt x="1454" y="357"/>
                </a:lnTo>
                <a:lnTo>
                  <a:pt x="1451" y="349"/>
                </a:lnTo>
                <a:lnTo>
                  <a:pt x="1450" y="341"/>
                </a:lnTo>
                <a:lnTo>
                  <a:pt x="1450" y="332"/>
                </a:lnTo>
                <a:lnTo>
                  <a:pt x="1450" y="324"/>
                </a:lnTo>
                <a:lnTo>
                  <a:pt x="1451" y="315"/>
                </a:lnTo>
                <a:lnTo>
                  <a:pt x="1452" y="311"/>
                </a:lnTo>
                <a:lnTo>
                  <a:pt x="1454" y="308"/>
                </a:lnTo>
                <a:lnTo>
                  <a:pt x="1457" y="300"/>
                </a:lnTo>
                <a:lnTo>
                  <a:pt x="1461" y="294"/>
                </a:lnTo>
                <a:lnTo>
                  <a:pt x="1466" y="288"/>
                </a:lnTo>
                <a:lnTo>
                  <a:pt x="1472" y="283"/>
                </a:lnTo>
                <a:lnTo>
                  <a:pt x="1478" y="279"/>
                </a:lnTo>
                <a:lnTo>
                  <a:pt x="1481" y="277"/>
                </a:lnTo>
                <a:lnTo>
                  <a:pt x="1485" y="276"/>
                </a:lnTo>
                <a:lnTo>
                  <a:pt x="1492" y="273"/>
                </a:lnTo>
                <a:lnTo>
                  <a:pt x="1496" y="273"/>
                </a:lnTo>
                <a:lnTo>
                  <a:pt x="1500" y="272"/>
                </a:lnTo>
                <a:lnTo>
                  <a:pt x="1509" y="272"/>
                </a:lnTo>
                <a:lnTo>
                  <a:pt x="1517" y="272"/>
                </a:lnTo>
                <a:lnTo>
                  <a:pt x="1521" y="273"/>
                </a:lnTo>
                <a:lnTo>
                  <a:pt x="1525" y="273"/>
                </a:lnTo>
                <a:lnTo>
                  <a:pt x="1533" y="276"/>
                </a:lnTo>
                <a:lnTo>
                  <a:pt x="1539" y="279"/>
                </a:lnTo>
                <a:lnTo>
                  <a:pt x="1546" y="283"/>
                </a:lnTo>
                <a:lnTo>
                  <a:pt x="1551" y="288"/>
                </a:lnTo>
                <a:lnTo>
                  <a:pt x="1556" y="294"/>
                </a:lnTo>
                <a:lnTo>
                  <a:pt x="1560" y="300"/>
                </a:lnTo>
                <a:lnTo>
                  <a:pt x="1561" y="304"/>
                </a:lnTo>
                <a:lnTo>
                  <a:pt x="1563" y="308"/>
                </a:lnTo>
                <a:lnTo>
                  <a:pt x="1565" y="315"/>
                </a:lnTo>
                <a:lnTo>
                  <a:pt x="1566" y="324"/>
                </a:lnTo>
                <a:lnTo>
                  <a:pt x="1567" y="332"/>
                </a:lnTo>
                <a:lnTo>
                  <a:pt x="1566" y="341"/>
                </a:lnTo>
                <a:lnTo>
                  <a:pt x="1565" y="349"/>
                </a:lnTo>
                <a:lnTo>
                  <a:pt x="1564" y="353"/>
                </a:lnTo>
                <a:lnTo>
                  <a:pt x="1563" y="357"/>
                </a:lnTo>
                <a:lnTo>
                  <a:pt x="1560" y="364"/>
                </a:lnTo>
                <a:lnTo>
                  <a:pt x="1556" y="371"/>
                </a:lnTo>
                <a:lnTo>
                  <a:pt x="1551" y="376"/>
                </a:lnTo>
                <a:lnTo>
                  <a:pt x="1546" y="381"/>
                </a:lnTo>
                <a:lnTo>
                  <a:pt x="1539" y="386"/>
                </a:lnTo>
                <a:lnTo>
                  <a:pt x="1536" y="387"/>
                </a:lnTo>
                <a:lnTo>
                  <a:pt x="1533" y="389"/>
                </a:lnTo>
                <a:lnTo>
                  <a:pt x="1525" y="391"/>
                </a:lnTo>
                <a:lnTo>
                  <a:pt x="1521" y="392"/>
                </a:lnTo>
                <a:lnTo>
                  <a:pt x="1517" y="393"/>
                </a:lnTo>
                <a:lnTo>
                  <a:pt x="1509" y="393"/>
                </a:lnTo>
                <a:close/>
                <a:moveTo>
                  <a:pt x="1509" y="368"/>
                </a:moveTo>
                <a:lnTo>
                  <a:pt x="1514" y="367"/>
                </a:lnTo>
                <a:lnTo>
                  <a:pt x="1517" y="366"/>
                </a:lnTo>
                <a:lnTo>
                  <a:pt x="1519" y="365"/>
                </a:lnTo>
                <a:lnTo>
                  <a:pt x="1522" y="364"/>
                </a:lnTo>
                <a:lnTo>
                  <a:pt x="1524" y="362"/>
                </a:lnTo>
                <a:lnTo>
                  <a:pt x="1525" y="360"/>
                </a:lnTo>
                <a:lnTo>
                  <a:pt x="1527" y="358"/>
                </a:lnTo>
                <a:lnTo>
                  <a:pt x="1530" y="352"/>
                </a:lnTo>
                <a:lnTo>
                  <a:pt x="1532" y="346"/>
                </a:lnTo>
                <a:lnTo>
                  <a:pt x="1533" y="340"/>
                </a:lnTo>
                <a:lnTo>
                  <a:pt x="1533" y="332"/>
                </a:lnTo>
                <a:lnTo>
                  <a:pt x="1533" y="325"/>
                </a:lnTo>
                <a:lnTo>
                  <a:pt x="1532" y="318"/>
                </a:lnTo>
                <a:lnTo>
                  <a:pt x="1530" y="312"/>
                </a:lnTo>
                <a:lnTo>
                  <a:pt x="1527" y="307"/>
                </a:lnTo>
                <a:lnTo>
                  <a:pt x="1525" y="304"/>
                </a:lnTo>
                <a:lnTo>
                  <a:pt x="1524" y="302"/>
                </a:lnTo>
                <a:lnTo>
                  <a:pt x="1519" y="299"/>
                </a:lnTo>
                <a:lnTo>
                  <a:pt x="1514" y="297"/>
                </a:lnTo>
                <a:lnTo>
                  <a:pt x="1509" y="296"/>
                </a:lnTo>
                <a:lnTo>
                  <a:pt x="1503" y="297"/>
                </a:lnTo>
                <a:lnTo>
                  <a:pt x="1500" y="298"/>
                </a:lnTo>
                <a:lnTo>
                  <a:pt x="1498" y="299"/>
                </a:lnTo>
                <a:lnTo>
                  <a:pt x="1496" y="300"/>
                </a:lnTo>
                <a:lnTo>
                  <a:pt x="1494" y="302"/>
                </a:lnTo>
                <a:lnTo>
                  <a:pt x="1492" y="304"/>
                </a:lnTo>
                <a:lnTo>
                  <a:pt x="1490" y="307"/>
                </a:lnTo>
                <a:lnTo>
                  <a:pt x="1487" y="312"/>
                </a:lnTo>
                <a:lnTo>
                  <a:pt x="1485" y="318"/>
                </a:lnTo>
                <a:lnTo>
                  <a:pt x="1484" y="325"/>
                </a:lnTo>
                <a:lnTo>
                  <a:pt x="1484" y="332"/>
                </a:lnTo>
                <a:lnTo>
                  <a:pt x="1484" y="340"/>
                </a:lnTo>
                <a:lnTo>
                  <a:pt x="1485" y="346"/>
                </a:lnTo>
                <a:lnTo>
                  <a:pt x="1487" y="352"/>
                </a:lnTo>
                <a:lnTo>
                  <a:pt x="1490" y="358"/>
                </a:lnTo>
                <a:lnTo>
                  <a:pt x="1491" y="359"/>
                </a:lnTo>
                <a:lnTo>
                  <a:pt x="1492" y="360"/>
                </a:lnTo>
                <a:lnTo>
                  <a:pt x="1494" y="362"/>
                </a:lnTo>
                <a:lnTo>
                  <a:pt x="1498" y="365"/>
                </a:lnTo>
                <a:lnTo>
                  <a:pt x="1503" y="367"/>
                </a:lnTo>
                <a:lnTo>
                  <a:pt x="1509" y="368"/>
                </a:lnTo>
                <a:close/>
                <a:moveTo>
                  <a:pt x="1641" y="393"/>
                </a:moveTo>
                <a:lnTo>
                  <a:pt x="1632" y="393"/>
                </a:lnTo>
                <a:lnTo>
                  <a:pt x="1628" y="392"/>
                </a:lnTo>
                <a:lnTo>
                  <a:pt x="1624" y="391"/>
                </a:lnTo>
                <a:lnTo>
                  <a:pt x="1617" y="389"/>
                </a:lnTo>
                <a:lnTo>
                  <a:pt x="1610" y="386"/>
                </a:lnTo>
                <a:lnTo>
                  <a:pt x="1604" y="381"/>
                </a:lnTo>
                <a:lnTo>
                  <a:pt x="1599" y="376"/>
                </a:lnTo>
                <a:lnTo>
                  <a:pt x="1594" y="371"/>
                </a:lnTo>
                <a:lnTo>
                  <a:pt x="1590" y="364"/>
                </a:lnTo>
                <a:lnTo>
                  <a:pt x="1587" y="357"/>
                </a:lnTo>
                <a:lnTo>
                  <a:pt x="1585" y="349"/>
                </a:lnTo>
                <a:lnTo>
                  <a:pt x="1583" y="341"/>
                </a:lnTo>
                <a:lnTo>
                  <a:pt x="1583" y="332"/>
                </a:lnTo>
                <a:lnTo>
                  <a:pt x="1583" y="324"/>
                </a:lnTo>
                <a:lnTo>
                  <a:pt x="1585" y="315"/>
                </a:lnTo>
                <a:lnTo>
                  <a:pt x="1586" y="311"/>
                </a:lnTo>
                <a:lnTo>
                  <a:pt x="1587" y="308"/>
                </a:lnTo>
                <a:lnTo>
                  <a:pt x="1590" y="300"/>
                </a:lnTo>
                <a:lnTo>
                  <a:pt x="1594" y="294"/>
                </a:lnTo>
                <a:lnTo>
                  <a:pt x="1599" y="288"/>
                </a:lnTo>
                <a:lnTo>
                  <a:pt x="1604" y="283"/>
                </a:lnTo>
                <a:lnTo>
                  <a:pt x="1610" y="279"/>
                </a:lnTo>
                <a:lnTo>
                  <a:pt x="1614" y="277"/>
                </a:lnTo>
                <a:lnTo>
                  <a:pt x="1617" y="276"/>
                </a:lnTo>
                <a:lnTo>
                  <a:pt x="1624" y="273"/>
                </a:lnTo>
                <a:lnTo>
                  <a:pt x="1628" y="273"/>
                </a:lnTo>
                <a:lnTo>
                  <a:pt x="1632" y="272"/>
                </a:lnTo>
                <a:lnTo>
                  <a:pt x="1641" y="272"/>
                </a:lnTo>
                <a:lnTo>
                  <a:pt x="1650" y="272"/>
                </a:lnTo>
                <a:lnTo>
                  <a:pt x="1654" y="273"/>
                </a:lnTo>
                <a:lnTo>
                  <a:pt x="1658" y="273"/>
                </a:lnTo>
                <a:lnTo>
                  <a:pt x="1665" y="276"/>
                </a:lnTo>
                <a:lnTo>
                  <a:pt x="1672" y="279"/>
                </a:lnTo>
                <a:lnTo>
                  <a:pt x="1678" y="283"/>
                </a:lnTo>
                <a:lnTo>
                  <a:pt x="1683" y="288"/>
                </a:lnTo>
                <a:lnTo>
                  <a:pt x="1688" y="294"/>
                </a:lnTo>
                <a:lnTo>
                  <a:pt x="1692" y="300"/>
                </a:lnTo>
                <a:lnTo>
                  <a:pt x="1694" y="304"/>
                </a:lnTo>
                <a:lnTo>
                  <a:pt x="1695" y="308"/>
                </a:lnTo>
                <a:lnTo>
                  <a:pt x="1697" y="315"/>
                </a:lnTo>
                <a:lnTo>
                  <a:pt x="1699" y="324"/>
                </a:lnTo>
                <a:lnTo>
                  <a:pt x="1699" y="332"/>
                </a:lnTo>
                <a:lnTo>
                  <a:pt x="1699" y="341"/>
                </a:lnTo>
                <a:lnTo>
                  <a:pt x="1697" y="349"/>
                </a:lnTo>
                <a:lnTo>
                  <a:pt x="1696" y="353"/>
                </a:lnTo>
                <a:lnTo>
                  <a:pt x="1695" y="357"/>
                </a:lnTo>
                <a:lnTo>
                  <a:pt x="1692" y="364"/>
                </a:lnTo>
                <a:lnTo>
                  <a:pt x="1688" y="371"/>
                </a:lnTo>
                <a:lnTo>
                  <a:pt x="1683" y="376"/>
                </a:lnTo>
                <a:lnTo>
                  <a:pt x="1678" y="381"/>
                </a:lnTo>
                <a:lnTo>
                  <a:pt x="1672" y="386"/>
                </a:lnTo>
                <a:lnTo>
                  <a:pt x="1669" y="387"/>
                </a:lnTo>
                <a:lnTo>
                  <a:pt x="1665" y="389"/>
                </a:lnTo>
                <a:lnTo>
                  <a:pt x="1658" y="391"/>
                </a:lnTo>
                <a:lnTo>
                  <a:pt x="1654" y="392"/>
                </a:lnTo>
                <a:lnTo>
                  <a:pt x="1650" y="393"/>
                </a:lnTo>
                <a:lnTo>
                  <a:pt x="1641" y="393"/>
                </a:lnTo>
                <a:close/>
                <a:moveTo>
                  <a:pt x="1641" y="368"/>
                </a:moveTo>
                <a:lnTo>
                  <a:pt x="1647" y="367"/>
                </a:lnTo>
                <a:lnTo>
                  <a:pt x="1649" y="366"/>
                </a:lnTo>
                <a:lnTo>
                  <a:pt x="1652" y="365"/>
                </a:lnTo>
                <a:lnTo>
                  <a:pt x="1654" y="364"/>
                </a:lnTo>
                <a:lnTo>
                  <a:pt x="1656" y="362"/>
                </a:lnTo>
                <a:lnTo>
                  <a:pt x="1658" y="360"/>
                </a:lnTo>
                <a:lnTo>
                  <a:pt x="1660" y="358"/>
                </a:lnTo>
                <a:lnTo>
                  <a:pt x="1662" y="352"/>
                </a:lnTo>
                <a:lnTo>
                  <a:pt x="1664" y="346"/>
                </a:lnTo>
                <a:lnTo>
                  <a:pt x="1665" y="340"/>
                </a:lnTo>
                <a:lnTo>
                  <a:pt x="1666" y="332"/>
                </a:lnTo>
                <a:lnTo>
                  <a:pt x="1665" y="325"/>
                </a:lnTo>
                <a:lnTo>
                  <a:pt x="1664" y="318"/>
                </a:lnTo>
                <a:lnTo>
                  <a:pt x="1662" y="312"/>
                </a:lnTo>
                <a:lnTo>
                  <a:pt x="1660" y="307"/>
                </a:lnTo>
                <a:lnTo>
                  <a:pt x="1658" y="304"/>
                </a:lnTo>
                <a:lnTo>
                  <a:pt x="1656" y="302"/>
                </a:lnTo>
                <a:lnTo>
                  <a:pt x="1652" y="299"/>
                </a:lnTo>
                <a:lnTo>
                  <a:pt x="1647" y="297"/>
                </a:lnTo>
                <a:lnTo>
                  <a:pt x="1641" y="296"/>
                </a:lnTo>
                <a:lnTo>
                  <a:pt x="1635" y="297"/>
                </a:lnTo>
                <a:lnTo>
                  <a:pt x="1633" y="298"/>
                </a:lnTo>
                <a:lnTo>
                  <a:pt x="1630" y="299"/>
                </a:lnTo>
                <a:lnTo>
                  <a:pt x="1628" y="300"/>
                </a:lnTo>
                <a:lnTo>
                  <a:pt x="1626" y="302"/>
                </a:lnTo>
                <a:lnTo>
                  <a:pt x="1624" y="304"/>
                </a:lnTo>
                <a:lnTo>
                  <a:pt x="1623" y="307"/>
                </a:lnTo>
                <a:lnTo>
                  <a:pt x="1620" y="312"/>
                </a:lnTo>
                <a:lnTo>
                  <a:pt x="1618" y="318"/>
                </a:lnTo>
                <a:lnTo>
                  <a:pt x="1617" y="325"/>
                </a:lnTo>
                <a:lnTo>
                  <a:pt x="1616" y="332"/>
                </a:lnTo>
                <a:lnTo>
                  <a:pt x="1617" y="340"/>
                </a:lnTo>
                <a:lnTo>
                  <a:pt x="1618" y="346"/>
                </a:lnTo>
                <a:lnTo>
                  <a:pt x="1620" y="352"/>
                </a:lnTo>
                <a:lnTo>
                  <a:pt x="1623" y="358"/>
                </a:lnTo>
                <a:lnTo>
                  <a:pt x="1623" y="359"/>
                </a:lnTo>
                <a:lnTo>
                  <a:pt x="1624" y="360"/>
                </a:lnTo>
                <a:lnTo>
                  <a:pt x="1626" y="362"/>
                </a:lnTo>
                <a:lnTo>
                  <a:pt x="1630" y="365"/>
                </a:lnTo>
                <a:lnTo>
                  <a:pt x="1635" y="367"/>
                </a:lnTo>
                <a:lnTo>
                  <a:pt x="1641" y="368"/>
                </a:lnTo>
                <a:close/>
                <a:moveTo>
                  <a:pt x="1754" y="391"/>
                </a:moveTo>
                <a:lnTo>
                  <a:pt x="1721" y="391"/>
                </a:lnTo>
                <a:lnTo>
                  <a:pt x="1721" y="234"/>
                </a:lnTo>
                <a:lnTo>
                  <a:pt x="1754" y="234"/>
                </a:lnTo>
                <a:lnTo>
                  <a:pt x="1754" y="391"/>
                </a:lnTo>
                <a:close/>
                <a:moveTo>
                  <a:pt x="1884" y="393"/>
                </a:moveTo>
                <a:lnTo>
                  <a:pt x="1875" y="393"/>
                </a:lnTo>
                <a:lnTo>
                  <a:pt x="1871" y="392"/>
                </a:lnTo>
                <a:lnTo>
                  <a:pt x="1867" y="391"/>
                </a:lnTo>
                <a:lnTo>
                  <a:pt x="1859" y="389"/>
                </a:lnTo>
                <a:lnTo>
                  <a:pt x="1852" y="386"/>
                </a:lnTo>
                <a:lnTo>
                  <a:pt x="1846" y="381"/>
                </a:lnTo>
                <a:lnTo>
                  <a:pt x="1841" y="376"/>
                </a:lnTo>
                <a:lnTo>
                  <a:pt x="1836" y="371"/>
                </a:lnTo>
                <a:lnTo>
                  <a:pt x="1832" y="364"/>
                </a:lnTo>
                <a:lnTo>
                  <a:pt x="1829" y="357"/>
                </a:lnTo>
                <a:lnTo>
                  <a:pt x="1827" y="349"/>
                </a:lnTo>
                <a:lnTo>
                  <a:pt x="1826" y="341"/>
                </a:lnTo>
                <a:lnTo>
                  <a:pt x="1825" y="332"/>
                </a:lnTo>
                <a:lnTo>
                  <a:pt x="1826" y="324"/>
                </a:lnTo>
                <a:lnTo>
                  <a:pt x="1827" y="315"/>
                </a:lnTo>
                <a:lnTo>
                  <a:pt x="1828" y="311"/>
                </a:lnTo>
                <a:lnTo>
                  <a:pt x="1829" y="308"/>
                </a:lnTo>
                <a:lnTo>
                  <a:pt x="1832" y="300"/>
                </a:lnTo>
                <a:lnTo>
                  <a:pt x="1836" y="294"/>
                </a:lnTo>
                <a:lnTo>
                  <a:pt x="1841" y="288"/>
                </a:lnTo>
                <a:lnTo>
                  <a:pt x="1846" y="283"/>
                </a:lnTo>
                <a:lnTo>
                  <a:pt x="1852" y="279"/>
                </a:lnTo>
                <a:lnTo>
                  <a:pt x="1856" y="277"/>
                </a:lnTo>
                <a:lnTo>
                  <a:pt x="1859" y="276"/>
                </a:lnTo>
                <a:lnTo>
                  <a:pt x="1867" y="273"/>
                </a:lnTo>
                <a:lnTo>
                  <a:pt x="1871" y="273"/>
                </a:lnTo>
                <a:lnTo>
                  <a:pt x="1875" y="272"/>
                </a:lnTo>
                <a:lnTo>
                  <a:pt x="1884" y="272"/>
                </a:lnTo>
                <a:lnTo>
                  <a:pt x="1893" y="272"/>
                </a:lnTo>
                <a:lnTo>
                  <a:pt x="1897" y="273"/>
                </a:lnTo>
                <a:lnTo>
                  <a:pt x="1901" y="273"/>
                </a:lnTo>
                <a:lnTo>
                  <a:pt x="1908" y="276"/>
                </a:lnTo>
                <a:lnTo>
                  <a:pt x="1915" y="279"/>
                </a:lnTo>
                <a:lnTo>
                  <a:pt x="1921" y="283"/>
                </a:lnTo>
                <a:lnTo>
                  <a:pt x="1927" y="288"/>
                </a:lnTo>
                <a:lnTo>
                  <a:pt x="1931" y="294"/>
                </a:lnTo>
                <a:lnTo>
                  <a:pt x="1935" y="300"/>
                </a:lnTo>
                <a:lnTo>
                  <a:pt x="1937" y="304"/>
                </a:lnTo>
                <a:lnTo>
                  <a:pt x="1938" y="308"/>
                </a:lnTo>
                <a:lnTo>
                  <a:pt x="1940" y="315"/>
                </a:lnTo>
                <a:lnTo>
                  <a:pt x="1942" y="324"/>
                </a:lnTo>
                <a:lnTo>
                  <a:pt x="1942" y="332"/>
                </a:lnTo>
                <a:lnTo>
                  <a:pt x="1942" y="341"/>
                </a:lnTo>
                <a:lnTo>
                  <a:pt x="1940" y="349"/>
                </a:lnTo>
                <a:lnTo>
                  <a:pt x="1939" y="353"/>
                </a:lnTo>
                <a:lnTo>
                  <a:pt x="1938" y="357"/>
                </a:lnTo>
                <a:lnTo>
                  <a:pt x="1935" y="364"/>
                </a:lnTo>
                <a:lnTo>
                  <a:pt x="1931" y="371"/>
                </a:lnTo>
                <a:lnTo>
                  <a:pt x="1927" y="376"/>
                </a:lnTo>
                <a:lnTo>
                  <a:pt x="1921" y="381"/>
                </a:lnTo>
                <a:lnTo>
                  <a:pt x="1915" y="386"/>
                </a:lnTo>
                <a:lnTo>
                  <a:pt x="1912" y="387"/>
                </a:lnTo>
                <a:lnTo>
                  <a:pt x="1908" y="389"/>
                </a:lnTo>
                <a:lnTo>
                  <a:pt x="1901" y="391"/>
                </a:lnTo>
                <a:lnTo>
                  <a:pt x="1897" y="392"/>
                </a:lnTo>
                <a:lnTo>
                  <a:pt x="1893" y="393"/>
                </a:lnTo>
                <a:lnTo>
                  <a:pt x="1884" y="393"/>
                </a:lnTo>
                <a:close/>
                <a:moveTo>
                  <a:pt x="1884" y="368"/>
                </a:moveTo>
                <a:lnTo>
                  <a:pt x="1890" y="367"/>
                </a:lnTo>
                <a:lnTo>
                  <a:pt x="1893" y="366"/>
                </a:lnTo>
                <a:lnTo>
                  <a:pt x="1895" y="365"/>
                </a:lnTo>
                <a:lnTo>
                  <a:pt x="1897" y="364"/>
                </a:lnTo>
                <a:lnTo>
                  <a:pt x="1899" y="362"/>
                </a:lnTo>
                <a:lnTo>
                  <a:pt x="1901" y="360"/>
                </a:lnTo>
                <a:lnTo>
                  <a:pt x="1903" y="358"/>
                </a:lnTo>
                <a:lnTo>
                  <a:pt x="1906" y="352"/>
                </a:lnTo>
                <a:lnTo>
                  <a:pt x="1907" y="346"/>
                </a:lnTo>
                <a:lnTo>
                  <a:pt x="1909" y="340"/>
                </a:lnTo>
                <a:lnTo>
                  <a:pt x="1909" y="332"/>
                </a:lnTo>
                <a:lnTo>
                  <a:pt x="1909" y="325"/>
                </a:lnTo>
                <a:lnTo>
                  <a:pt x="1907" y="318"/>
                </a:lnTo>
                <a:lnTo>
                  <a:pt x="1906" y="312"/>
                </a:lnTo>
                <a:lnTo>
                  <a:pt x="1903" y="307"/>
                </a:lnTo>
                <a:lnTo>
                  <a:pt x="1901" y="304"/>
                </a:lnTo>
                <a:lnTo>
                  <a:pt x="1899" y="302"/>
                </a:lnTo>
                <a:lnTo>
                  <a:pt x="1895" y="299"/>
                </a:lnTo>
                <a:lnTo>
                  <a:pt x="1890" y="297"/>
                </a:lnTo>
                <a:lnTo>
                  <a:pt x="1884" y="296"/>
                </a:lnTo>
                <a:lnTo>
                  <a:pt x="1878" y="297"/>
                </a:lnTo>
                <a:lnTo>
                  <a:pt x="1875" y="298"/>
                </a:lnTo>
                <a:lnTo>
                  <a:pt x="1873" y="299"/>
                </a:lnTo>
                <a:lnTo>
                  <a:pt x="1870" y="300"/>
                </a:lnTo>
                <a:lnTo>
                  <a:pt x="1868" y="302"/>
                </a:lnTo>
                <a:lnTo>
                  <a:pt x="1866" y="304"/>
                </a:lnTo>
                <a:lnTo>
                  <a:pt x="1865" y="307"/>
                </a:lnTo>
                <a:lnTo>
                  <a:pt x="1862" y="312"/>
                </a:lnTo>
                <a:lnTo>
                  <a:pt x="1860" y="318"/>
                </a:lnTo>
                <a:lnTo>
                  <a:pt x="1859" y="325"/>
                </a:lnTo>
                <a:lnTo>
                  <a:pt x="1858" y="332"/>
                </a:lnTo>
                <a:lnTo>
                  <a:pt x="1859" y="340"/>
                </a:lnTo>
                <a:lnTo>
                  <a:pt x="1860" y="346"/>
                </a:lnTo>
                <a:lnTo>
                  <a:pt x="1862" y="352"/>
                </a:lnTo>
                <a:lnTo>
                  <a:pt x="1865" y="358"/>
                </a:lnTo>
                <a:lnTo>
                  <a:pt x="1866" y="359"/>
                </a:lnTo>
                <a:lnTo>
                  <a:pt x="1866" y="360"/>
                </a:lnTo>
                <a:lnTo>
                  <a:pt x="1868" y="362"/>
                </a:lnTo>
                <a:lnTo>
                  <a:pt x="1873" y="365"/>
                </a:lnTo>
                <a:lnTo>
                  <a:pt x="1878" y="367"/>
                </a:lnTo>
                <a:lnTo>
                  <a:pt x="1884" y="368"/>
                </a:lnTo>
                <a:close/>
                <a:moveTo>
                  <a:pt x="2025" y="273"/>
                </a:moveTo>
                <a:lnTo>
                  <a:pt x="2025" y="298"/>
                </a:lnTo>
                <a:lnTo>
                  <a:pt x="2002" y="298"/>
                </a:lnTo>
                <a:lnTo>
                  <a:pt x="2002" y="391"/>
                </a:lnTo>
                <a:lnTo>
                  <a:pt x="1969" y="391"/>
                </a:lnTo>
                <a:lnTo>
                  <a:pt x="1969" y="298"/>
                </a:lnTo>
                <a:lnTo>
                  <a:pt x="1953" y="298"/>
                </a:lnTo>
                <a:lnTo>
                  <a:pt x="1953" y="273"/>
                </a:lnTo>
                <a:lnTo>
                  <a:pt x="1969" y="273"/>
                </a:lnTo>
                <a:lnTo>
                  <a:pt x="1969" y="265"/>
                </a:lnTo>
                <a:lnTo>
                  <a:pt x="1970" y="260"/>
                </a:lnTo>
                <a:lnTo>
                  <a:pt x="1970" y="256"/>
                </a:lnTo>
                <a:lnTo>
                  <a:pt x="1972" y="248"/>
                </a:lnTo>
                <a:lnTo>
                  <a:pt x="1974" y="244"/>
                </a:lnTo>
                <a:lnTo>
                  <a:pt x="1976" y="241"/>
                </a:lnTo>
                <a:lnTo>
                  <a:pt x="1978" y="238"/>
                </a:lnTo>
                <a:lnTo>
                  <a:pt x="1980" y="236"/>
                </a:lnTo>
                <a:lnTo>
                  <a:pt x="1986" y="232"/>
                </a:lnTo>
                <a:lnTo>
                  <a:pt x="1988" y="231"/>
                </a:lnTo>
                <a:lnTo>
                  <a:pt x="1989" y="230"/>
                </a:lnTo>
                <a:lnTo>
                  <a:pt x="1993" y="229"/>
                </a:lnTo>
                <a:lnTo>
                  <a:pt x="2000" y="227"/>
                </a:lnTo>
                <a:lnTo>
                  <a:pt x="2004" y="227"/>
                </a:lnTo>
                <a:lnTo>
                  <a:pt x="2008" y="226"/>
                </a:lnTo>
                <a:lnTo>
                  <a:pt x="2015" y="227"/>
                </a:lnTo>
                <a:lnTo>
                  <a:pt x="2022" y="228"/>
                </a:lnTo>
                <a:lnTo>
                  <a:pt x="2031" y="230"/>
                </a:lnTo>
                <a:lnTo>
                  <a:pt x="2025" y="254"/>
                </a:lnTo>
                <a:lnTo>
                  <a:pt x="2021" y="253"/>
                </a:lnTo>
                <a:lnTo>
                  <a:pt x="2015" y="253"/>
                </a:lnTo>
                <a:lnTo>
                  <a:pt x="2011" y="253"/>
                </a:lnTo>
                <a:lnTo>
                  <a:pt x="2009" y="253"/>
                </a:lnTo>
                <a:lnTo>
                  <a:pt x="2006" y="254"/>
                </a:lnTo>
                <a:lnTo>
                  <a:pt x="2005" y="256"/>
                </a:lnTo>
                <a:lnTo>
                  <a:pt x="2004" y="258"/>
                </a:lnTo>
                <a:lnTo>
                  <a:pt x="2003" y="260"/>
                </a:lnTo>
                <a:lnTo>
                  <a:pt x="2002" y="262"/>
                </a:lnTo>
                <a:lnTo>
                  <a:pt x="2002" y="265"/>
                </a:lnTo>
                <a:lnTo>
                  <a:pt x="2002" y="273"/>
                </a:lnTo>
                <a:lnTo>
                  <a:pt x="2025" y="273"/>
                </a:lnTo>
                <a:close/>
                <a:moveTo>
                  <a:pt x="2181" y="279"/>
                </a:moveTo>
                <a:lnTo>
                  <a:pt x="2180" y="275"/>
                </a:lnTo>
                <a:lnTo>
                  <a:pt x="2179" y="271"/>
                </a:lnTo>
                <a:lnTo>
                  <a:pt x="2176" y="267"/>
                </a:lnTo>
                <a:lnTo>
                  <a:pt x="2173" y="265"/>
                </a:lnTo>
                <a:lnTo>
                  <a:pt x="2170" y="262"/>
                </a:lnTo>
                <a:lnTo>
                  <a:pt x="2167" y="261"/>
                </a:lnTo>
                <a:lnTo>
                  <a:pt x="2165" y="261"/>
                </a:lnTo>
                <a:lnTo>
                  <a:pt x="2160" y="260"/>
                </a:lnTo>
                <a:lnTo>
                  <a:pt x="2154" y="259"/>
                </a:lnTo>
                <a:lnTo>
                  <a:pt x="2149" y="260"/>
                </a:lnTo>
                <a:lnTo>
                  <a:pt x="2144" y="261"/>
                </a:lnTo>
                <a:lnTo>
                  <a:pt x="2139" y="262"/>
                </a:lnTo>
                <a:lnTo>
                  <a:pt x="2137" y="263"/>
                </a:lnTo>
                <a:lnTo>
                  <a:pt x="2136" y="264"/>
                </a:lnTo>
                <a:lnTo>
                  <a:pt x="2133" y="267"/>
                </a:lnTo>
                <a:lnTo>
                  <a:pt x="2131" y="270"/>
                </a:lnTo>
                <a:lnTo>
                  <a:pt x="2130" y="273"/>
                </a:lnTo>
                <a:lnTo>
                  <a:pt x="2129" y="277"/>
                </a:lnTo>
                <a:lnTo>
                  <a:pt x="2129" y="279"/>
                </a:lnTo>
                <a:lnTo>
                  <a:pt x="2130" y="281"/>
                </a:lnTo>
                <a:lnTo>
                  <a:pt x="2131" y="284"/>
                </a:lnTo>
                <a:lnTo>
                  <a:pt x="2133" y="287"/>
                </a:lnTo>
                <a:lnTo>
                  <a:pt x="2136" y="290"/>
                </a:lnTo>
                <a:lnTo>
                  <a:pt x="2140" y="292"/>
                </a:lnTo>
                <a:lnTo>
                  <a:pt x="2145" y="294"/>
                </a:lnTo>
                <a:lnTo>
                  <a:pt x="2154" y="296"/>
                </a:lnTo>
                <a:lnTo>
                  <a:pt x="2168" y="300"/>
                </a:lnTo>
                <a:lnTo>
                  <a:pt x="2175" y="302"/>
                </a:lnTo>
                <a:lnTo>
                  <a:pt x="2181" y="304"/>
                </a:lnTo>
                <a:lnTo>
                  <a:pt x="2192" y="309"/>
                </a:lnTo>
                <a:lnTo>
                  <a:pt x="2197" y="312"/>
                </a:lnTo>
                <a:lnTo>
                  <a:pt x="2202" y="315"/>
                </a:lnTo>
                <a:lnTo>
                  <a:pt x="2206" y="319"/>
                </a:lnTo>
                <a:lnTo>
                  <a:pt x="2209" y="324"/>
                </a:lnTo>
                <a:lnTo>
                  <a:pt x="2212" y="329"/>
                </a:lnTo>
                <a:lnTo>
                  <a:pt x="2214" y="334"/>
                </a:lnTo>
                <a:lnTo>
                  <a:pt x="2215" y="340"/>
                </a:lnTo>
                <a:lnTo>
                  <a:pt x="2215" y="346"/>
                </a:lnTo>
                <a:lnTo>
                  <a:pt x="2215" y="351"/>
                </a:lnTo>
                <a:lnTo>
                  <a:pt x="2214" y="356"/>
                </a:lnTo>
                <a:lnTo>
                  <a:pt x="2213" y="361"/>
                </a:lnTo>
                <a:lnTo>
                  <a:pt x="2211" y="365"/>
                </a:lnTo>
                <a:lnTo>
                  <a:pt x="2209" y="370"/>
                </a:lnTo>
                <a:lnTo>
                  <a:pt x="2206" y="373"/>
                </a:lnTo>
                <a:lnTo>
                  <a:pt x="2203" y="377"/>
                </a:lnTo>
                <a:lnTo>
                  <a:pt x="2199" y="380"/>
                </a:lnTo>
                <a:lnTo>
                  <a:pt x="2195" y="383"/>
                </a:lnTo>
                <a:lnTo>
                  <a:pt x="2190" y="386"/>
                </a:lnTo>
                <a:lnTo>
                  <a:pt x="2185" y="388"/>
                </a:lnTo>
                <a:lnTo>
                  <a:pt x="2180" y="390"/>
                </a:lnTo>
                <a:lnTo>
                  <a:pt x="2168" y="392"/>
                </a:lnTo>
                <a:lnTo>
                  <a:pt x="2161" y="393"/>
                </a:lnTo>
                <a:lnTo>
                  <a:pt x="2154" y="393"/>
                </a:lnTo>
                <a:lnTo>
                  <a:pt x="2147" y="393"/>
                </a:lnTo>
                <a:lnTo>
                  <a:pt x="2141" y="392"/>
                </a:lnTo>
                <a:lnTo>
                  <a:pt x="2134" y="391"/>
                </a:lnTo>
                <a:lnTo>
                  <a:pt x="2129" y="390"/>
                </a:lnTo>
                <a:lnTo>
                  <a:pt x="2123" y="388"/>
                </a:lnTo>
                <a:lnTo>
                  <a:pt x="2118" y="386"/>
                </a:lnTo>
                <a:lnTo>
                  <a:pt x="2113" y="383"/>
                </a:lnTo>
                <a:lnTo>
                  <a:pt x="2109" y="380"/>
                </a:lnTo>
                <a:lnTo>
                  <a:pt x="2105" y="377"/>
                </a:lnTo>
                <a:lnTo>
                  <a:pt x="2101" y="373"/>
                </a:lnTo>
                <a:lnTo>
                  <a:pt x="2098" y="369"/>
                </a:lnTo>
                <a:lnTo>
                  <a:pt x="2096" y="364"/>
                </a:lnTo>
                <a:lnTo>
                  <a:pt x="2094" y="359"/>
                </a:lnTo>
                <a:lnTo>
                  <a:pt x="2092" y="354"/>
                </a:lnTo>
                <a:lnTo>
                  <a:pt x="2091" y="348"/>
                </a:lnTo>
                <a:lnTo>
                  <a:pt x="2091" y="342"/>
                </a:lnTo>
                <a:lnTo>
                  <a:pt x="2123" y="342"/>
                </a:lnTo>
                <a:lnTo>
                  <a:pt x="2124" y="347"/>
                </a:lnTo>
                <a:lnTo>
                  <a:pt x="2126" y="352"/>
                </a:lnTo>
                <a:lnTo>
                  <a:pt x="2129" y="356"/>
                </a:lnTo>
                <a:lnTo>
                  <a:pt x="2130" y="358"/>
                </a:lnTo>
                <a:lnTo>
                  <a:pt x="2132" y="359"/>
                </a:lnTo>
                <a:lnTo>
                  <a:pt x="2137" y="362"/>
                </a:lnTo>
                <a:lnTo>
                  <a:pt x="2142" y="364"/>
                </a:lnTo>
                <a:lnTo>
                  <a:pt x="2148" y="365"/>
                </a:lnTo>
                <a:lnTo>
                  <a:pt x="2154" y="365"/>
                </a:lnTo>
                <a:lnTo>
                  <a:pt x="2160" y="365"/>
                </a:lnTo>
                <a:lnTo>
                  <a:pt x="2165" y="364"/>
                </a:lnTo>
                <a:lnTo>
                  <a:pt x="2170" y="362"/>
                </a:lnTo>
                <a:lnTo>
                  <a:pt x="2174" y="360"/>
                </a:lnTo>
                <a:lnTo>
                  <a:pt x="2177" y="357"/>
                </a:lnTo>
                <a:lnTo>
                  <a:pt x="2180" y="354"/>
                </a:lnTo>
                <a:lnTo>
                  <a:pt x="2181" y="350"/>
                </a:lnTo>
                <a:lnTo>
                  <a:pt x="2182" y="346"/>
                </a:lnTo>
                <a:lnTo>
                  <a:pt x="2181" y="342"/>
                </a:lnTo>
                <a:lnTo>
                  <a:pt x="2180" y="339"/>
                </a:lnTo>
                <a:lnTo>
                  <a:pt x="2179" y="337"/>
                </a:lnTo>
                <a:lnTo>
                  <a:pt x="2178" y="336"/>
                </a:lnTo>
                <a:lnTo>
                  <a:pt x="2175" y="334"/>
                </a:lnTo>
                <a:lnTo>
                  <a:pt x="2171" y="332"/>
                </a:lnTo>
                <a:lnTo>
                  <a:pt x="2166" y="330"/>
                </a:lnTo>
                <a:lnTo>
                  <a:pt x="2161" y="328"/>
                </a:lnTo>
                <a:lnTo>
                  <a:pt x="2155" y="326"/>
                </a:lnTo>
                <a:lnTo>
                  <a:pt x="2138" y="322"/>
                </a:lnTo>
                <a:lnTo>
                  <a:pt x="2129" y="319"/>
                </a:lnTo>
                <a:lnTo>
                  <a:pt x="2120" y="316"/>
                </a:lnTo>
                <a:lnTo>
                  <a:pt x="2113" y="312"/>
                </a:lnTo>
                <a:lnTo>
                  <a:pt x="2107" y="307"/>
                </a:lnTo>
                <a:lnTo>
                  <a:pt x="2104" y="304"/>
                </a:lnTo>
                <a:lnTo>
                  <a:pt x="2102" y="301"/>
                </a:lnTo>
                <a:lnTo>
                  <a:pt x="2100" y="298"/>
                </a:lnTo>
                <a:lnTo>
                  <a:pt x="2098" y="295"/>
                </a:lnTo>
                <a:lnTo>
                  <a:pt x="2097" y="291"/>
                </a:lnTo>
                <a:lnTo>
                  <a:pt x="2096" y="287"/>
                </a:lnTo>
                <a:lnTo>
                  <a:pt x="2095" y="283"/>
                </a:lnTo>
                <a:lnTo>
                  <a:pt x="2095" y="279"/>
                </a:lnTo>
                <a:lnTo>
                  <a:pt x="2096" y="272"/>
                </a:lnTo>
                <a:lnTo>
                  <a:pt x="2096" y="269"/>
                </a:lnTo>
                <a:lnTo>
                  <a:pt x="2097" y="266"/>
                </a:lnTo>
                <a:lnTo>
                  <a:pt x="2099" y="260"/>
                </a:lnTo>
                <a:lnTo>
                  <a:pt x="2103" y="254"/>
                </a:lnTo>
                <a:lnTo>
                  <a:pt x="2107" y="249"/>
                </a:lnTo>
                <a:lnTo>
                  <a:pt x="2112" y="245"/>
                </a:lnTo>
                <a:lnTo>
                  <a:pt x="2115" y="243"/>
                </a:lnTo>
                <a:lnTo>
                  <a:pt x="2118" y="241"/>
                </a:lnTo>
                <a:lnTo>
                  <a:pt x="2124" y="238"/>
                </a:lnTo>
                <a:lnTo>
                  <a:pt x="2131" y="235"/>
                </a:lnTo>
                <a:lnTo>
                  <a:pt x="2138" y="233"/>
                </a:lnTo>
                <a:lnTo>
                  <a:pt x="2146" y="232"/>
                </a:lnTo>
                <a:lnTo>
                  <a:pt x="2155" y="232"/>
                </a:lnTo>
                <a:lnTo>
                  <a:pt x="2163" y="232"/>
                </a:lnTo>
                <a:lnTo>
                  <a:pt x="2171" y="233"/>
                </a:lnTo>
                <a:lnTo>
                  <a:pt x="2178" y="235"/>
                </a:lnTo>
                <a:lnTo>
                  <a:pt x="2185" y="238"/>
                </a:lnTo>
                <a:lnTo>
                  <a:pt x="2191" y="241"/>
                </a:lnTo>
                <a:lnTo>
                  <a:pt x="2197" y="245"/>
                </a:lnTo>
                <a:lnTo>
                  <a:pt x="2202" y="249"/>
                </a:lnTo>
                <a:lnTo>
                  <a:pt x="2206" y="254"/>
                </a:lnTo>
                <a:lnTo>
                  <a:pt x="2209" y="260"/>
                </a:lnTo>
                <a:lnTo>
                  <a:pt x="2211" y="266"/>
                </a:lnTo>
                <a:lnTo>
                  <a:pt x="2213" y="272"/>
                </a:lnTo>
                <a:lnTo>
                  <a:pt x="2213" y="279"/>
                </a:lnTo>
                <a:lnTo>
                  <a:pt x="2181" y="279"/>
                </a:lnTo>
                <a:close/>
                <a:moveTo>
                  <a:pt x="2291" y="393"/>
                </a:moveTo>
                <a:lnTo>
                  <a:pt x="2282" y="393"/>
                </a:lnTo>
                <a:lnTo>
                  <a:pt x="2278" y="392"/>
                </a:lnTo>
                <a:lnTo>
                  <a:pt x="2274" y="391"/>
                </a:lnTo>
                <a:lnTo>
                  <a:pt x="2267" y="389"/>
                </a:lnTo>
                <a:lnTo>
                  <a:pt x="2260" y="385"/>
                </a:lnTo>
                <a:lnTo>
                  <a:pt x="2254" y="381"/>
                </a:lnTo>
                <a:lnTo>
                  <a:pt x="2251" y="379"/>
                </a:lnTo>
                <a:lnTo>
                  <a:pt x="2249" y="376"/>
                </a:lnTo>
                <a:lnTo>
                  <a:pt x="2246" y="373"/>
                </a:lnTo>
                <a:lnTo>
                  <a:pt x="2244" y="371"/>
                </a:lnTo>
                <a:lnTo>
                  <a:pt x="2242" y="367"/>
                </a:lnTo>
                <a:lnTo>
                  <a:pt x="2240" y="364"/>
                </a:lnTo>
                <a:lnTo>
                  <a:pt x="2239" y="361"/>
                </a:lnTo>
                <a:lnTo>
                  <a:pt x="2237" y="357"/>
                </a:lnTo>
                <a:lnTo>
                  <a:pt x="2235" y="349"/>
                </a:lnTo>
                <a:lnTo>
                  <a:pt x="2234" y="341"/>
                </a:lnTo>
                <a:lnTo>
                  <a:pt x="2233" y="332"/>
                </a:lnTo>
                <a:lnTo>
                  <a:pt x="2234" y="324"/>
                </a:lnTo>
                <a:lnTo>
                  <a:pt x="2235" y="315"/>
                </a:lnTo>
                <a:lnTo>
                  <a:pt x="2236" y="312"/>
                </a:lnTo>
                <a:lnTo>
                  <a:pt x="2237" y="308"/>
                </a:lnTo>
                <a:lnTo>
                  <a:pt x="2240" y="301"/>
                </a:lnTo>
                <a:lnTo>
                  <a:pt x="2244" y="294"/>
                </a:lnTo>
                <a:lnTo>
                  <a:pt x="2249" y="288"/>
                </a:lnTo>
                <a:lnTo>
                  <a:pt x="2254" y="283"/>
                </a:lnTo>
                <a:lnTo>
                  <a:pt x="2260" y="279"/>
                </a:lnTo>
                <a:lnTo>
                  <a:pt x="2264" y="277"/>
                </a:lnTo>
                <a:lnTo>
                  <a:pt x="2267" y="276"/>
                </a:lnTo>
                <a:lnTo>
                  <a:pt x="2274" y="273"/>
                </a:lnTo>
                <a:lnTo>
                  <a:pt x="2278" y="273"/>
                </a:lnTo>
                <a:lnTo>
                  <a:pt x="2282" y="272"/>
                </a:lnTo>
                <a:lnTo>
                  <a:pt x="2291" y="272"/>
                </a:lnTo>
                <a:lnTo>
                  <a:pt x="2298" y="272"/>
                </a:lnTo>
                <a:lnTo>
                  <a:pt x="2306" y="273"/>
                </a:lnTo>
                <a:lnTo>
                  <a:pt x="2313" y="275"/>
                </a:lnTo>
                <a:lnTo>
                  <a:pt x="2319" y="277"/>
                </a:lnTo>
                <a:lnTo>
                  <a:pt x="2325" y="280"/>
                </a:lnTo>
                <a:lnTo>
                  <a:pt x="2329" y="284"/>
                </a:lnTo>
                <a:lnTo>
                  <a:pt x="2334" y="288"/>
                </a:lnTo>
                <a:lnTo>
                  <a:pt x="2337" y="293"/>
                </a:lnTo>
                <a:lnTo>
                  <a:pt x="2340" y="298"/>
                </a:lnTo>
                <a:lnTo>
                  <a:pt x="2343" y="304"/>
                </a:lnTo>
                <a:lnTo>
                  <a:pt x="2344" y="310"/>
                </a:lnTo>
                <a:lnTo>
                  <a:pt x="2345" y="317"/>
                </a:lnTo>
                <a:lnTo>
                  <a:pt x="2314" y="317"/>
                </a:lnTo>
                <a:lnTo>
                  <a:pt x="2313" y="312"/>
                </a:lnTo>
                <a:lnTo>
                  <a:pt x="2312" y="309"/>
                </a:lnTo>
                <a:lnTo>
                  <a:pt x="2310" y="305"/>
                </a:lnTo>
                <a:lnTo>
                  <a:pt x="2307" y="302"/>
                </a:lnTo>
                <a:lnTo>
                  <a:pt x="2304" y="300"/>
                </a:lnTo>
                <a:lnTo>
                  <a:pt x="2301" y="298"/>
                </a:lnTo>
                <a:lnTo>
                  <a:pt x="2296" y="297"/>
                </a:lnTo>
                <a:lnTo>
                  <a:pt x="2292" y="297"/>
                </a:lnTo>
                <a:lnTo>
                  <a:pt x="2286" y="298"/>
                </a:lnTo>
                <a:lnTo>
                  <a:pt x="2281" y="299"/>
                </a:lnTo>
                <a:lnTo>
                  <a:pt x="2277" y="302"/>
                </a:lnTo>
                <a:lnTo>
                  <a:pt x="2273" y="306"/>
                </a:lnTo>
                <a:lnTo>
                  <a:pt x="2272" y="309"/>
                </a:lnTo>
                <a:lnTo>
                  <a:pt x="2270" y="311"/>
                </a:lnTo>
                <a:lnTo>
                  <a:pt x="2268" y="317"/>
                </a:lnTo>
                <a:lnTo>
                  <a:pt x="2267" y="324"/>
                </a:lnTo>
                <a:lnTo>
                  <a:pt x="2266" y="332"/>
                </a:lnTo>
                <a:lnTo>
                  <a:pt x="2267" y="340"/>
                </a:lnTo>
                <a:lnTo>
                  <a:pt x="2268" y="347"/>
                </a:lnTo>
                <a:lnTo>
                  <a:pt x="2269" y="350"/>
                </a:lnTo>
                <a:lnTo>
                  <a:pt x="2270" y="353"/>
                </a:lnTo>
                <a:lnTo>
                  <a:pt x="2272" y="356"/>
                </a:lnTo>
                <a:lnTo>
                  <a:pt x="2273" y="358"/>
                </a:lnTo>
                <a:lnTo>
                  <a:pt x="2277" y="362"/>
                </a:lnTo>
                <a:lnTo>
                  <a:pt x="2279" y="364"/>
                </a:lnTo>
                <a:lnTo>
                  <a:pt x="2281" y="365"/>
                </a:lnTo>
                <a:lnTo>
                  <a:pt x="2286" y="367"/>
                </a:lnTo>
                <a:lnTo>
                  <a:pt x="2289" y="367"/>
                </a:lnTo>
                <a:lnTo>
                  <a:pt x="2292" y="367"/>
                </a:lnTo>
                <a:lnTo>
                  <a:pt x="2296" y="367"/>
                </a:lnTo>
                <a:lnTo>
                  <a:pt x="2299" y="366"/>
                </a:lnTo>
                <a:lnTo>
                  <a:pt x="2304" y="364"/>
                </a:lnTo>
                <a:lnTo>
                  <a:pt x="2307" y="362"/>
                </a:lnTo>
                <a:lnTo>
                  <a:pt x="2309" y="359"/>
                </a:lnTo>
                <a:lnTo>
                  <a:pt x="2311" y="356"/>
                </a:lnTo>
                <a:lnTo>
                  <a:pt x="2313" y="352"/>
                </a:lnTo>
                <a:lnTo>
                  <a:pt x="2314" y="348"/>
                </a:lnTo>
                <a:lnTo>
                  <a:pt x="2345" y="348"/>
                </a:lnTo>
                <a:lnTo>
                  <a:pt x="2344" y="354"/>
                </a:lnTo>
                <a:lnTo>
                  <a:pt x="2343" y="360"/>
                </a:lnTo>
                <a:lnTo>
                  <a:pt x="2342" y="363"/>
                </a:lnTo>
                <a:lnTo>
                  <a:pt x="2340" y="366"/>
                </a:lnTo>
                <a:lnTo>
                  <a:pt x="2339" y="369"/>
                </a:lnTo>
                <a:lnTo>
                  <a:pt x="2337" y="371"/>
                </a:lnTo>
                <a:lnTo>
                  <a:pt x="2334" y="376"/>
                </a:lnTo>
                <a:lnTo>
                  <a:pt x="2330" y="381"/>
                </a:lnTo>
                <a:lnTo>
                  <a:pt x="2325" y="384"/>
                </a:lnTo>
                <a:lnTo>
                  <a:pt x="2319" y="387"/>
                </a:lnTo>
                <a:lnTo>
                  <a:pt x="2313" y="390"/>
                </a:lnTo>
                <a:lnTo>
                  <a:pt x="2307" y="392"/>
                </a:lnTo>
                <a:lnTo>
                  <a:pt x="2299" y="393"/>
                </a:lnTo>
                <a:lnTo>
                  <a:pt x="2291" y="393"/>
                </a:lnTo>
                <a:close/>
                <a:moveTo>
                  <a:pt x="2383" y="258"/>
                </a:moveTo>
                <a:lnTo>
                  <a:pt x="2379" y="258"/>
                </a:lnTo>
                <a:lnTo>
                  <a:pt x="2376" y="257"/>
                </a:lnTo>
                <a:lnTo>
                  <a:pt x="2373" y="255"/>
                </a:lnTo>
                <a:lnTo>
                  <a:pt x="2370" y="253"/>
                </a:lnTo>
                <a:lnTo>
                  <a:pt x="2368" y="250"/>
                </a:lnTo>
                <a:lnTo>
                  <a:pt x="2367" y="248"/>
                </a:lnTo>
                <a:lnTo>
                  <a:pt x="2366" y="245"/>
                </a:lnTo>
                <a:lnTo>
                  <a:pt x="2365" y="241"/>
                </a:lnTo>
                <a:lnTo>
                  <a:pt x="2366" y="238"/>
                </a:lnTo>
                <a:lnTo>
                  <a:pt x="2367" y="235"/>
                </a:lnTo>
                <a:lnTo>
                  <a:pt x="2368" y="232"/>
                </a:lnTo>
                <a:lnTo>
                  <a:pt x="2370" y="230"/>
                </a:lnTo>
                <a:lnTo>
                  <a:pt x="2373" y="228"/>
                </a:lnTo>
                <a:lnTo>
                  <a:pt x="2376" y="226"/>
                </a:lnTo>
                <a:lnTo>
                  <a:pt x="2379" y="225"/>
                </a:lnTo>
                <a:lnTo>
                  <a:pt x="2383" y="225"/>
                </a:lnTo>
                <a:lnTo>
                  <a:pt x="2386" y="225"/>
                </a:lnTo>
                <a:lnTo>
                  <a:pt x="2390" y="226"/>
                </a:lnTo>
                <a:lnTo>
                  <a:pt x="2393" y="228"/>
                </a:lnTo>
                <a:lnTo>
                  <a:pt x="2395" y="230"/>
                </a:lnTo>
                <a:lnTo>
                  <a:pt x="2398" y="232"/>
                </a:lnTo>
                <a:lnTo>
                  <a:pt x="2399" y="235"/>
                </a:lnTo>
                <a:lnTo>
                  <a:pt x="2400" y="238"/>
                </a:lnTo>
                <a:lnTo>
                  <a:pt x="2401" y="241"/>
                </a:lnTo>
                <a:lnTo>
                  <a:pt x="2400" y="245"/>
                </a:lnTo>
                <a:lnTo>
                  <a:pt x="2399" y="248"/>
                </a:lnTo>
                <a:lnTo>
                  <a:pt x="2398" y="250"/>
                </a:lnTo>
                <a:lnTo>
                  <a:pt x="2395" y="253"/>
                </a:lnTo>
                <a:lnTo>
                  <a:pt x="2393" y="255"/>
                </a:lnTo>
                <a:lnTo>
                  <a:pt x="2390" y="257"/>
                </a:lnTo>
                <a:lnTo>
                  <a:pt x="2386" y="258"/>
                </a:lnTo>
                <a:lnTo>
                  <a:pt x="2383" y="258"/>
                </a:lnTo>
                <a:close/>
                <a:moveTo>
                  <a:pt x="2366" y="273"/>
                </a:moveTo>
                <a:lnTo>
                  <a:pt x="2399" y="273"/>
                </a:lnTo>
                <a:lnTo>
                  <a:pt x="2399" y="391"/>
                </a:lnTo>
                <a:lnTo>
                  <a:pt x="2366" y="391"/>
                </a:lnTo>
                <a:lnTo>
                  <a:pt x="2366" y="273"/>
                </a:lnTo>
                <a:close/>
                <a:moveTo>
                  <a:pt x="2479" y="393"/>
                </a:moveTo>
                <a:lnTo>
                  <a:pt x="2471" y="393"/>
                </a:lnTo>
                <a:lnTo>
                  <a:pt x="2467" y="392"/>
                </a:lnTo>
                <a:lnTo>
                  <a:pt x="2463" y="391"/>
                </a:lnTo>
                <a:lnTo>
                  <a:pt x="2455" y="389"/>
                </a:lnTo>
                <a:lnTo>
                  <a:pt x="2448" y="386"/>
                </a:lnTo>
                <a:lnTo>
                  <a:pt x="2442" y="382"/>
                </a:lnTo>
                <a:lnTo>
                  <a:pt x="2437" y="377"/>
                </a:lnTo>
                <a:lnTo>
                  <a:pt x="2432" y="371"/>
                </a:lnTo>
                <a:lnTo>
                  <a:pt x="2428" y="365"/>
                </a:lnTo>
                <a:lnTo>
                  <a:pt x="2425" y="358"/>
                </a:lnTo>
                <a:lnTo>
                  <a:pt x="2423" y="350"/>
                </a:lnTo>
                <a:lnTo>
                  <a:pt x="2421" y="342"/>
                </a:lnTo>
                <a:lnTo>
                  <a:pt x="2421" y="333"/>
                </a:lnTo>
                <a:lnTo>
                  <a:pt x="2421" y="324"/>
                </a:lnTo>
                <a:lnTo>
                  <a:pt x="2423" y="315"/>
                </a:lnTo>
                <a:lnTo>
                  <a:pt x="2424" y="312"/>
                </a:lnTo>
                <a:lnTo>
                  <a:pt x="2425" y="308"/>
                </a:lnTo>
                <a:lnTo>
                  <a:pt x="2428" y="301"/>
                </a:lnTo>
                <a:lnTo>
                  <a:pt x="2432" y="294"/>
                </a:lnTo>
                <a:lnTo>
                  <a:pt x="2437" y="288"/>
                </a:lnTo>
                <a:lnTo>
                  <a:pt x="2442" y="283"/>
                </a:lnTo>
                <a:lnTo>
                  <a:pt x="2448" y="279"/>
                </a:lnTo>
                <a:lnTo>
                  <a:pt x="2451" y="277"/>
                </a:lnTo>
                <a:lnTo>
                  <a:pt x="2455" y="276"/>
                </a:lnTo>
                <a:lnTo>
                  <a:pt x="2462" y="273"/>
                </a:lnTo>
                <a:lnTo>
                  <a:pt x="2470" y="272"/>
                </a:lnTo>
                <a:lnTo>
                  <a:pt x="2478" y="272"/>
                </a:lnTo>
                <a:lnTo>
                  <a:pt x="2486" y="272"/>
                </a:lnTo>
                <a:lnTo>
                  <a:pt x="2493" y="273"/>
                </a:lnTo>
                <a:lnTo>
                  <a:pt x="2500" y="275"/>
                </a:lnTo>
                <a:lnTo>
                  <a:pt x="2506" y="278"/>
                </a:lnTo>
                <a:lnTo>
                  <a:pt x="2512" y="282"/>
                </a:lnTo>
                <a:lnTo>
                  <a:pt x="2518" y="286"/>
                </a:lnTo>
                <a:lnTo>
                  <a:pt x="2522" y="292"/>
                </a:lnTo>
                <a:lnTo>
                  <a:pt x="2526" y="298"/>
                </a:lnTo>
                <a:lnTo>
                  <a:pt x="2529" y="305"/>
                </a:lnTo>
                <a:lnTo>
                  <a:pt x="2531" y="309"/>
                </a:lnTo>
                <a:lnTo>
                  <a:pt x="2532" y="313"/>
                </a:lnTo>
                <a:lnTo>
                  <a:pt x="2533" y="322"/>
                </a:lnTo>
                <a:lnTo>
                  <a:pt x="2534" y="331"/>
                </a:lnTo>
                <a:lnTo>
                  <a:pt x="2534" y="340"/>
                </a:lnTo>
                <a:lnTo>
                  <a:pt x="2453" y="340"/>
                </a:lnTo>
                <a:lnTo>
                  <a:pt x="2454" y="347"/>
                </a:lnTo>
                <a:lnTo>
                  <a:pt x="2455" y="352"/>
                </a:lnTo>
                <a:lnTo>
                  <a:pt x="2456" y="355"/>
                </a:lnTo>
                <a:lnTo>
                  <a:pt x="2457" y="357"/>
                </a:lnTo>
                <a:lnTo>
                  <a:pt x="2461" y="361"/>
                </a:lnTo>
                <a:lnTo>
                  <a:pt x="2462" y="363"/>
                </a:lnTo>
                <a:lnTo>
                  <a:pt x="2464" y="365"/>
                </a:lnTo>
                <a:lnTo>
                  <a:pt x="2469" y="367"/>
                </a:lnTo>
                <a:lnTo>
                  <a:pt x="2472" y="368"/>
                </a:lnTo>
                <a:lnTo>
                  <a:pt x="2474" y="368"/>
                </a:lnTo>
                <a:lnTo>
                  <a:pt x="2480" y="369"/>
                </a:lnTo>
                <a:lnTo>
                  <a:pt x="2488" y="368"/>
                </a:lnTo>
                <a:lnTo>
                  <a:pt x="2491" y="367"/>
                </a:lnTo>
                <a:lnTo>
                  <a:pt x="2494" y="365"/>
                </a:lnTo>
                <a:lnTo>
                  <a:pt x="2497" y="363"/>
                </a:lnTo>
                <a:lnTo>
                  <a:pt x="2499" y="361"/>
                </a:lnTo>
                <a:lnTo>
                  <a:pt x="2501" y="358"/>
                </a:lnTo>
                <a:lnTo>
                  <a:pt x="2503" y="355"/>
                </a:lnTo>
                <a:lnTo>
                  <a:pt x="2533" y="357"/>
                </a:lnTo>
                <a:lnTo>
                  <a:pt x="2532" y="361"/>
                </a:lnTo>
                <a:lnTo>
                  <a:pt x="2530" y="365"/>
                </a:lnTo>
                <a:lnTo>
                  <a:pt x="2529" y="369"/>
                </a:lnTo>
                <a:lnTo>
                  <a:pt x="2527" y="372"/>
                </a:lnTo>
                <a:lnTo>
                  <a:pt x="2522" y="378"/>
                </a:lnTo>
                <a:lnTo>
                  <a:pt x="2519" y="381"/>
                </a:lnTo>
                <a:lnTo>
                  <a:pt x="2515" y="383"/>
                </a:lnTo>
                <a:lnTo>
                  <a:pt x="2512" y="386"/>
                </a:lnTo>
                <a:lnTo>
                  <a:pt x="2508" y="388"/>
                </a:lnTo>
                <a:lnTo>
                  <a:pt x="2504" y="389"/>
                </a:lnTo>
                <a:lnTo>
                  <a:pt x="2499" y="391"/>
                </a:lnTo>
                <a:lnTo>
                  <a:pt x="2495" y="392"/>
                </a:lnTo>
                <a:lnTo>
                  <a:pt x="2490" y="393"/>
                </a:lnTo>
                <a:lnTo>
                  <a:pt x="2485" y="393"/>
                </a:lnTo>
                <a:lnTo>
                  <a:pt x="2479" y="393"/>
                </a:lnTo>
                <a:close/>
                <a:moveTo>
                  <a:pt x="2453" y="320"/>
                </a:moveTo>
                <a:lnTo>
                  <a:pt x="2503" y="320"/>
                </a:lnTo>
                <a:lnTo>
                  <a:pt x="2502" y="315"/>
                </a:lnTo>
                <a:lnTo>
                  <a:pt x="2501" y="311"/>
                </a:lnTo>
                <a:lnTo>
                  <a:pt x="2499" y="306"/>
                </a:lnTo>
                <a:lnTo>
                  <a:pt x="2496" y="303"/>
                </a:lnTo>
                <a:lnTo>
                  <a:pt x="2494" y="301"/>
                </a:lnTo>
                <a:lnTo>
                  <a:pt x="2492" y="300"/>
                </a:lnTo>
                <a:lnTo>
                  <a:pt x="2488" y="298"/>
                </a:lnTo>
                <a:lnTo>
                  <a:pt x="2484" y="296"/>
                </a:lnTo>
                <a:lnTo>
                  <a:pt x="2479" y="296"/>
                </a:lnTo>
                <a:lnTo>
                  <a:pt x="2474" y="296"/>
                </a:lnTo>
                <a:lnTo>
                  <a:pt x="2469" y="298"/>
                </a:lnTo>
                <a:lnTo>
                  <a:pt x="2467" y="299"/>
                </a:lnTo>
                <a:lnTo>
                  <a:pt x="2465" y="300"/>
                </a:lnTo>
                <a:lnTo>
                  <a:pt x="2461" y="303"/>
                </a:lnTo>
                <a:lnTo>
                  <a:pt x="2458" y="307"/>
                </a:lnTo>
                <a:lnTo>
                  <a:pt x="2455" y="311"/>
                </a:lnTo>
                <a:lnTo>
                  <a:pt x="2454" y="315"/>
                </a:lnTo>
                <a:lnTo>
                  <a:pt x="2453" y="320"/>
                </a:lnTo>
                <a:close/>
                <a:moveTo>
                  <a:pt x="2589" y="323"/>
                </a:moveTo>
                <a:lnTo>
                  <a:pt x="2589" y="391"/>
                </a:lnTo>
                <a:lnTo>
                  <a:pt x="2556" y="391"/>
                </a:lnTo>
                <a:lnTo>
                  <a:pt x="2556" y="273"/>
                </a:lnTo>
                <a:lnTo>
                  <a:pt x="2587" y="273"/>
                </a:lnTo>
                <a:lnTo>
                  <a:pt x="2587" y="294"/>
                </a:lnTo>
                <a:lnTo>
                  <a:pt x="2590" y="289"/>
                </a:lnTo>
                <a:lnTo>
                  <a:pt x="2594" y="285"/>
                </a:lnTo>
                <a:lnTo>
                  <a:pt x="2598" y="281"/>
                </a:lnTo>
                <a:lnTo>
                  <a:pt x="2602" y="278"/>
                </a:lnTo>
                <a:lnTo>
                  <a:pt x="2607" y="275"/>
                </a:lnTo>
                <a:lnTo>
                  <a:pt x="2612" y="273"/>
                </a:lnTo>
                <a:lnTo>
                  <a:pt x="2618" y="272"/>
                </a:lnTo>
                <a:lnTo>
                  <a:pt x="2624" y="272"/>
                </a:lnTo>
                <a:lnTo>
                  <a:pt x="2633" y="272"/>
                </a:lnTo>
                <a:lnTo>
                  <a:pt x="2637" y="273"/>
                </a:lnTo>
                <a:lnTo>
                  <a:pt x="2641" y="274"/>
                </a:lnTo>
                <a:lnTo>
                  <a:pt x="2644" y="276"/>
                </a:lnTo>
                <a:lnTo>
                  <a:pt x="2648" y="278"/>
                </a:lnTo>
                <a:lnTo>
                  <a:pt x="2651" y="281"/>
                </a:lnTo>
                <a:lnTo>
                  <a:pt x="2654" y="283"/>
                </a:lnTo>
                <a:lnTo>
                  <a:pt x="2656" y="286"/>
                </a:lnTo>
                <a:lnTo>
                  <a:pt x="2659" y="290"/>
                </a:lnTo>
                <a:lnTo>
                  <a:pt x="2660" y="294"/>
                </a:lnTo>
                <a:lnTo>
                  <a:pt x="2662" y="297"/>
                </a:lnTo>
                <a:lnTo>
                  <a:pt x="2663" y="302"/>
                </a:lnTo>
                <a:lnTo>
                  <a:pt x="2664" y="306"/>
                </a:lnTo>
                <a:lnTo>
                  <a:pt x="2665" y="311"/>
                </a:lnTo>
                <a:lnTo>
                  <a:pt x="2665" y="316"/>
                </a:lnTo>
                <a:lnTo>
                  <a:pt x="2665" y="391"/>
                </a:lnTo>
                <a:lnTo>
                  <a:pt x="2632" y="391"/>
                </a:lnTo>
                <a:lnTo>
                  <a:pt x="2632" y="322"/>
                </a:lnTo>
                <a:lnTo>
                  <a:pt x="2632" y="317"/>
                </a:lnTo>
                <a:lnTo>
                  <a:pt x="2631" y="312"/>
                </a:lnTo>
                <a:lnTo>
                  <a:pt x="2629" y="308"/>
                </a:lnTo>
                <a:lnTo>
                  <a:pt x="2627" y="305"/>
                </a:lnTo>
                <a:lnTo>
                  <a:pt x="2624" y="302"/>
                </a:lnTo>
                <a:lnTo>
                  <a:pt x="2620" y="300"/>
                </a:lnTo>
                <a:lnTo>
                  <a:pt x="2616" y="299"/>
                </a:lnTo>
                <a:lnTo>
                  <a:pt x="2611" y="299"/>
                </a:lnTo>
                <a:lnTo>
                  <a:pt x="2606" y="299"/>
                </a:lnTo>
                <a:lnTo>
                  <a:pt x="2602" y="300"/>
                </a:lnTo>
                <a:lnTo>
                  <a:pt x="2598" y="302"/>
                </a:lnTo>
                <a:lnTo>
                  <a:pt x="2595" y="305"/>
                </a:lnTo>
                <a:lnTo>
                  <a:pt x="2592" y="308"/>
                </a:lnTo>
                <a:lnTo>
                  <a:pt x="2590" y="313"/>
                </a:lnTo>
                <a:lnTo>
                  <a:pt x="2589" y="317"/>
                </a:lnTo>
                <a:lnTo>
                  <a:pt x="2589" y="323"/>
                </a:lnTo>
                <a:close/>
                <a:moveTo>
                  <a:pt x="2745" y="393"/>
                </a:moveTo>
                <a:lnTo>
                  <a:pt x="2736" y="393"/>
                </a:lnTo>
                <a:lnTo>
                  <a:pt x="2732" y="392"/>
                </a:lnTo>
                <a:lnTo>
                  <a:pt x="2728" y="391"/>
                </a:lnTo>
                <a:lnTo>
                  <a:pt x="2721" y="389"/>
                </a:lnTo>
                <a:lnTo>
                  <a:pt x="2713" y="385"/>
                </a:lnTo>
                <a:lnTo>
                  <a:pt x="2707" y="381"/>
                </a:lnTo>
                <a:lnTo>
                  <a:pt x="2704" y="379"/>
                </a:lnTo>
                <a:lnTo>
                  <a:pt x="2702" y="376"/>
                </a:lnTo>
                <a:lnTo>
                  <a:pt x="2699" y="373"/>
                </a:lnTo>
                <a:lnTo>
                  <a:pt x="2697" y="371"/>
                </a:lnTo>
                <a:lnTo>
                  <a:pt x="2695" y="367"/>
                </a:lnTo>
                <a:lnTo>
                  <a:pt x="2693" y="364"/>
                </a:lnTo>
                <a:lnTo>
                  <a:pt x="2691" y="361"/>
                </a:lnTo>
                <a:lnTo>
                  <a:pt x="2690" y="357"/>
                </a:lnTo>
                <a:lnTo>
                  <a:pt x="2688" y="349"/>
                </a:lnTo>
                <a:lnTo>
                  <a:pt x="2687" y="341"/>
                </a:lnTo>
                <a:lnTo>
                  <a:pt x="2686" y="332"/>
                </a:lnTo>
                <a:lnTo>
                  <a:pt x="2687" y="324"/>
                </a:lnTo>
                <a:lnTo>
                  <a:pt x="2688" y="315"/>
                </a:lnTo>
                <a:lnTo>
                  <a:pt x="2689" y="312"/>
                </a:lnTo>
                <a:lnTo>
                  <a:pt x="2690" y="308"/>
                </a:lnTo>
                <a:lnTo>
                  <a:pt x="2693" y="301"/>
                </a:lnTo>
                <a:lnTo>
                  <a:pt x="2697" y="294"/>
                </a:lnTo>
                <a:lnTo>
                  <a:pt x="2702" y="288"/>
                </a:lnTo>
                <a:lnTo>
                  <a:pt x="2707" y="283"/>
                </a:lnTo>
                <a:lnTo>
                  <a:pt x="2713" y="279"/>
                </a:lnTo>
                <a:lnTo>
                  <a:pt x="2716" y="277"/>
                </a:lnTo>
                <a:lnTo>
                  <a:pt x="2721" y="276"/>
                </a:lnTo>
                <a:lnTo>
                  <a:pt x="2728" y="273"/>
                </a:lnTo>
                <a:lnTo>
                  <a:pt x="2732" y="273"/>
                </a:lnTo>
                <a:lnTo>
                  <a:pt x="2736" y="272"/>
                </a:lnTo>
                <a:lnTo>
                  <a:pt x="2745" y="272"/>
                </a:lnTo>
                <a:lnTo>
                  <a:pt x="2752" y="272"/>
                </a:lnTo>
                <a:lnTo>
                  <a:pt x="2759" y="273"/>
                </a:lnTo>
                <a:lnTo>
                  <a:pt x="2766" y="275"/>
                </a:lnTo>
                <a:lnTo>
                  <a:pt x="2772" y="277"/>
                </a:lnTo>
                <a:lnTo>
                  <a:pt x="2778" y="280"/>
                </a:lnTo>
                <a:lnTo>
                  <a:pt x="2782" y="284"/>
                </a:lnTo>
                <a:lnTo>
                  <a:pt x="2787" y="288"/>
                </a:lnTo>
                <a:lnTo>
                  <a:pt x="2790" y="293"/>
                </a:lnTo>
                <a:lnTo>
                  <a:pt x="2793" y="298"/>
                </a:lnTo>
                <a:lnTo>
                  <a:pt x="2796" y="304"/>
                </a:lnTo>
                <a:lnTo>
                  <a:pt x="2797" y="310"/>
                </a:lnTo>
                <a:lnTo>
                  <a:pt x="2798" y="317"/>
                </a:lnTo>
                <a:lnTo>
                  <a:pt x="2767" y="317"/>
                </a:lnTo>
                <a:lnTo>
                  <a:pt x="2766" y="312"/>
                </a:lnTo>
                <a:lnTo>
                  <a:pt x="2765" y="309"/>
                </a:lnTo>
                <a:lnTo>
                  <a:pt x="2763" y="305"/>
                </a:lnTo>
                <a:lnTo>
                  <a:pt x="2760" y="302"/>
                </a:lnTo>
                <a:lnTo>
                  <a:pt x="2757" y="300"/>
                </a:lnTo>
                <a:lnTo>
                  <a:pt x="2754" y="298"/>
                </a:lnTo>
                <a:lnTo>
                  <a:pt x="2750" y="297"/>
                </a:lnTo>
                <a:lnTo>
                  <a:pt x="2746" y="297"/>
                </a:lnTo>
                <a:lnTo>
                  <a:pt x="2740" y="298"/>
                </a:lnTo>
                <a:lnTo>
                  <a:pt x="2735" y="299"/>
                </a:lnTo>
                <a:lnTo>
                  <a:pt x="2731" y="302"/>
                </a:lnTo>
                <a:lnTo>
                  <a:pt x="2727" y="306"/>
                </a:lnTo>
                <a:lnTo>
                  <a:pt x="2726" y="309"/>
                </a:lnTo>
                <a:lnTo>
                  <a:pt x="2724" y="311"/>
                </a:lnTo>
                <a:lnTo>
                  <a:pt x="2722" y="317"/>
                </a:lnTo>
                <a:lnTo>
                  <a:pt x="2721" y="324"/>
                </a:lnTo>
                <a:lnTo>
                  <a:pt x="2720" y="332"/>
                </a:lnTo>
                <a:lnTo>
                  <a:pt x="2721" y="340"/>
                </a:lnTo>
                <a:lnTo>
                  <a:pt x="2722" y="347"/>
                </a:lnTo>
                <a:lnTo>
                  <a:pt x="2723" y="350"/>
                </a:lnTo>
                <a:lnTo>
                  <a:pt x="2724" y="353"/>
                </a:lnTo>
                <a:lnTo>
                  <a:pt x="2726" y="356"/>
                </a:lnTo>
                <a:lnTo>
                  <a:pt x="2727" y="358"/>
                </a:lnTo>
                <a:lnTo>
                  <a:pt x="2731" y="362"/>
                </a:lnTo>
                <a:lnTo>
                  <a:pt x="2733" y="364"/>
                </a:lnTo>
                <a:lnTo>
                  <a:pt x="2735" y="365"/>
                </a:lnTo>
                <a:lnTo>
                  <a:pt x="2740" y="367"/>
                </a:lnTo>
                <a:lnTo>
                  <a:pt x="2743" y="367"/>
                </a:lnTo>
                <a:lnTo>
                  <a:pt x="2746" y="367"/>
                </a:lnTo>
                <a:lnTo>
                  <a:pt x="2750" y="367"/>
                </a:lnTo>
                <a:lnTo>
                  <a:pt x="2753" y="366"/>
                </a:lnTo>
                <a:lnTo>
                  <a:pt x="2757" y="364"/>
                </a:lnTo>
                <a:lnTo>
                  <a:pt x="2760" y="362"/>
                </a:lnTo>
                <a:lnTo>
                  <a:pt x="2762" y="359"/>
                </a:lnTo>
                <a:lnTo>
                  <a:pt x="2764" y="356"/>
                </a:lnTo>
                <a:lnTo>
                  <a:pt x="2766" y="352"/>
                </a:lnTo>
                <a:lnTo>
                  <a:pt x="2767" y="348"/>
                </a:lnTo>
                <a:lnTo>
                  <a:pt x="2798" y="348"/>
                </a:lnTo>
                <a:lnTo>
                  <a:pt x="2797" y="354"/>
                </a:lnTo>
                <a:lnTo>
                  <a:pt x="2796" y="360"/>
                </a:lnTo>
                <a:lnTo>
                  <a:pt x="2795" y="363"/>
                </a:lnTo>
                <a:lnTo>
                  <a:pt x="2793" y="366"/>
                </a:lnTo>
                <a:lnTo>
                  <a:pt x="2792" y="369"/>
                </a:lnTo>
                <a:lnTo>
                  <a:pt x="2790" y="371"/>
                </a:lnTo>
                <a:lnTo>
                  <a:pt x="2787" y="376"/>
                </a:lnTo>
                <a:lnTo>
                  <a:pt x="2783" y="381"/>
                </a:lnTo>
                <a:lnTo>
                  <a:pt x="2778" y="384"/>
                </a:lnTo>
                <a:lnTo>
                  <a:pt x="2772" y="387"/>
                </a:lnTo>
                <a:lnTo>
                  <a:pt x="2766" y="390"/>
                </a:lnTo>
                <a:lnTo>
                  <a:pt x="2760" y="392"/>
                </a:lnTo>
                <a:lnTo>
                  <a:pt x="2753" y="393"/>
                </a:lnTo>
                <a:lnTo>
                  <a:pt x="2745" y="3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294465D4-F697-3B8E-DA20-64DB20CAB6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00055" y="4869160"/>
            <a:ext cx="5183957" cy="2769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3663203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31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40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C65E8D-F825-584D-D6FB-F8C43CA5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11376026" cy="107997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11FC7-EFA2-69A1-189F-7A86286A4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844675"/>
            <a:ext cx="11376025" cy="4032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F7BF6-AD90-C909-77AF-27B553EA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00456" y="6309320"/>
            <a:ext cx="1152128" cy="14386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B8C2E234-55F5-43E4-ABEB-3FE4DAC7B7D0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C740A-22EB-F160-0AF7-8861ADCEA4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71464" y="6309320"/>
            <a:ext cx="8928992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010D8-B221-F972-68C1-3E01629A8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584" y="6309320"/>
            <a:ext cx="431428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5C5E2C33-AA03-78AB-8665-63E23F2C35E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4" name="(c)" hidden="1">
            <a:extLst>
              <a:ext uri="{FF2B5EF4-FFF2-40B4-BE49-F238E27FC236}">
                <a16:creationId xmlns:a16="http://schemas.microsoft.com/office/drawing/2014/main" id="{8C5E7599-C4F7-9F42-0FC3-001CFA949B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2930" y="6891795"/>
            <a:ext cx="19236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noProof="1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noProof="1">
                <a:solidFill>
                  <a:schemeClr val="bg1"/>
                </a:solidFill>
                <a:latin typeface="+mn-lt"/>
              </a:rPr>
              <a:t> aalto</a:t>
            </a:r>
            <a:endParaRPr lang="fi-FI" sz="200" noProof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5" name="(logo)" descr="Z:\GRW (grow)\logot\copyright_grow.png" hidden="1">
            <a:extLst>
              <a:ext uri="{FF2B5EF4-FFF2-40B4-BE49-F238E27FC236}">
                <a16:creationId xmlns:a16="http://schemas.microsoft.com/office/drawing/2014/main" id="{2253F43D-7AF1-7EB4-2D74-17D11A66FF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129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4071" r:id="rId2"/>
    <p:sldLayoutId id="2147483893" r:id="rId3"/>
    <p:sldLayoutId id="2147483897" r:id="rId4"/>
    <p:sldLayoutId id="2147484068" r:id="rId5"/>
    <p:sldLayoutId id="2147484069" r:id="rId6"/>
    <p:sldLayoutId id="2147483898" r:id="rId7"/>
    <p:sldLayoutId id="2147483901" r:id="rId8"/>
    <p:sldLayoutId id="2147483902" r:id="rId9"/>
    <p:sldLayoutId id="2147483903" r:id="rId10"/>
    <p:sldLayoutId id="2147484083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8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63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3430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619250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8859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1526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  <p15:guide id="5" orient="horz" pos="3702">
          <p15:clr>
            <a:srgbClr val="F26B43"/>
          </p15:clr>
        </p15:guide>
        <p15:guide id="6" orient="horz" pos="255">
          <p15:clr>
            <a:srgbClr val="F26B43"/>
          </p15:clr>
        </p15:guide>
        <p15:guide id="7" orient="horz" pos="1389">
          <p15:clr>
            <a:srgbClr val="F26B43"/>
          </p15:clr>
        </p15:guide>
        <p15:guide id="9" orient="horz" pos="1162">
          <p15:clr>
            <a:srgbClr val="F26B43"/>
          </p15:clr>
        </p15:guide>
        <p15:guide id="10" pos="665">
          <p15:clr>
            <a:srgbClr val="F26B43"/>
          </p15:clr>
        </p15:guide>
        <p15:guide id="11" pos="7015">
          <p15:clr>
            <a:srgbClr val="F26B43"/>
          </p15:clr>
        </p15:guide>
        <p15:guide id="13" orient="horz" pos="21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C65E8D-F825-584D-D6FB-F8C43CA5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11376026" cy="107997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11FC7-EFA2-69A1-189F-7A86286A4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844675"/>
            <a:ext cx="11376025" cy="4032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F7BF6-AD90-C909-77AF-27B553EA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00456" y="6309320"/>
            <a:ext cx="1152128" cy="14386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F6A75D8A-A7AD-4AA8-93E1-E7A713F6CF09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C740A-22EB-F160-0AF7-8861ADCEA4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71464" y="6309320"/>
            <a:ext cx="8928992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010D8-B221-F972-68C1-3E01629A8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584" y="6309320"/>
            <a:ext cx="431428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5C5E2C33-AA03-78AB-8665-63E23F2C35E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4" name="(c)" hidden="1">
            <a:extLst>
              <a:ext uri="{FF2B5EF4-FFF2-40B4-BE49-F238E27FC236}">
                <a16:creationId xmlns:a16="http://schemas.microsoft.com/office/drawing/2014/main" id="{8C5E7599-C4F7-9F42-0FC3-001CFA949B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2930" y="6891795"/>
            <a:ext cx="19236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noProof="1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noProof="1">
                <a:solidFill>
                  <a:schemeClr val="bg1"/>
                </a:solidFill>
                <a:latin typeface="+mn-lt"/>
              </a:rPr>
              <a:t> aalto</a:t>
            </a:r>
            <a:endParaRPr lang="fi-FI" sz="200" noProof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5" name="(logo)" descr="Z:\GRW (grow)\logot\copyright_grow.png" hidden="1">
            <a:extLst>
              <a:ext uri="{FF2B5EF4-FFF2-40B4-BE49-F238E27FC236}">
                <a16:creationId xmlns:a16="http://schemas.microsoft.com/office/drawing/2014/main" id="{2253F43D-7AF1-7EB4-2D74-17D11A66FF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134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3770" r:id="rId2"/>
    <p:sldLayoutId id="2147483771" r:id="rId3"/>
    <p:sldLayoutId id="2147483775" r:id="rId4"/>
    <p:sldLayoutId id="2147484076" r:id="rId5"/>
    <p:sldLayoutId id="2147483776" r:id="rId6"/>
    <p:sldLayoutId id="2147483785" r:id="rId7"/>
    <p:sldLayoutId id="2147484077" r:id="rId8"/>
    <p:sldLayoutId id="2147483786" r:id="rId9"/>
    <p:sldLayoutId id="2147483790" r:id="rId10"/>
    <p:sldLayoutId id="2147484078" r:id="rId11"/>
    <p:sldLayoutId id="2147483791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8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63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3430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619250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8859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1526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  <p15:guide id="5" orient="horz" pos="3702">
          <p15:clr>
            <a:srgbClr val="F26B43"/>
          </p15:clr>
        </p15:guide>
        <p15:guide id="6" orient="horz" pos="255">
          <p15:clr>
            <a:srgbClr val="F26B43"/>
          </p15:clr>
        </p15:guide>
        <p15:guide id="7" orient="horz" pos="1389">
          <p15:clr>
            <a:srgbClr val="F26B43"/>
          </p15:clr>
        </p15:guide>
        <p15:guide id="9" orient="horz" pos="1162">
          <p15:clr>
            <a:srgbClr val="F26B43"/>
          </p15:clr>
        </p15:guide>
        <p15:guide id="10" pos="665">
          <p15:clr>
            <a:srgbClr val="F26B43"/>
          </p15:clr>
        </p15:guide>
        <p15:guide id="11" pos="7015">
          <p15:clr>
            <a:srgbClr val="F26B43"/>
          </p15:clr>
        </p15:guide>
        <p15:guide id="13" orient="horz" pos="216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C65E8D-F825-584D-D6FB-F8C43CA5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11376026" cy="107997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11FC7-EFA2-69A1-189F-7A86286A4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844675"/>
            <a:ext cx="11376025" cy="4032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F7BF6-AD90-C909-77AF-27B553EA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00456" y="6309320"/>
            <a:ext cx="1152128" cy="14386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E61095CD-B637-4EAE-A3F1-023911E95F28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C740A-22EB-F160-0AF7-8861ADCEA4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71464" y="6309320"/>
            <a:ext cx="8928992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010D8-B221-F972-68C1-3E01629A8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584" y="6309320"/>
            <a:ext cx="431428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5C5E2C33-AA03-78AB-8665-63E23F2C35E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4" name="(c)" hidden="1">
            <a:extLst>
              <a:ext uri="{FF2B5EF4-FFF2-40B4-BE49-F238E27FC236}">
                <a16:creationId xmlns:a16="http://schemas.microsoft.com/office/drawing/2014/main" id="{8C5E7599-C4F7-9F42-0FC3-001CFA949B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2930" y="6891795"/>
            <a:ext cx="19236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noProof="1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noProof="1">
                <a:solidFill>
                  <a:schemeClr val="bg1"/>
                </a:solidFill>
                <a:latin typeface="+mn-lt"/>
              </a:rPr>
              <a:t> aalto</a:t>
            </a:r>
            <a:endParaRPr lang="fi-FI" sz="200" noProof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5" name="(logo)" descr="Z:\GRW (grow)\logot\copyright_grow.png" hidden="1">
            <a:extLst>
              <a:ext uri="{FF2B5EF4-FFF2-40B4-BE49-F238E27FC236}">
                <a16:creationId xmlns:a16="http://schemas.microsoft.com/office/drawing/2014/main" id="{2253F43D-7AF1-7EB4-2D74-17D11A66FF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709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2" r:id="rId1"/>
    <p:sldLayoutId id="2147483935" r:id="rId2"/>
    <p:sldLayoutId id="2147483936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8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63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3430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619250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8859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1526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  <p15:guide id="5" orient="horz" pos="3702">
          <p15:clr>
            <a:srgbClr val="F26B43"/>
          </p15:clr>
        </p15:guide>
        <p15:guide id="6" orient="horz" pos="255">
          <p15:clr>
            <a:srgbClr val="F26B43"/>
          </p15:clr>
        </p15:guide>
        <p15:guide id="7" orient="horz" pos="1389">
          <p15:clr>
            <a:srgbClr val="F26B43"/>
          </p15:clr>
        </p15:guide>
        <p15:guide id="9" orient="horz" pos="1162">
          <p15:clr>
            <a:srgbClr val="F26B43"/>
          </p15:clr>
        </p15:guide>
        <p15:guide id="10" pos="665">
          <p15:clr>
            <a:srgbClr val="F26B43"/>
          </p15:clr>
        </p15:guide>
        <p15:guide id="11" pos="7015">
          <p15:clr>
            <a:srgbClr val="F26B43"/>
          </p15:clr>
        </p15:guide>
        <p15:guide id="13" orient="horz" pos="216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C65E8D-F825-584D-D6FB-F8C43CA5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11376026" cy="107997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11FC7-EFA2-69A1-189F-7A86286A4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844675"/>
            <a:ext cx="11376025" cy="4032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F7BF6-AD90-C909-77AF-27B553EA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00456" y="6309320"/>
            <a:ext cx="1152128" cy="14386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5393E7AB-33A3-41B5-A461-E8ABCB50FA1A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C740A-22EB-F160-0AF7-8861ADCEA4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71464" y="6309320"/>
            <a:ext cx="8928992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010D8-B221-F972-68C1-3E01629A8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584" y="6309320"/>
            <a:ext cx="431428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5C5E2C33-AA03-78AB-8665-63E23F2C35E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4" name="(c)" hidden="1">
            <a:extLst>
              <a:ext uri="{FF2B5EF4-FFF2-40B4-BE49-F238E27FC236}">
                <a16:creationId xmlns:a16="http://schemas.microsoft.com/office/drawing/2014/main" id="{8C5E7599-C4F7-9F42-0FC3-001CFA949B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2930" y="6891795"/>
            <a:ext cx="19236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noProof="1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noProof="1">
                <a:solidFill>
                  <a:schemeClr val="bg1"/>
                </a:solidFill>
                <a:latin typeface="+mn-lt"/>
              </a:rPr>
              <a:t> aalto</a:t>
            </a:r>
            <a:endParaRPr lang="fi-FI" sz="200" noProof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5" name="(logo)" descr="Z:\GRW (grow)\logot\copyright_grow.png" hidden="1">
            <a:extLst>
              <a:ext uri="{FF2B5EF4-FFF2-40B4-BE49-F238E27FC236}">
                <a16:creationId xmlns:a16="http://schemas.microsoft.com/office/drawing/2014/main" id="{2253F43D-7AF1-7EB4-2D74-17D11A66FF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195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7" r:id="rId1"/>
    <p:sldLayoutId id="2147484073" r:id="rId2"/>
    <p:sldLayoutId id="2147483988" r:id="rId3"/>
    <p:sldLayoutId id="2147484074" r:id="rId4"/>
    <p:sldLayoutId id="2147483992" r:id="rId5"/>
    <p:sldLayoutId id="2147483997" r:id="rId6"/>
    <p:sldLayoutId id="2147483996" r:id="rId7"/>
    <p:sldLayoutId id="2147484000" r:id="rId8"/>
    <p:sldLayoutId id="2147484001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8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63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3430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619250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8859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1526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  <p15:guide id="5" orient="horz" pos="3702">
          <p15:clr>
            <a:srgbClr val="F26B43"/>
          </p15:clr>
        </p15:guide>
        <p15:guide id="6" orient="horz" pos="255">
          <p15:clr>
            <a:srgbClr val="F26B43"/>
          </p15:clr>
        </p15:guide>
        <p15:guide id="7" orient="horz" pos="1389">
          <p15:clr>
            <a:srgbClr val="F26B43"/>
          </p15:clr>
        </p15:guide>
        <p15:guide id="9" orient="horz" pos="1162">
          <p15:clr>
            <a:srgbClr val="F26B43"/>
          </p15:clr>
        </p15:guide>
        <p15:guide id="10" pos="665">
          <p15:clr>
            <a:srgbClr val="F26B43"/>
          </p15:clr>
        </p15:guide>
        <p15:guide id="11" pos="7015">
          <p15:clr>
            <a:srgbClr val="F26B43"/>
          </p15:clr>
        </p15:guide>
        <p15:guide id="13" orient="horz" pos="216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C65E8D-F825-584D-D6FB-F8C43CA5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11376026" cy="107997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11FC7-EFA2-69A1-189F-7A86286A4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844675"/>
            <a:ext cx="11376025" cy="4032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F7BF6-AD90-C909-77AF-27B553EA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00456" y="6309320"/>
            <a:ext cx="1152128" cy="14386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D6C9CCFC-B3FF-4E94-B34C-5A59B3016D46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C740A-22EB-F160-0AF7-8861ADCEA4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71464" y="6309320"/>
            <a:ext cx="8928992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010D8-B221-F972-68C1-3E01629A8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584" y="6309320"/>
            <a:ext cx="431428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5C5E2C33-AA03-78AB-8665-63E23F2C35E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4" name="(c)" hidden="1">
            <a:extLst>
              <a:ext uri="{FF2B5EF4-FFF2-40B4-BE49-F238E27FC236}">
                <a16:creationId xmlns:a16="http://schemas.microsoft.com/office/drawing/2014/main" id="{8C5E7599-C4F7-9F42-0FC3-001CFA949B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2930" y="6891795"/>
            <a:ext cx="19236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noProof="1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noProof="1">
                <a:solidFill>
                  <a:schemeClr val="bg1"/>
                </a:solidFill>
                <a:latin typeface="+mn-lt"/>
              </a:rPr>
              <a:t> aalto</a:t>
            </a:r>
            <a:endParaRPr lang="fi-FI" sz="200" noProof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5" name="(logo)" descr="Z:\GRW (grow)\logot\copyright_grow.png" hidden="1">
            <a:extLst>
              <a:ext uri="{FF2B5EF4-FFF2-40B4-BE49-F238E27FC236}">
                <a16:creationId xmlns:a16="http://schemas.microsoft.com/office/drawing/2014/main" id="{2253F43D-7AF1-7EB4-2D74-17D11A66FF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623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81" r:id="rId2"/>
    <p:sldLayoutId id="2147484082" r:id="rId3"/>
    <p:sldLayoutId id="2147484064" r:id="rId4"/>
    <p:sldLayoutId id="2147484065" r:id="rId5"/>
    <p:sldLayoutId id="2147484080" r:id="rId6"/>
    <p:sldLayoutId id="2147484079" r:id="rId7"/>
    <p:sldLayoutId id="2147484066" r:id="rId8"/>
    <p:sldLayoutId id="2147484067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8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63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3430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619250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8859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1526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  <p15:guide id="5" orient="horz" pos="3702">
          <p15:clr>
            <a:srgbClr val="F26B43"/>
          </p15:clr>
        </p15:guide>
        <p15:guide id="6" orient="horz" pos="255">
          <p15:clr>
            <a:srgbClr val="F26B43"/>
          </p15:clr>
        </p15:guide>
        <p15:guide id="7" orient="horz" pos="1389">
          <p15:clr>
            <a:srgbClr val="F26B43"/>
          </p15:clr>
        </p15:guide>
        <p15:guide id="9" orient="horz" pos="1162">
          <p15:clr>
            <a:srgbClr val="F26B43"/>
          </p15:clr>
        </p15:guide>
        <p15:guide id="10" pos="665">
          <p15:clr>
            <a:srgbClr val="F26B43"/>
          </p15:clr>
        </p15:guide>
        <p15:guide id="11" pos="7015">
          <p15:clr>
            <a:srgbClr val="F26B43"/>
          </p15:clr>
        </p15:guide>
        <p15:guide id="13" orient="horz" pos="216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C65E8D-F825-584D-D6FB-F8C43CA5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11376026" cy="107997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11FC7-EFA2-69A1-189F-7A86286A4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844675"/>
            <a:ext cx="11376025" cy="4032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F7BF6-AD90-C909-77AF-27B553EA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00456" y="6309320"/>
            <a:ext cx="1152128" cy="14386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A7B80B1F-0906-437A-A81C-943577FE2247}" type="datetime1">
              <a:rPr lang="en-GB" smtClean="0"/>
              <a:t>23/03/2026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C740A-22EB-F160-0AF7-8861ADCEA4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71464" y="6309320"/>
            <a:ext cx="8928992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Hermans, Begy &amp; Louppe (2022), TMLR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010D8-B221-F972-68C1-3E01629A8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584" y="6309320"/>
            <a:ext cx="431428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5C5E2C33-AA03-78AB-8665-63E23F2C35E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4" name="(c)" hidden="1">
            <a:extLst>
              <a:ext uri="{FF2B5EF4-FFF2-40B4-BE49-F238E27FC236}">
                <a16:creationId xmlns:a16="http://schemas.microsoft.com/office/drawing/2014/main" id="{8C5E7599-C4F7-9F42-0FC3-001CFA949B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2930" y="6891795"/>
            <a:ext cx="19236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noProof="1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noProof="1">
                <a:solidFill>
                  <a:schemeClr val="bg1"/>
                </a:solidFill>
                <a:latin typeface="+mn-lt"/>
              </a:rPr>
              <a:t> aalto</a:t>
            </a:r>
            <a:endParaRPr lang="fi-FI" sz="200" noProof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5" name="(logo)" descr="Z:\GRW (grow)\logot\copyright_grow.png" hidden="1">
            <a:extLst>
              <a:ext uri="{FF2B5EF4-FFF2-40B4-BE49-F238E27FC236}">
                <a16:creationId xmlns:a16="http://schemas.microsoft.com/office/drawing/2014/main" id="{2253F43D-7AF1-7EB4-2D74-17D11A66FF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130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4070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8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63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3430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619250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8859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1526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  <p15:guide id="5" orient="horz" pos="3702">
          <p15:clr>
            <a:srgbClr val="F26B43"/>
          </p15:clr>
        </p15:guide>
        <p15:guide id="6" orient="horz" pos="255">
          <p15:clr>
            <a:srgbClr val="F26B43"/>
          </p15:clr>
        </p15:guide>
        <p15:guide id="7" orient="horz" pos="1389">
          <p15:clr>
            <a:srgbClr val="F26B43"/>
          </p15:clr>
        </p15:guide>
        <p15:guide id="9" orient="horz" pos="1162">
          <p15:clr>
            <a:srgbClr val="F26B43"/>
          </p15:clr>
        </p15:guide>
        <p15:guide id="10" pos="665">
          <p15:clr>
            <a:srgbClr val="F26B43"/>
          </p15:clr>
        </p15:guide>
        <p15:guide id="11" pos="7015">
          <p15:clr>
            <a:srgbClr val="F26B43"/>
          </p15:clr>
        </p15:guide>
        <p15:guide id="13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BEAD7B8-3E8E-F610-4A82-460551D888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1017" y="2818186"/>
            <a:ext cx="9792468" cy="492443"/>
          </a:xfrm>
        </p:spPr>
        <p:txBody>
          <a:bodyPr/>
          <a:lstStyle/>
          <a:p>
            <a:r>
              <a:rPr lang="en-US" dirty="0"/>
              <a:t>Can We Trust Simulation-Based Inference? 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B8013DE8-966F-38DF-1F56-7189F2EC1E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4309" y="3351230"/>
            <a:ext cx="9792468" cy="492443"/>
          </a:xfrm>
        </p:spPr>
        <p:txBody>
          <a:bodyPr/>
          <a:lstStyle/>
          <a:p>
            <a:r>
              <a:rPr lang="en-GB" noProof="0" dirty="0"/>
              <a:t>Seminar talk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B00D6-0D98-F87C-7A1E-0FB0AFDBE6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200456" y="6309320"/>
            <a:ext cx="1152128" cy="143868"/>
          </a:xfrm>
        </p:spPr>
        <p:txBody>
          <a:bodyPr/>
          <a:lstStyle/>
          <a:p>
            <a:fld id="{945B9F94-0B0A-4DCC-91DA-2B7FE9D6739F}" type="datetime1">
              <a:rPr lang="en-GB" noProof="0" smtClean="0"/>
              <a:t>23/03/2026</a:t>
            </a:fld>
            <a:endParaRPr lang="en-GB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A4E5B-0B5E-E0DB-C4FC-8BCE456C6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2584" y="6309320"/>
            <a:ext cx="431428" cy="143869"/>
          </a:xfrm>
        </p:spPr>
        <p:txBody>
          <a:bodyPr/>
          <a:lstStyle/>
          <a:p>
            <a:fld id="{D701140D-C14F-41CA-99FC-0EF83E8DA40A}" type="slidenum">
              <a:rPr lang="en-GB" noProof="0" smtClean="0"/>
              <a:pPr/>
              <a:t>1</a:t>
            </a:fld>
            <a:endParaRPr lang="en-GB" noProof="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E956B9C-B574-2AAD-98B8-8F1EB140AD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7989" y="4869160"/>
            <a:ext cx="9792468" cy="276999"/>
          </a:xfrm>
        </p:spPr>
        <p:txBody>
          <a:bodyPr/>
          <a:lstStyle/>
          <a:p>
            <a:r>
              <a:rPr lang="en-GB" noProof="0" dirty="0"/>
              <a:t>Konsta Kiirikki / 23.03.2026 / CS-E407526 </a:t>
            </a:r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BB7E5376-30CB-B36A-7E62-4C823909D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50836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D60085D-D355-FEE0-1FE1-972EF19F2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References</a:t>
            </a: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AFBE796-B6EC-4AE3-7187-0B4BA0185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A177-7C47-4739-9ECF-E274AB12DE5F}" type="datetime1">
              <a:rPr lang="en-GB" smtClean="0"/>
              <a:t>23/03/2026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535F3BF-A709-74D3-8D56-F674558D2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33ACEEE-1D6C-9C99-CFA7-AC557B9FC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10</a:t>
            </a:fld>
            <a:endParaRPr lang="fi-FI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90D6CD08-CD83-851A-789F-2931965ACE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Hermans, J., Begy, V., &amp; </a:t>
            </a:r>
            <a:r>
              <a:rPr lang="en-US" sz="1800" dirty="0" err="1"/>
              <a:t>Louppe</a:t>
            </a:r>
            <a:r>
              <a:rPr lang="en-US" sz="1800" dirty="0"/>
              <a:t>, G. (2022). A crisis in simulation-based inference? Beware, your posterior approximations can be unfaithful. Transactions on Machine Learning Research.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1800" dirty="0"/>
              <a:t>Alvaro </a:t>
            </a:r>
            <a:r>
              <a:rPr lang="fi-FI" sz="1800" dirty="0" err="1"/>
              <a:t>Tejero-Cantero</a:t>
            </a:r>
            <a:r>
              <a:rPr lang="fi-FI" sz="1800" dirty="0"/>
              <a:t>, Jan </a:t>
            </a:r>
            <a:r>
              <a:rPr lang="fi-FI" sz="1800" dirty="0" err="1"/>
              <a:t>Boelts</a:t>
            </a:r>
            <a:r>
              <a:rPr lang="fi-FI" sz="1800" dirty="0"/>
              <a:t>, Michael </a:t>
            </a:r>
            <a:r>
              <a:rPr lang="fi-FI" sz="1800" dirty="0" err="1"/>
              <a:t>Deistler</a:t>
            </a:r>
            <a:r>
              <a:rPr lang="fi-FI" sz="1800" dirty="0"/>
              <a:t>, Jan-</a:t>
            </a:r>
            <a:r>
              <a:rPr lang="fi-FI" sz="1800" dirty="0" err="1"/>
              <a:t>Matthis</a:t>
            </a:r>
            <a:r>
              <a:rPr lang="fi-FI" sz="1800" dirty="0"/>
              <a:t> </a:t>
            </a:r>
            <a:r>
              <a:rPr lang="fi-FI" sz="1800" dirty="0" err="1"/>
              <a:t>Lueckmann</a:t>
            </a:r>
            <a:r>
              <a:rPr lang="fi-FI" sz="1800" dirty="0"/>
              <a:t>, </a:t>
            </a:r>
            <a:r>
              <a:rPr lang="fi-FI" sz="1800" dirty="0" err="1"/>
              <a:t>Conor</a:t>
            </a:r>
            <a:r>
              <a:rPr lang="fi-FI" sz="1800" dirty="0"/>
              <a:t> </a:t>
            </a:r>
            <a:r>
              <a:rPr lang="fi-FI" sz="1800" dirty="0" err="1"/>
              <a:t>Durkan</a:t>
            </a:r>
            <a:r>
              <a:rPr lang="fi-FI" sz="1800" dirty="0"/>
              <a:t>, Pedro </a:t>
            </a:r>
            <a:r>
              <a:rPr lang="fi-FI" sz="1800" dirty="0" err="1"/>
              <a:t>Gonçalves</a:t>
            </a:r>
            <a:r>
              <a:rPr lang="fi-FI" sz="1800" dirty="0"/>
              <a:t>, David </a:t>
            </a:r>
            <a:r>
              <a:rPr lang="fi-FI" sz="1800" dirty="0" err="1"/>
              <a:t>Greenberg</a:t>
            </a:r>
            <a:r>
              <a:rPr lang="fi-FI" sz="1800" dirty="0"/>
              <a:t>, and Jakob </a:t>
            </a:r>
            <a:r>
              <a:rPr lang="fi-FI" sz="1800" dirty="0" err="1"/>
              <a:t>Macke</a:t>
            </a:r>
            <a:r>
              <a:rPr lang="fi-FI" sz="1800" dirty="0"/>
              <a:t>. </a:t>
            </a:r>
            <a:r>
              <a:rPr lang="fi-FI" sz="1800" dirty="0" err="1"/>
              <a:t>sbi</a:t>
            </a:r>
            <a:r>
              <a:rPr lang="fi-FI" sz="1800" dirty="0"/>
              <a:t>: A </a:t>
            </a:r>
            <a:r>
              <a:rPr lang="fi-FI" sz="1800" dirty="0" err="1"/>
              <a:t>toolkit</a:t>
            </a:r>
            <a:r>
              <a:rPr lang="fi-FI" sz="1800" dirty="0"/>
              <a:t> for </a:t>
            </a:r>
            <a:r>
              <a:rPr lang="fi-FI" sz="1800" dirty="0" err="1"/>
              <a:t>simulation-based</a:t>
            </a:r>
            <a:r>
              <a:rPr lang="fi-FI" sz="1800" dirty="0"/>
              <a:t> </a:t>
            </a:r>
            <a:r>
              <a:rPr lang="fi-FI" sz="1800" dirty="0" err="1"/>
              <a:t>inference</a:t>
            </a:r>
            <a:r>
              <a:rPr lang="fi-FI" sz="1800" dirty="0"/>
              <a:t>. </a:t>
            </a:r>
            <a:r>
              <a:rPr lang="fi-FI" sz="1800" dirty="0" err="1"/>
              <a:t>The</a:t>
            </a:r>
            <a:r>
              <a:rPr lang="fi-FI" sz="1800" dirty="0"/>
              <a:t> Journal of Open </a:t>
            </a:r>
            <a:r>
              <a:rPr lang="fi-FI" sz="1800" dirty="0" err="1"/>
              <a:t>Source</a:t>
            </a:r>
            <a:r>
              <a:rPr lang="fi-FI" sz="1800" dirty="0"/>
              <a:t> Software, 5(52):2505, 2020.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1800" dirty="0" err="1"/>
              <a:t>Balaji</a:t>
            </a:r>
            <a:r>
              <a:rPr lang="fi-FI" sz="1800" dirty="0"/>
              <a:t> </a:t>
            </a:r>
            <a:r>
              <a:rPr lang="fi-FI" sz="1800" dirty="0" err="1"/>
              <a:t>Lakshminarayanan</a:t>
            </a:r>
            <a:r>
              <a:rPr lang="fi-FI" sz="1800" dirty="0"/>
              <a:t>, Alexander </a:t>
            </a:r>
            <a:r>
              <a:rPr lang="fi-FI" sz="1800" dirty="0" err="1"/>
              <a:t>Pritzel</a:t>
            </a:r>
            <a:r>
              <a:rPr lang="fi-FI" sz="1800" dirty="0"/>
              <a:t>, and Charles </a:t>
            </a:r>
            <a:r>
              <a:rPr lang="fi-FI" sz="1800" dirty="0" err="1"/>
              <a:t>Blundell</a:t>
            </a:r>
            <a:r>
              <a:rPr lang="fi-FI" sz="1800" dirty="0"/>
              <a:t>. </a:t>
            </a:r>
            <a:r>
              <a:rPr lang="fi-FI" sz="1800" dirty="0" err="1"/>
              <a:t>Simple</a:t>
            </a:r>
            <a:r>
              <a:rPr lang="fi-FI" sz="1800" dirty="0"/>
              <a:t> and </a:t>
            </a:r>
            <a:r>
              <a:rPr lang="fi-FI" sz="1800" dirty="0" err="1"/>
              <a:t>scalable</a:t>
            </a:r>
            <a:r>
              <a:rPr lang="fi-FI" sz="1800" dirty="0"/>
              <a:t> </a:t>
            </a:r>
            <a:r>
              <a:rPr lang="fi-FI" sz="1800" dirty="0" err="1"/>
              <a:t>predictive</a:t>
            </a:r>
            <a:r>
              <a:rPr lang="fi-FI" sz="1800" dirty="0"/>
              <a:t> </a:t>
            </a:r>
            <a:r>
              <a:rPr lang="fi-FI" sz="1800" dirty="0" err="1"/>
              <a:t>uncertainty</a:t>
            </a:r>
            <a:r>
              <a:rPr lang="fi-FI" sz="1800" dirty="0"/>
              <a:t> </a:t>
            </a:r>
            <a:r>
              <a:rPr lang="fi-FI" sz="1800" dirty="0" err="1"/>
              <a:t>estimation</a:t>
            </a:r>
            <a:r>
              <a:rPr lang="fi-FI" sz="1800" dirty="0"/>
              <a:t> </a:t>
            </a:r>
            <a:r>
              <a:rPr lang="fi-FI" sz="1800" dirty="0" err="1"/>
              <a:t>using</a:t>
            </a:r>
            <a:r>
              <a:rPr lang="fi-FI" sz="1800" dirty="0"/>
              <a:t> </a:t>
            </a:r>
            <a:r>
              <a:rPr lang="fi-FI" sz="1800" dirty="0" err="1"/>
              <a:t>deep</a:t>
            </a:r>
            <a:r>
              <a:rPr lang="fi-FI" sz="1800" dirty="0"/>
              <a:t> </a:t>
            </a:r>
            <a:r>
              <a:rPr lang="fi-FI" sz="1800" dirty="0" err="1"/>
              <a:t>ensembles</a:t>
            </a:r>
            <a:r>
              <a:rPr lang="fi-FI" sz="1800" dirty="0"/>
              <a:t>. </a:t>
            </a:r>
            <a:r>
              <a:rPr lang="fi-FI" sz="1800" dirty="0" err="1"/>
              <a:t>Advances</a:t>
            </a:r>
            <a:r>
              <a:rPr lang="fi-FI" sz="1800" dirty="0"/>
              <a:t> in </a:t>
            </a:r>
            <a:r>
              <a:rPr lang="fi-FI" sz="1800" dirty="0" err="1"/>
              <a:t>neural</a:t>
            </a:r>
            <a:r>
              <a:rPr lang="fi-FI" sz="1800" dirty="0"/>
              <a:t> </a:t>
            </a:r>
            <a:r>
              <a:rPr lang="fi-FI" sz="1800" dirty="0" err="1"/>
              <a:t>information</a:t>
            </a:r>
            <a:r>
              <a:rPr lang="fi-FI" sz="1800" dirty="0"/>
              <a:t> </a:t>
            </a:r>
            <a:r>
              <a:rPr lang="fi-FI" sz="1800" dirty="0" err="1"/>
              <a:t>processing</a:t>
            </a:r>
            <a:r>
              <a:rPr lang="fi-FI" sz="1800" dirty="0"/>
              <a:t> </a:t>
            </a:r>
            <a:r>
              <a:rPr lang="fi-FI" sz="1800" dirty="0" err="1"/>
              <a:t>systems</a:t>
            </a:r>
            <a:r>
              <a:rPr lang="fi-FI" sz="1800" dirty="0"/>
              <a:t>, 30, 2017.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Leo </a:t>
            </a:r>
            <a:r>
              <a:rPr lang="en-US" sz="1800" dirty="0" err="1"/>
              <a:t>Breiman</a:t>
            </a:r>
            <a:r>
              <a:rPr lang="en-US" sz="1800" dirty="0"/>
              <a:t>. Bagging predictors. Machine learning, 24(2):123–140, 1996.</a:t>
            </a:r>
            <a:endParaRPr lang="fi-FI" sz="1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1229878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32164-A50E-04AD-3516-FC8E37AA8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4C7673-B243-6333-7EEB-6DCC31CCC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Demo: setup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6BFEB0AF-1792-B11F-4F43-C4D6F0E8C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11346-53F4-4C90-8263-A3308397AAA3}" type="datetime1">
              <a:rPr lang="en-GB" noProof="0" smtClean="0"/>
              <a:t>23/03/2026</a:t>
            </a:fld>
            <a:endParaRPr lang="en-GB" noProof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9EFCD85-AE43-EC80-4211-F2F15AA0E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en-GB" noProof="0" smtClean="0"/>
              <a:t>11</a:t>
            </a:fld>
            <a:endParaRPr lang="en-GB" noProof="0" dirty="0"/>
          </a:p>
        </p:txBody>
      </p:sp>
      <p:graphicFrame>
        <p:nvGraphicFramePr>
          <p:cNvPr id="6" name="Taulukko 5">
            <a:extLst>
              <a:ext uri="{FF2B5EF4-FFF2-40B4-BE49-F238E27FC236}">
                <a16:creationId xmlns:a16="http://schemas.microsoft.com/office/drawing/2014/main" id="{C462446C-C161-B27B-8DAB-7200ABC1DA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1585783"/>
              </p:ext>
            </p:extLst>
          </p:nvPr>
        </p:nvGraphicFramePr>
        <p:xfrm>
          <a:off x="2135560" y="2492896"/>
          <a:ext cx="7632848" cy="1765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3229504899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737641065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1845075666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3725765440"/>
                    </a:ext>
                  </a:extLst>
                </a:gridCol>
              </a:tblGrid>
              <a:tr h="562861">
                <a:tc>
                  <a:txBody>
                    <a:bodyPr/>
                    <a:lstStyle/>
                    <a:p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NRE, NPE, Ensemble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MST-fitter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Bayesian Oracle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331531"/>
                  </a:ext>
                </a:extLst>
              </a:tr>
              <a:tr h="562861">
                <a:tc>
                  <a:txBody>
                    <a:bodyPr/>
                    <a:lstStyle/>
                    <a:p>
                      <a:r>
                        <a:rPr lang="en-GB" noProof="0" dirty="0"/>
                        <a:t>Structural Prior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1876393"/>
                  </a:ext>
                </a:extLst>
              </a:tr>
              <a:tr h="562861">
                <a:tc>
                  <a:txBody>
                    <a:bodyPr/>
                    <a:lstStyle/>
                    <a:p>
                      <a:r>
                        <a:rPr lang="en-GB" noProof="0" dirty="0"/>
                        <a:t>Tree Prior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2659465"/>
                  </a:ext>
                </a:extLst>
              </a:tr>
            </a:tbl>
          </a:graphicData>
        </a:graphic>
      </p:graphicFrame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2342994-3A96-8BE6-6812-97A8F2D2F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742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9D79B-4075-52BF-370D-EBDB8CE0F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B4B666-5095-28F3-3A80-1EA4044DF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Demo: setup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C993CCD-D298-D05C-3735-9F2562FCE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5860A-E910-41A7-B5FA-9F1E2152F6CB}" type="datetime1">
              <a:rPr lang="en-GB" noProof="0" smtClean="0"/>
              <a:t>23/03/2026</a:t>
            </a:fld>
            <a:endParaRPr lang="en-GB" noProof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02D6350-F990-0C4E-FC92-50DD8E5C0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en-GB" noProof="0" smtClean="0"/>
              <a:t>12</a:t>
            </a:fld>
            <a:endParaRPr lang="en-GB" noProof="0" dirty="0"/>
          </a:p>
        </p:txBody>
      </p:sp>
      <p:graphicFrame>
        <p:nvGraphicFramePr>
          <p:cNvPr id="6" name="Taulukko 5">
            <a:extLst>
              <a:ext uri="{FF2B5EF4-FFF2-40B4-BE49-F238E27FC236}">
                <a16:creationId xmlns:a16="http://schemas.microsoft.com/office/drawing/2014/main" id="{E031012A-9D35-34F3-D835-F0709423AB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493250"/>
              </p:ext>
            </p:extLst>
          </p:nvPr>
        </p:nvGraphicFramePr>
        <p:xfrm>
          <a:off x="2999656" y="2492896"/>
          <a:ext cx="6768752" cy="1466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3229504899"/>
                    </a:ext>
                  </a:extLst>
                </a:gridCol>
                <a:gridCol w="1191528">
                  <a:extLst>
                    <a:ext uri="{9D8B030D-6E8A-4147-A177-3AD203B41FA5}">
                      <a16:colId xmlns:a16="http://schemas.microsoft.com/office/drawing/2014/main" val="2737641065"/>
                    </a:ext>
                  </a:extLst>
                </a:gridCol>
                <a:gridCol w="1213267">
                  <a:extLst>
                    <a:ext uri="{9D8B030D-6E8A-4147-A177-3AD203B41FA5}">
                      <a16:colId xmlns:a16="http://schemas.microsoft.com/office/drawing/2014/main" val="1845075666"/>
                    </a:ext>
                  </a:extLst>
                </a:gridCol>
                <a:gridCol w="1915685">
                  <a:extLst>
                    <a:ext uri="{9D8B030D-6E8A-4147-A177-3AD203B41FA5}">
                      <a16:colId xmlns:a16="http://schemas.microsoft.com/office/drawing/2014/main" val="3725765440"/>
                    </a:ext>
                  </a:extLst>
                </a:gridCol>
              </a:tblGrid>
              <a:tr h="562861">
                <a:tc>
                  <a:txBody>
                    <a:bodyPr/>
                    <a:lstStyle/>
                    <a:p>
                      <a:r>
                        <a:rPr lang="en-GB" noProof="0" dirty="0"/>
                        <a:t>Task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Theta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X samples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331531"/>
                  </a:ext>
                </a:extLst>
              </a:tr>
              <a:tr h="445251">
                <a:tc>
                  <a:txBody>
                    <a:bodyPr/>
                    <a:lstStyle/>
                    <a:p>
                      <a:r>
                        <a:rPr lang="en-GB" noProof="0" dirty="0"/>
                        <a:t>D-vine 4d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2000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1876393"/>
                  </a:ext>
                </a:extLst>
              </a:tr>
              <a:tr h="458454">
                <a:tc>
                  <a:txBody>
                    <a:bodyPr/>
                    <a:lstStyle/>
                    <a:p>
                      <a:r>
                        <a:rPr lang="en-GB" noProof="0" dirty="0"/>
                        <a:t>D-vine 6d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3000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2659465"/>
                  </a:ext>
                </a:extLst>
              </a:tr>
            </a:tbl>
          </a:graphicData>
        </a:graphic>
      </p:graphicFrame>
      <p:sp>
        <p:nvSpPr>
          <p:cNvPr id="5" name="Tekstiruutu 4">
            <a:extLst>
              <a:ext uri="{FF2B5EF4-FFF2-40B4-BE49-F238E27FC236}">
                <a16:creationId xmlns:a16="http://schemas.microsoft.com/office/drawing/2014/main" id="{35272360-675E-563C-BB8D-9F9CB2C355FB}"/>
              </a:ext>
            </a:extLst>
          </p:cNvPr>
          <p:cNvSpPr txBox="1"/>
          <p:nvPr/>
        </p:nvSpPr>
        <p:spPr>
          <a:xfrm>
            <a:off x="7248128" y="5301208"/>
            <a:ext cx="3289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600" noProof="0" dirty="0">
                <a:latin typeface="+mj-lt"/>
              </a:rPr>
              <a:t>X samples = N-OBS * D = 500 * D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EC9A977F-5639-E655-20A4-80BDC1559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40677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CF74A-38D4-C898-1A70-9A28A2640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DBC6FC4-3592-4029-376E-95F91482E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Demo: setup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27C8ED-73BB-C34B-323E-CC3C722CC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4EC84-92D9-48AB-99BC-C218F6BEB51D}" type="datetime1">
              <a:rPr lang="en-GB" noProof="0" smtClean="0"/>
              <a:t>23/03/2026</a:t>
            </a:fld>
            <a:endParaRPr lang="en-GB" noProof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BD31E91-F4D2-EA0F-F5C0-ED12C012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en-GB" noProof="0" smtClean="0"/>
              <a:t>13</a:t>
            </a:fld>
            <a:endParaRPr lang="en-GB" noProof="0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52DBBEE-5D42-9E1F-EC30-2F7F4A91A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1DFF0CA-8298-1744-D4D0-23C7D759B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640" y="1124744"/>
            <a:ext cx="6294062" cy="484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135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04EB7-B1BF-7BDF-D7C8-7D8628239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F02319-F5C1-0E50-B53D-62A280C40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Demo: setup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D09EE89-124B-9080-1BF4-0DF2446B4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4EC84-92D9-48AB-99BC-C218F6BEB51D}" type="datetime1">
              <a:rPr lang="en-GB" noProof="0" smtClean="0"/>
              <a:t>23/03/2026</a:t>
            </a:fld>
            <a:endParaRPr lang="en-GB" noProof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E3AC1F9-B561-3F67-9188-EED898285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en-GB" noProof="0" smtClean="0"/>
              <a:t>14</a:t>
            </a:fld>
            <a:endParaRPr lang="en-GB" noProof="0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2432475-D693-35BD-2D5C-2AE8FA59E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2EAE67A6-68B1-6857-5C36-6C4F0E19D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796" y="1241678"/>
            <a:ext cx="4064477" cy="5310749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DA39E89B-C94C-B20E-37A9-4310D9B71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064" y="274569"/>
            <a:ext cx="3628173" cy="630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065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02840-AFD9-6F28-3B30-97112AF19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C327AB-87A3-EBAD-C3AD-246100318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Demo: setup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F4EF7434-11BC-C008-A808-DF45F36F5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4EC84-92D9-48AB-99BC-C218F6BEB51D}" type="datetime1">
              <a:rPr lang="en-GB" noProof="0" smtClean="0"/>
              <a:t>23/03/2026</a:t>
            </a:fld>
            <a:endParaRPr lang="en-GB" noProof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A6B368D-6CC2-CA37-9DCF-9A2FDEE47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en-GB" noProof="0" smtClean="0"/>
              <a:t>15</a:t>
            </a:fld>
            <a:endParaRPr lang="en-GB" noProof="0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8663DA3-BECB-4F1D-3C6E-6A93563E63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03512" y="2204864"/>
            <a:ext cx="8568704" cy="367188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noProof="0" dirty="0"/>
              <a:t>5 ensembles per method (normal, bagging bootstrap, static subset variants)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noProof="0" dirty="0"/>
              <a:t>Batch size: 512, LR: 0.001 with plateau scheduler, 100 epochs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noProof="0" dirty="0"/>
              <a:t>Criterion: </a:t>
            </a:r>
            <a:r>
              <a:rPr lang="en-GB" noProof="0" dirty="0" err="1"/>
              <a:t>BaseCriterion</a:t>
            </a:r>
            <a:r>
              <a:rPr lang="en-GB" noProof="0" dirty="0"/>
              <a:t> (binary cross-entropy for classifier NRE)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049DCC6-F01F-A347-FDE5-98BA05013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82225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95B0FE-826A-73D0-BA4E-FA6603330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Demo: training details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56D435E-E570-78EC-8FC3-BFCB5A4B3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AC96A-50BC-4BD8-AC1D-B379B6DD00D3}" type="datetime1">
              <a:rPr lang="en-GB" noProof="0" smtClean="0"/>
              <a:t>23/03/2026</a:t>
            </a:fld>
            <a:endParaRPr lang="en-GB" noProof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2A17AB8-8699-8AFA-404C-DBEE8F93B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en-GB" noProof="0" smtClean="0"/>
              <a:t>16</a:t>
            </a:fld>
            <a:endParaRPr lang="en-GB" noProof="0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5A2BC165-0C5F-3B75-3757-4942DEFB8C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03512" y="2204864"/>
            <a:ext cx="8568704" cy="3671886"/>
          </a:xfrm>
        </p:spPr>
        <p:txBody>
          <a:bodyPr/>
          <a:lstStyle/>
          <a:p>
            <a:r>
              <a:rPr lang="en-GB" sz="2000" b="1" noProof="0" dirty="0"/>
              <a:t>Server specs</a:t>
            </a:r>
          </a:p>
          <a:p>
            <a:r>
              <a:rPr lang="en-GB" sz="2000" b="1" noProof="0" dirty="0"/>
              <a:t>GPU:</a:t>
            </a:r>
            <a:r>
              <a:rPr lang="en-GB" sz="2000" noProof="0" dirty="0"/>
              <a:t> NVIDIA RTX 6000 Ada, 49 GB VRAM + NVIDIA H100, 80GB VRAM</a:t>
            </a:r>
          </a:p>
          <a:p>
            <a:r>
              <a:rPr lang="en-GB" sz="2000" b="1" noProof="0" dirty="0"/>
              <a:t>CPU:</a:t>
            </a:r>
            <a:r>
              <a:rPr lang="en-GB" sz="2000" noProof="0" dirty="0"/>
              <a:t> 60 GB RAM, 16 CPU + 185 GB RAM, 32 CPU</a:t>
            </a:r>
          </a:p>
          <a:p>
            <a:r>
              <a:rPr lang="en-GB" sz="2000" b="1" noProof="0" dirty="0"/>
              <a:t>OS:</a:t>
            </a:r>
            <a:r>
              <a:rPr lang="en-GB" sz="2000" noProof="0" dirty="0"/>
              <a:t> Ubuntu (Python 3.12.3 system, no </a:t>
            </a:r>
            <a:r>
              <a:rPr lang="en-GB" sz="2000" noProof="0" dirty="0" err="1"/>
              <a:t>conda</a:t>
            </a:r>
            <a:r>
              <a:rPr lang="en-GB" sz="2000" noProof="0" dirty="0"/>
              <a:t>)</a:t>
            </a:r>
          </a:p>
          <a:p>
            <a:r>
              <a:rPr lang="en-GB" sz="2000" b="1" noProof="0" dirty="0"/>
              <a:t>CUDA:</a:t>
            </a:r>
            <a:r>
              <a:rPr lang="en-GB" sz="2000" noProof="0" dirty="0"/>
              <a:t> 13.0, driver 580.126.09</a:t>
            </a:r>
          </a:p>
          <a:p>
            <a:endParaRPr lang="en-GB" noProof="0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2154327-3101-724B-D569-C4AF68FFD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8833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0ACC7B-1DA7-A637-EE56-FE065FF0F3A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12A9C1B-4470-410A-904D-CE659C45C25F}" type="datetime1">
              <a:rPr lang="en-GB" noProof="0" smtClean="0"/>
              <a:t>23/03/2026</a:t>
            </a:fld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F5E66-CF8D-1472-6D18-8EDEB18217F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en-GB" noProof="0" smtClean="0"/>
              <a:pPr/>
              <a:t>17</a:t>
            </a:fld>
            <a:endParaRPr lang="en-GB" noProof="0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524255C0-F548-2D08-0AFF-BF412A28D3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24657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48AB2BF-A713-F9C9-9CE9-FB50F3313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this paper matters</a:t>
            </a:r>
            <a:endParaRPr lang="en-GB" noProof="0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FFB8CE7D-5960-0F1B-70D7-59807978E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DCDE-522A-487C-B143-53C8C7F1B54C}" type="datetime1">
              <a:rPr lang="en-GB" noProof="0" smtClean="0"/>
              <a:t>23/03/2026</a:t>
            </a:fld>
            <a:endParaRPr lang="en-GB" noProof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F06CF51-6726-862B-55DC-CBCCA799E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en-GB" noProof="0" smtClean="0"/>
              <a:t>2</a:t>
            </a:fld>
            <a:endParaRPr lang="en-GB" noProof="0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C105E12A-DE70-3C04-9823-DD29211941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2" y="1909749"/>
            <a:ext cx="6120432" cy="367188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/>
              <a:t>SBI fits are almost never perfect and produce conservative or overconfident results.</a:t>
            </a:r>
          </a:p>
          <a:p>
            <a:pPr marL="723900" lvl="1" indent="-457200"/>
            <a:r>
              <a:rPr lang="en-GB" sz="1600" dirty="0"/>
              <a:t>Usually tested with the </a:t>
            </a:r>
            <a:r>
              <a:rPr lang="en-US" sz="1600" dirty="0"/>
              <a:t>Area Under the Receiver Operating Characteristics curve (</a:t>
            </a:r>
            <a:r>
              <a:rPr lang="en-US" sz="1600" dirty="0" err="1"/>
              <a:t>auroc</a:t>
            </a:r>
            <a:r>
              <a:rPr lang="en-US" sz="1600" dirty="0"/>
              <a:t>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Domain sciences often seek to constrain parameters of interest.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/>
              <a:t>Wrongly excluding plausible parameters is more detrimental than failing to exclude implausible.</a:t>
            </a:r>
          </a:p>
          <a:p>
            <a:pPr marL="723900" lvl="1" indent="-457200"/>
            <a:r>
              <a:rPr lang="en-GB" sz="1600" dirty="0" err="1"/>
              <a:t>Conserative</a:t>
            </a:r>
            <a:r>
              <a:rPr lang="en-GB" sz="1600" dirty="0"/>
              <a:t> estimates are much more favourable than overconfident ones.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A0E4AB6-0A9B-2152-2116-618E93A9A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F770B6E-A23B-64EB-4348-DB94D5B4A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136" y="1772816"/>
            <a:ext cx="4004982" cy="380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06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31FC5D-BD97-B578-07A0-480630481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Methods from the course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0A8775F-85EF-A0E6-899A-B96037D51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CEAFF-D411-48E2-965E-3BB602811934}" type="datetime1">
              <a:rPr lang="en-GB" noProof="0" smtClean="0"/>
              <a:t>23/03/2026</a:t>
            </a:fld>
            <a:endParaRPr lang="en-GB" noProof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934A3F3-CD5B-C625-B776-23A671B31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en-GB" noProof="0" smtClean="0"/>
              <a:t>3</a:t>
            </a:fld>
            <a:endParaRPr lang="en-GB" noProof="0" dirty="0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95CABE67-709E-97A0-5D6A-12A74AFD7DA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REJ-ABC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SMC-ABC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SNPE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SNL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SNRE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Neural ratio estimation (NRE)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Neural posterior estimation (NPE)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Ensembles (bagging, deep ensembles)</a:t>
            </a: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95FBA32C-2CA9-E970-79BA-B48CF1512BFB}"/>
              </a:ext>
            </a:extLst>
          </p:cNvPr>
          <p:cNvSpPr txBox="1">
            <a:spLocks/>
          </p:cNvSpPr>
          <p:nvPr/>
        </p:nvSpPr>
        <p:spPr>
          <a:xfrm>
            <a:off x="6240491" y="2205036"/>
            <a:ext cx="4896296" cy="367188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2925" indent="-27622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2667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6325" indent="-2667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43025" indent="-2667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19250" indent="-27622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85950" indent="-2667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52650" indent="-2667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SLCP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Weinberg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M/G/1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Lotka-Volterra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Streams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Gravitational Waves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3B00302-C299-E606-A321-E7ADB0B40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0647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2FCC7-886C-EE3A-24B0-6361BCE31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0CD77D-AAA1-4711-446D-A81D1F219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How they test trust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6F11B94E-7994-CB05-254E-D5AEBCF85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182C9-F1FD-4C45-B362-07F85701B3C3}" type="datetime1">
              <a:rPr lang="en-GB" noProof="0" smtClean="0"/>
              <a:t>23/03/2026</a:t>
            </a:fld>
            <a:endParaRPr lang="en-GB" noProof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BFFA89A-91ED-11F1-A956-A07D1FF3A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en-GB" noProof="0" smtClean="0"/>
              <a:t>4</a:t>
            </a:fld>
            <a:endParaRPr lang="en-GB" noProof="0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859A5C96-5838-8DFB-5A65-5135203EE5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31504" y="2054515"/>
            <a:ext cx="4896296" cy="3671887"/>
          </a:xfrm>
        </p:spPr>
        <p:txBody>
          <a:bodyPr/>
          <a:lstStyle/>
          <a:p>
            <a:r>
              <a:rPr lang="fi-FI" dirty="0" err="1"/>
              <a:t>Coverage</a:t>
            </a: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expected coverage probability -&gt; ECP estimator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Can be estimated empirically: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conservative posterior estimator: has coverage at the credibility level of interest.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C097E03B-5697-69EF-58EB-DCA42CA12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4322" y="3219421"/>
            <a:ext cx="3905795" cy="419158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5ADB5089-567E-9502-C7A2-DBC4AF3E3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4072" y="3655516"/>
            <a:ext cx="2867425" cy="714475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90508C56-992B-020E-14FF-3745D1A14D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4072" y="2348880"/>
            <a:ext cx="2981741" cy="504895"/>
          </a:xfrm>
          <a:prstGeom prst="rect">
            <a:avLst/>
          </a:prstGeom>
        </p:spPr>
      </p:pic>
      <p:sp>
        <p:nvSpPr>
          <p:cNvPr id="16" name="Alatunnisteen paikkamerkki 15">
            <a:extLst>
              <a:ext uri="{FF2B5EF4-FFF2-40B4-BE49-F238E27FC236}">
                <a16:creationId xmlns:a16="http://schemas.microsoft.com/office/drawing/2014/main" id="{A0054136-A93D-5CC3-49BF-1A1FDC2E7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0169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006BF9-F901-E568-0CED-4989CE8DD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Findings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6680448-E721-A049-E807-A0BB77345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72ED1-4632-4E08-A622-3AD1486CCBA6}" type="datetime1">
              <a:rPr lang="en-GB" noProof="0" smtClean="0"/>
              <a:t>23/03/2026</a:t>
            </a:fld>
            <a:endParaRPr lang="en-GB" noProof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78E2981-8B9C-26C1-06C6-AC0B5D943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en-GB" noProof="0" smtClean="0"/>
              <a:t>5</a:t>
            </a:fld>
            <a:endParaRPr lang="en-GB" noProof="0" dirty="0"/>
          </a:p>
        </p:txBody>
      </p:sp>
      <p:sp>
        <p:nvSpPr>
          <p:cNvPr id="5" name="Sisällön paikkamerkki 5">
            <a:extLst>
              <a:ext uri="{FF2B5EF4-FFF2-40B4-BE49-F238E27FC236}">
                <a16:creationId xmlns:a16="http://schemas.microsoft.com/office/drawing/2014/main" id="{2FD3F113-C032-938A-BC25-C1D57C37969F}"/>
              </a:ext>
            </a:extLst>
          </p:cNvPr>
          <p:cNvSpPr txBox="1">
            <a:spLocks/>
          </p:cNvSpPr>
          <p:nvPr/>
        </p:nvSpPr>
        <p:spPr>
          <a:xfrm>
            <a:off x="2171564" y="1700808"/>
            <a:ext cx="7704856" cy="40324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2925" indent="-27622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2667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6325" indent="-2667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43025" indent="-2667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19250" indent="-27622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85950" indent="-2667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52650" indent="-2667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Amortized approaches tend to be more conservative in contrast to non-amortized approaches.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All benchmarked algorithms may produce non-conservative posterior approximations. This pathology tends to be accentuated with small simulation budgets in both paradigms.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Amortized methods are simulation-efficient, especially when taking hyper-parameter tuning and the evaluation of the expected coverage diagnostic into account.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The expected coverage probability of an ensemble model is larger than the average individual model. The ensemble size positively affects the expected coverage probability as well</a:t>
            </a:r>
            <a:endParaRPr lang="en-GB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7" name="Sisällön paikkamerkki 5">
            <a:extLst>
              <a:ext uri="{FF2B5EF4-FFF2-40B4-BE49-F238E27FC236}">
                <a16:creationId xmlns:a16="http://schemas.microsoft.com/office/drawing/2014/main" id="{0A5F98CC-291C-6B1A-93E4-A5A49DB9C1E0}"/>
              </a:ext>
            </a:extLst>
          </p:cNvPr>
          <p:cNvSpPr txBox="1">
            <a:spLocks/>
          </p:cNvSpPr>
          <p:nvPr/>
        </p:nvSpPr>
        <p:spPr>
          <a:xfrm>
            <a:off x="1199456" y="4759830"/>
            <a:ext cx="7704856" cy="15841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2925" indent="-27622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2667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6325" indent="-2667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43025" indent="-2667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19250" indent="-27622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85950" indent="-2667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52650" indent="-2667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8" name="Sisällön paikkamerkki 5">
            <a:extLst>
              <a:ext uri="{FF2B5EF4-FFF2-40B4-BE49-F238E27FC236}">
                <a16:creationId xmlns:a16="http://schemas.microsoft.com/office/drawing/2014/main" id="{BC7588BA-30E1-A2C8-9CB4-8AE5CD4AEFCB}"/>
              </a:ext>
            </a:extLst>
          </p:cNvPr>
          <p:cNvSpPr txBox="1">
            <a:spLocks/>
          </p:cNvSpPr>
          <p:nvPr/>
        </p:nvSpPr>
        <p:spPr>
          <a:xfrm>
            <a:off x="1847528" y="4759830"/>
            <a:ext cx="7704856" cy="15841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2925" indent="-27622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2667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6325" indent="-2667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43025" indent="-2667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19250" indent="-27622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85950" indent="-2667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52650" indent="-2667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6280FF6F-1A4B-30AF-2069-2782959A7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7B512E7-CF4B-9FE6-330E-B987650D7C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629" y="251231"/>
            <a:ext cx="7738742" cy="6346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57F70394-6272-2C46-9F7A-F7F895350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560" y="260648"/>
            <a:ext cx="9624392" cy="625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87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DB5D3-775F-C20D-855E-17BE57601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54008042-80AF-48B4-B416-2D31878F2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8002" y="2276872"/>
            <a:ext cx="6666236" cy="1982652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75D375E-FE26-EE68-B204-A0710955B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Mitigation: Ensembles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9DEBBB58-7AD5-742A-6184-7BE43D83A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AEFA-AEE1-4814-8849-627FFB92147C}" type="datetime1">
              <a:rPr lang="en-GB" noProof="0" smtClean="0"/>
              <a:t>23/03/2026</a:t>
            </a:fld>
            <a:endParaRPr lang="en-GB" noProof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CCC60D8-B80C-46D0-8C1C-8DE9F0B6C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en-GB" noProof="0" smtClean="0"/>
              <a:t>6</a:t>
            </a:fld>
            <a:endParaRPr lang="en-GB" noProof="0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7D3BB6AB-FB57-5FA0-3889-55ADDDAD1E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440" y="2132856"/>
            <a:ext cx="4392488" cy="367188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 err="1"/>
              <a:t>Authors</a:t>
            </a:r>
            <a:r>
              <a:rPr lang="fi-FI" dirty="0"/>
              <a:t> </a:t>
            </a:r>
            <a:r>
              <a:rPr lang="fi-FI" dirty="0" err="1"/>
              <a:t>propose</a:t>
            </a:r>
            <a:r>
              <a:rPr lang="fi-FI" dirty="0"/>
              <a:t> </a:t>
            </a:r>
            <a:r>
              <a:rPr lang="fi-FI" dirty="0" err="1"/>
              <a:t>ensembles</a:t>
            </a:r>
            <a:r>
              <a:rPr lang="fi-FI" dirty="0"/>
              <a:t> as </a:t>
            </a:r>
            <a:r>
              <a:rPr lang="fi-FI" dirty="0" err="1"/>
              <a:t>mitigation</a:t>
            </a:r>
            <a:r>
              <a:rPr lang="fi-FI" dirty="0"/>
              <a:t> for </a:t>
            </a:r>
            <a:r>
              <a:rPr lang="fi-FI" dirty="0" err="1"/>
              <a:t>overconfident</a:t>
            </a:r>
            <a:r>
              <a:rPr lang="fi-FI" dirty="0"/>
              <a:t> </a:t>
            </a:r>
            <a:r>
              <a:rPr lang="fi-FI" dirty="0" err="1"/>
              <a:t>coverage</a:t>
            </a: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 err="1"/>
              <a:t>They</a:t>
            </a:r>
            <a:r>
              <a:rPr lang="fi-FI" dirty="0"/>
              <a:t> </a:t>
            </a:r>
            <a:r>
              <a:rPr lang="fi-FI" dirty="0" err="1"/>
              <a:t>test</a:t>
            </a:r>
            <a:r>
              <a:rPr lang="fi-FI" dirty="0"/>
              <a:t>:</a:t>
            </a:r>
          </a:p>
          <a:p>
            <a:pPr marL="609600" lvl="1" indent="-342900"/>
            <a:r>
              <a:rPr lang="fi-FI" dirty="0" err="1"/>
              <a:t>Bagging</a:t>
            </a:r>
            <a:endParaRPr lang="fi-FI" dirty="0"/>
          </a:p>
          <a:p>
            <a:pPr marL="609600" lvl="1" indent="-342900"/>
            <a:r>
              <a:rPr lang="fi-FI" dirty="0"/>
              <a:t>Deep </a:t>
            </a:r>
            <a:r>
              <a:rPr lang="fi-FI" dirty="0" err="1"/>
              <a:t>ensembles</a:t>
            </a:r>
            <a:endParaRPr lang="fi-FI" dirty="0"/>
          </a:p>
          <a:p>
            <a:pPr lvl="1" indent="0">
              <a:buNone/>
            </a:pPr>
            <a:endParaRPr lang="fi-FI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44F4B92B-BA12-2626-2E10-06AC45F2D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9BD0E4CC-B267-3B59-1CD2-AA20B4013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9741" y="0"/>
            <a:ext cx="6882259" cy="62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822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CA7EFB-B97D-244D-935C-73F63761C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Demo: setup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6A6EEA80-CB97-3BA4-2CD1-8CA6D633A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A2D60-7796-421F-B473-82CDB78E8630}" type="datetime1">
              <a:rPr lang="en-GB" noProof="0" smtClean="0"/>
              <a:t>23/03/2026</a:t>
            </a:fld>
            <a:endParaRPr lang="en-GB" noProof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9F5B2F4-EF09-3D34-49A6-999E15B5D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en-GB" noProof="0" smtClean="0"/>
              <a:t>7</a:t>
            </a:fld>
            <a:endParaRPr lang="en-GB" noProof="0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593F88C6-7A88-FA5D-6485-7925BD785D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noProof="0" dirty="0"/>
              <a:t>Ran NRE, NPE and their relative ensembles against a new benchmark task.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noProof="0" dirty="0"/>
              <a:t>4</a:t>
            </a:r>
            <a:r>
              <a:rPr lang="en-GB" sz="2400" dirty="0"/>
              <a:t> and 6</a:t>
            </a:r>
            <a:r>
              <a:rPr lang="en-GB" sz="2400" noProof="0" dirty="0"/>
              <a:t> dimensional d-vine gaussians exhibits a deterministic structure</a:t>
            </a:r>
          </a:p>
          <a:p>
            <a:pPr marL="723900" lvl="1" indent="-457200"/>
            <a:r>
              <a:rPr lang="en-GB" noProof="0" dirty="0"/>
              <a:t>can be used as a prior but a black-box SBI-method can’t inherit this prior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noProof="0" dirty="0" err="1"/>
              <a:t>Emperical</a:t>
            </a:r>
            <a:r>
              <a:rPr lang="en-GB" sz="2400" noProof="0" dirty="0"/>
              <a:t> convergence vs confidence level is compared against </a:t>
            </a:r>
            <a:r>
              <a:rPr lang="en-GB" sz="2400" noProof="0" dirty="0" err="1"/>
              <a:t>bayesian</a:t>
            </a:r>
            <a:r>
              <a:rPr lang="en-GB" sz="2400" noProof="0" dirty="0"/>
              <a:t> oracle and a MST-fitter.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1295ECA-59DE-E446-4745-66B51C9AB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Hermans, Begy &amp; Louppe (2022), TMLR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0786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184FE-31A3-603F-EFC9-1F202AABC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3D44C72-A26E-3F88-C0EC-E8EB73AB3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Demo findings &amp; conclusion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43E71DDD-CD83-829E-9324-0B919BD81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CD7E3-22BB-4298-95D9-D1DFA819B5E8}" type="datetime1">
              <a:rPr lang="en-GB" noProof="0" smtClean="0"/>
              <a:t>23/03/2026</a:t>
            </a:fld>
            <a:endParaRPr lang="en-GB" noProof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B3CD594-5BCD-7AB0-A5D6-60EE6CF46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en-GB" noProof="0" smtClean="0"/>
              <a:t>8</a:t>
            </a:fld>
            <a:endParaRPr lang="en-GB" noProof="0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7F4B6EB2-2E47-DE6C-7DB4-DEDF247F7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Hermans, Begy &amp; </a:t>
            </a:r>
            <a:r>
              <a:rPr lang="en-US" dirty="0" err="1"/>
              <a:t>Louppe</a:t>
            </a:r>
            <a:r>
              <a:rPr lang="en-US" dirty="0"/>
              <a:t> (2022), TMLR</a:t>
            </a:r>
            <a:endParaRPr lang="fi-FI" dirty="0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EBFFD5E9-2CFF-73C5-CE12-3C253DD896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551" y="1556792"/>
            <a:ext cx="9039777" cy="4259284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5A47D63D-FA51-A619-9451-F23E2DB909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440" y="1579091"/>
            <a:ext cx="9039777" cy="4259284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37052458-ED0D-B5E6-6079-1FA02BE5A5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81" y="1406185"/>
            <a:ext cx="10699303" cy="4378857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2FA4F993-3919-DAEB-C170-41EA99FB09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81" y="1428484"/>
            <a:ext cx="10699303" cy="437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87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1B3A9-950E-12A1-AF79-578F2C2EB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16E583A-5DEB-C723-1A31-4FAAD47CC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Demo: Ensembles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6D502F0C-D5EC-E17A-F272-208CE977A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CD7E3-22BB-4298-95D9-D1DFA819B5E8}" type="datetime1">
              <a:rPr lang="en-GB" noProof="0" smtClean="0"/>
              <a:t>23/03/2026</a:t>
            </a:fld>
            <a:endParaRPr lang="en-GB" noProof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455CADF-EF8F-66A7-6B3F-C1CCEB242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en-GB" noProof="0" smtClean="0"/>
              <a:t>9</a:t>
            </a:fld>
            <a:endParaRPr lang="en-GB" noProof="0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515B137F-CEE7-F86F-A427-9BDDF51B0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Hermans, Begy &amp; </a:t>
            </a:r>
            <a:r>
              <a:rPr lang="en-US" dirty="0" err="1"/>
              <a:t>Louppe</a:t>
            </a:r>
            <a:r>
              <a:rPr lang="en-US" dirty="0"/>
              <a:t> (2022), TMLR</a:t>
            </a:r>
            <a:endParaRPr lang="fi-FI" dirty="0"/>
          </a:p>
        </p:txBody>
      </p:sp>
      <p:pic>
        <p:nvPicPr>
          <p:cNvPr id="17" name="Kuva 16">
            <a:extLst>
              <a:ext uri="{FF2B5EF4-FFF2-40B4-BE49-F238E27FC236}">
                <a16:creationId xmlns:a16="http://schemas.microsoft.com/office/drawing/2014/main" id="{D46AB5BC-7C2A-4D51-ED92-BA29B7C7E4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3" y="833670"/>
            <a:ext cx="3534687" cy="2799680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E8B5A399-3304-A7B0-7A7E-E35DBDC1ED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547" y="3659631"/>
            <a:ext cx="3526953" cy="2793555"/>
          </a:xfrm>
          <a:prstGeom prst="rect">
            <a:avLst/>
          </a:prstGeom>
        </p:spPr>
      </p:pic>
      <p:pic>
        <p:nvPicPr>
          <p:cNvPr id="21" name="Kuva 20">
            <a:extLst>
              <a:ext uri="{FF2B5EF4-FFF2-40B4-BE49-F238E27FC236}">
                <a16:creationId xmlns:a16="http://schemas.microsoft.com/office/drawing/2014/main" id="{A54AEF8C-14DF-39B3-8222-AE40F5849C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194" y="833671"/>
            <a:ext cx="3602286" cy="2853222"/>
          </a:xfrm>
          <a:prstGeom prst="rect">
            <a:avLst/>
          </a:prstGeom>
        </p:spPr>
      </p:pic>
      <p:pic>
        <p:nvPicPr>
          <p:cNvPr id="23" name="Kuva 22">
            <a:extLst>
              <a:ext uri="{FF2B5EF4-FFF2-40B4-BE49-F238E27FC236}">
                <a16:creationId xmlns:a16="http://schemas.microsoft.com/office/drawing/2014/main" id="{C57F4CD5-562A-3B7F-5B26-0E2B314B7F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527" y="3659631"/>
            <a:ext cx="3526953" cy="279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4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alto - Title Slides">
  <a:themeElements>
    <a:clrScheme name="Aalto SCI">
      <a:dk1>
        <a:sysClr val="windowText" lastClr="000000"/>
      </a:dk1>
      <a:lt1>
        <a:sysClr val="window" lastClr="FFFFFF"/>
      </a:lt1>
      <a:dk2>
        <a:srgbClr val="B4B4B4"/>
      </a:dk2>
      <a:lt2>
        <a:srgbClr val="E8E8E8"/>
      </a:lt2>
      <a:accent1>
        <a:srgbClr val="FF8D4F"/>
      </a:accent1>
      <a:accent2>
        <a:srgbClr val="FFA472"/>
      </a:accent2>
      <a:accent3>
        <a:srgbClr val="FFBB95"/>
      </a:accent3>
      <a:accent4>
        <a:srgbClr val="FFD1B9"/>
      </a:accent4>
      <a:accent5>
        <a:srgbClr val="FFE8DC"/>
      </a:accent5>
      <a:accent6>
        <a:srgbClr val="DCDCD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>
            <a:solidFill>
              <a:schemeClr val="tx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600" dirty="0" err="1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alto_sci_169_en.potx" id="{DA9C63B6-7580-4572-B21B-BBDE06E1F039}" vid="{200EA7F1-448A-4301-88BF-16925F18B305}"/>
    </a:ext>
  </a:extLst>
</a:theme>
</file>

<file path=ppt/theme/theme2.xml><?xml version="1.0" encoding="utf-8"?>
<a:theme xmlns:a="http://schemas.openxmlformats.org/drawingml/2006/main" name="Aalto - Content Slides">
  <a:themeElements>
    <a:clrScheme name="Aalto SCI">
      <a:dk1>
        <a:sysClr val="windowText" lastClr="000000"/>
      </a:dk1>
      <a:lt1>
        <a:sysClr val="window" lastClr="FFFFFF"/>
      </a:lt1>
      <a:dk2>
        <a:srgbClr val="B4B4B4"/>
      </a:dk2>
      <a:lt2>
        <a:srgbClr val="E8E8E8"/>
      </a:lt2>
      <a:accent1>
        <a:srgbClr val="FF8D4F"/>
      </a:accent1>
      <a:accent2>
        <a:srgbClr val="FFA472"/>
      </a:accent2>
      <a:accent3>
        <a:srgbClr val="FFBB95"/>
      </a:accent3>
      <a:accent4>
        <a:srgbClr val="FFD1B9"/>
      </a:accent4>
      <a:accent5>
        <a:srgbClr val="FFE8DC"/>
      </a:accent5>
      <a:accent6>
        <a:srgbClr val="DCDCD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>
            <a:solidFill>
              <a:schemeClr val="tx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600" dirty="0" err="1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alto_sci_169_en.potx" id="{DA9C63B6-7580-4572-B21B-BBDE06E1F039}" vid="{646259CC-B4F4-468A-9988-15323AF2E02B}"/>
    </a:ext>
  </a:extLst>
</a:theme>
</file>

<file path=ppt/theme/theme3.xml><?xml version="1.0" encoding="utf-8"?>
<a:theme xmlns:a="http://schemas.openxmlformats.org/drawingml/2006/main" name="Aalto - Divider Slides">
  <a:themeElements>
    <a:clrScheme name="Aalto SCI">
      <a:dk1>
        <a:sysClr val="windowText" lastClr="000000"/>
      </a:dk1>
      <a:lt1>
        <a:sysClr val="window" lastClr="FFFFFF"/>
      </a:lt1>
      <a:dk2>
        <a:srgbClr val="B4B4B4"/>
      </a:dk2>
      <a:lt2>
        <a:srgbClr val="E8E8E8"/>
      </a:lt2>
      <a:accent1>
        <a:srgbClr val="FF8D4F"/>
      </a:accent1>
      <a:accent2>
        <a:srgbClr val="FFA472"/>
      </a:accent2>
      <a:accent3>
        <a:srgbClr val="FFBB95"/>
      </a:accent3>
      <a:accent4>
        <a:srgbClr val="FFD1B9"/>
      </a:accent4>
      <a:accent5>
        <a:srgbClr val="FFE8DC"/>
      </a:accent5>
      <a:accent6>
        <a:srgbClr val="DCDCD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>
            <a:solidFill>
              <a:schemeClr val="tx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600" dirty="0" err="1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alto_sci_169_en.potx" id="{DA9C63B6-7580-4572-B21B-BBDE06E1F039}" vid="{BD94C740-7A18-402F-8F67-713ACF51078A}"/>
    </a:ext>
  </a:extLst>
</a:theme>
</file>

<file path=ppt/theme/theme4.xml><?xml version="1.0" encoding="utf-8"?>
<a:theme xmlns:a="http://schemas.openxmlformats.org/drawingml/2006/main" name="Aalto - Picture Content Slides">
  <a:themeElements>
    <a:clrScheme name="Aalto SCI">
      <a:dk1>
        <a:sysClr val="windowText" lastClr="000000"/>
      </a:dk1>
      <a:lt1>
        <a:sysClr val="window" lastClr="FFFFFF"/>
      </a:lt1>
      <a:dk2>
        <a:srgbClr val="B4B4B4"/>
      </a:dk2>
      <a:lt2>
        <a:srgbClr val="E8E8E8"/>
      </a:lt2>
      <a:accent1>
        <a:srgbClr val="FF8D4F"/>
      </a:accent1>
      <a:accent2>
        <a:srgbClr val="FFA472"/>
      </a:accent2>
      <a:accent3>
        <a:srgbClr val="FFBB95"/>
      </a:accent3>
      <a:accent4>
        <a:srgbClr val="FFD1B9"/>
      </a:accent4>
      <a:accent5>
        <a:srgbClr val="FFE8DC"/>
      </a:accent5>
      <a:accent6>
        <a:srgbClr val="DCDCD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>
            <a:solidFill>
              <a:schemeClr val="tx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600" dirty="0" err="1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alto_sci_169_en.potx" id="{DA9C63B6-7580-4572-B21B-BBDE06E1F039}" vid="{E33A945C-985E-42AD-97DD-B6A5A9A238D7}"/>
    </a:ext>
  </a:extLst>
</a:theme>
</file>

<file path=ppt/theme/theme5.xml><?xml version="1.0" encoding="utf-8"?>
<a:theme xmlns:a="http://schemas.openxmlformats.org/drawingml/2006/main" name="Aalto - Custom Content Slides">
  <a:themeElements>
    <a:clrScheme name="Aalto SCI">
      <a:dk1>
        <a:sysClr val="windowText" lastClr="000000"/>
      </a:dk1>
      <a:lt1>
        <a:sysClr val="window" lastClr="FFFFFF"/>
      </a:lt1>
      <a:dk2>
        <a:srgbClr val="B4B4B4"/>
      </a:dk2>
      <a:lt2>
        <a:srgbClr val="E8E8E8"/>
      </a:lt2>
      <a:accent1>
        <a:srgbClr val="FF8D4F"/>
      </a:accent1>
      <a:accent2>
        <a:srgbClr val="FFA472"/>
      </a:accent2>
      <a:accent3>
        <a:srgbClr val="FFBB95"/>
      </a:accent3>
      <a:accent4>
        <a:srgbClr val="FFD1B9"/>
      </a:accent4>
      <a:accent5>
        <a:srgbClr val="FFE8DC"/>
      </a:accent5>
      <a:accent6>
        <a:srgbClr val="DCDCD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>
            <a:solidFill>
              <a:schemeClr val="tx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600" dirty="0" err="1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alto_sci_169_en.potx" id="{DA9C63B6-7580-4572-B21B-BBDE06E1F039}" vid="{D826623B-277C-409B-8806-FCB8AA61E463}"/>
    </a:ext>
  </a:extLst>
</a:theme>
</file>

<file path=ppt/theme/theme6.xml><?xml version="1.0" encoding="utf-8"?>
<a:theme xmlns:a="http://schemas.openxmlformats.org/drawingml/2006/main" name="Aalto - Kiitos Slides">
  <a:themeElements>
    <a:clrScheme name="Aalto SCI">
      <a:dk1>
        <a:sysClr val="windowText" lastClr="000000"/>
      </a:dk1>
      <a:lt1>
        <a:sysClr val="window" lastClr="FFFFFF"/>
      </a:lt1>
      <a:dk2>
        <a:srgbClr val="B4B4B4"/>
      </a:dk2>
      <a:lt2>
        <a:srgbClr val="E8E8E8"/>
      </a:lt2>
      <a:accent1>
        <a:srgbClr val="FF8D4F"/>
      </a:accent1>
      <a:accent2>
        <a:srgbClr val="FFA472"/>
      </a:accent2>
      <a:accent3>
        <a:srgbClr val="FFBB95"/>
      </a:accent3>
      <a:accent4>
        <a:srgbClr val="FFD1B9"/>
      </a:accent4>
      <a:accent5>
        <a:srgbClr val="FFE8DC"/>
      </a:accent5>
      <a:accent6>
        <a:srgbClr val="DCDCD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>
            <a:solidFill>
              <a:schemeClr val="tx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600" dirty="0" err="1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alto_sci_169_en.potx" id="{DA9C63B6-7580-4572-B21B-BBDE06E1F039}" vid="{DB11C706-2186-4D63-AA00-ECDC6FEC1DA1}"/>
    </a:ext>
  </a:extLst>
</a:theme>
</file>

<file path=ppt/theme/theme7.xml><?xml version="1.0" encoding="utf-8"?>
<a:theme xmlns:a="http://schemas.openxmlformats.org/drawingml/2006/main" name="Office Theme">
  <a:themeElements>
    <a:clrScheme name="AALTO university">
      <a:dk1>
        <a:sysClr val="windowText" lastClr="000000"/>
      </a:dk1>
      <a:lt1>
        <a:sysClr val="window" lastClr="FFFFFF"/>
      </a:lt1>
      <a:dk2>
        <a:srgbClr val="B4B4B4"/>
      </a:dk2>
      <a:lt2>
        <a:srgbClr val="E8E8E8"/>
      </a:lt2>
      <a:accent1>
        <a:srgbClr val="F7E159"/>
      </a:accent1>
      <a:accent2>
        <a:srgbClr val="FD6360"/>
      </a:accent2>
      <a:accent3>
        <a:srgbClr val="46A5FF"/>
      </a:accent3>
      <a:accent4>
        <a:srgbClr val="5A5A5A"/>
      </a:accent4>
      <a:accent5>
        <a:srgbClr val="A0A0A0"/>
      </a:accent5>
      <a:accent6>
        <a:srgbClr val="DCDCD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Office Theme">
  <a:themeElements>
    <a:clrScheme name="AALTO university">
      <a:dk1>
        <a:sysClr val="windowText" lastClr="000000"/>
      </a:dk1>
      <a:lt1>
        <a:sysClr val="window" lastClr="FFFFFF"/>
      </a:lt1>
      <a:dk2>
        <a:srgbClr val="B4B4B4"/>
      </a:dk2>
      <a:lt2>
        <a:srgbClr val="E8E8E8"/>
      </a:lt2>
      <a:accent1>
        <a:srgbClr val="F7E159"/>
      </a:accent1>
      <a:accent2>
        <a:srgbClr val="FD6360"/>
      </a:accent2>
      <a:accent3>
        <a:srgbClr val="46A5FF"/>
      </a:accent3>
      <a:accent4>
        <a:srgbClr val="5A5A5A"/>
      </a:accent4>
      <a:accent5>
        <a:srgbClr val="A0A0A0"/>
      </a:accent5>
      <a:accent6>
        <a:srgbClr val="DCDCD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D8067A49724945B01A3FCDF2E7485D" ma:contentTypeVersion="4" ma:contentTypeDescription="Create a new document." ma:contentTypeScope="" ma:versionID="d8cbf66e851f692858053630a4fd929b">
  <xsd:schema xmlns:xsd="http://www.w3.org/2001/XMLSchema" xmlns:xs="http://www.w3.org/2001/XMLSchema" xmlns:p="http://schemas.microsoft.com/office/2006/metadata/properties" xmlns:ns2="1f75d104-e856-40ea-a1e1-b25d46133343" targetNamespace="http://schemas.microsoft.com/office/2006/metadata/properties" ma:root="true" ma:fieldsID="91c2c2fa05b3920c0388e21b562e0193" ns2:_="">
    <xsd:import namespace="1f75d104-e856-40ea-a1e1-b25d461333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75d104-e856-40ea-a1e1-b25d461333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CCF748E-B06E-49C9-AC3A-060D94337A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75d104-e856-40ea-a1e1-b25d461333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6DC1682-CCF7-4CB8-B8E0-5227E40C49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60268D-E02B-4777-AF5C-B331BED67753}">
  <ds:schemaRefs>
    <ds:schemaRef ds:uri="http://schemas.microsoft.com/office/2006/metadata/properties"/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1f75d104-e856-40ea-a1e1-b25d46133343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aalto_sci_en</Template>
  <TotalTime>4573</TotalTime>
  <Words>777</Words>
  <Application>Microsoft Office PowerPoint</Application>
  <PresentationFormat>Laajakuva</PresentationFormat>
  <Paragraphs>140</Paragraphs>
  <Slides>17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1</vt:i4>
      </vt:variant>
      <vt:variant>
        <vt:lpstr>Teema</vt:lpstr>
      </vt:variant>
      <vt:variant>
        <vt:i4>6</vt:i4>
      </vt:variant>
      <vt:variant>
        <vt:lpstr>Dian otsikot</vt:lpstr>
      </vt:variant>
      <vt:variant>
        <vt:i4>17</vt:i4>
      </vt:variant>
    </vt:vector>
  </HeadingPairs>
  <TitlesOfParts>
    <vt:vector size="24" baseType="lpstr">
      <vt:lpstr>Arial</vt:lpstr>
      <vt:lpstr>Aalto - Title Slides</vt:lpstr>
      <vt:lpstr>Aalto - Content Slides</vt:lpstr>
      <vt:lpstr>Aalto - Divider Slides</vt:lpstr>
      <vt:lpstr>Aalto - Picture Content Slides</vt:lpstr>
      <vt:lpstr>Aalto - Custom Content Slides</vt:lpstr>
      <vt:lpstr>Aalto - Kiitos Slides</vt:lpstr>
      <vt:lpstr>Can We Trust Simulation-Based Inference? </vt:lpstr>
      <vt:lpstr>Why this paper matters</vt:lpstr>
      <vt:lpstr>Methods from the course</vt:lpstr>
      <vt:lpstr>How they test trust</vt:lpstr>
      <vt:lpstr>Findings</vt:lpstr>
      <vt:lpstr>Mitigation: Ensembles</vt:lpstr>
      <vt:lpstr>Demo: setup</vt:lpstr>
      <vt:lpstr>Demo findings &amp; conclusion</vt:lpstr>
      <vt:lpstr>Demo: Ensembles</vt:lpstr>
      <vt:lpstr>References</vt:lpstr>
      <vt:lpstr>Demo: setup</vt:lpstr>
      <vt:lpstr>Demo: setup</vt:lpstr>
      <vt:lpstr>Demo: setup</vt:lpstr>
      <vt:lpstr>Demo: setup</vt:lpstr>
      <vt:lpstr>Demo: setup</vt:lpstr>
      <vt:lpstr>Demo: training details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Kiirikki Konsta</dc:creator>
  <cp:lastModifiedBy>Kiirikki Konsta</cp:lastModifiedBy>
  <cp:revision>1</cp:revision>
  <dcterms:created xsi:type="dcterms:W3CDTF">2026-03-16T12:29:37Z</dcterms:created>
  <dcterms:modified xsi:type="dcterms:W3CDTF">2026-03-23T13:17:09Z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0x01010077D8067A49724945B01A3FCDF2E7485D</vt:lpwstr>
  </property>
</Properties>
</file>