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4"/>
    <p:sldMasterId id="2147483753" r:id="rId5"/>
    <p:sldMasterId id="2147483908" r:id="rId6"/>
    <p:sldMasterId id="2147483940" r:id="rId7"/>
    <p:sldMasterId id="2147484002" r:id="rId8"/>
    <p:sldMasterId id="2147483822" r:id="rId9"/>
  </p:sldMasterIdLst>
  <p:notesMasterIdLst>
    <p:notesMasterId r:id="rId32"/>
  </p:notesMasterIdLst>
  <p:handoutMasterIdLst>
    <p:handoutMasterId r:id="rId33"/>
  </p:handoutMasterIdLst>
  <p:sldIdLst>
    <p:sldId id="256" r:id="rId10"/>
    <p:sldId id="338" r:id="rId11"/>
    <p:sldId id="345" r:id="rId12"/>
    <p:sldId id="340" r:id="rId13"/>
    <p:sldId id="347" r:id="rId14"/>
    <p:sldId id="348" r:id="rId15"/>
    <p:sldId id="342" r:id="rId16"/>
    <p:sldId id="346" r:id="rId17"/>
    <p:sldId id="339" r:id="rId18"/>
    <p:sldId id="349" r:id="rId19"/>
    <p:sldId id="341" r:id="rId20"/>
    <p:sldId id="344" r:id="rId21"/>
    <p:sldId id="351" r:id="rId22"/>
    <p:sldId id="352" r:id="rId23"/>
    <p:sldId id="350" r:id="rId24"/>
    <p:sldId id="353" r:id="rId25"/>
    <p:sldId id="354" r:id="rId26"/>
    <p:sldId id="355" r:id="rId27"/>
    <p:sldId id="343" r:id="rId28"/>
    <p:sldId id="357" r:id="rId29"/>
    <p:sldId id="356" r:id="rId30"/>
    <p:sldId id="336" r:id="rId3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5DB70D-F3BB-42E6-A512-CF68C13C449B}" v="121" dt="2026-03-23T20:34:48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517" autoAdjust="0"/>
  </p:normalViewPr>
  <p:slideViewPr>
    <p:cSldViewPr showGuides="1">
      <p:cViewPr varScale="1">
        <p:scale>
          <a:sx n="79" d="100"/>
          <a:sy n="79" d="100"/>
        </p:scale>
        <p:origin x="75" y="4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microsoft.com/office/2015/10/relationships/revisionInfo" Target="revisionInfo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irikki Konsta" userId="f503db88-ba90-4122-8c40-56b07f2a84a4" providerId="ADAL" clId="{D199A40A-A17E-4614-8F3B-B3C5306AE269}"/>
    <pc:docChg chg="undo custSel addSld delSld modSld sldOrd">
      <pc:chgData name="Kiirikki Konsta" userId="f503db88-ba90-4122-8c40-56b07f2a84a4" providerId="ADAL" clId="{D199A40A-A17E-4614-8F3B-B3C5306AE269}" dt="2026-03-23T20:35:24.551" v="2124" actId="14100"/>
      <pc:docMkLst>
        <pc:docMk/>
      </pc:docMkLst>
      <pc:sldChg chg="modSp mod modTransition">
        <pc:chgData name="Kiirikki Konsta" userId="f503db88-ba90-4122-8c40-56b07f2a84a4" providerId="ADAL" clId="{D199A40A-A17E-4614-8F3B-B3C5306AE269}" dt="2026-03-23T20:00:22.465" v="1332"/>
        <pc:sldMkLst>
          <pc:docMk/>
          <pc:sldMk cId="3850836180" sldId="256"/>
        </pc:sldMkLst>
        <pc:spChg chg="mod">
          <ac:chgData name="Kiirikki Konsta" userId="f503db88-ba90-4122-8c40-56b07f2a84a4" providerId="ADAL" clId="{D199A40A-A17E-4614-8F3B-B3C5306AE269}" dt="2026-03-19T11:19:46.584" v="173" actId="20577"/>
          <ac:spMkLst>
            <pc:docMk/>
            <pc:sldMk cId="3850836180" sldId="256"/>
            <ac:spMk id="7" creationId="{B8013DE8-966F-38DF-1F56-7189F2EC1E24}"/>
          </ac:spMkLst>
        </pc:spChg>
      </pc:sldChg>
      <pc:sldChg chg="addSp delSp modSp mod modTransition">
        <pc:chgData name="Kiirikki Konsta" userId="f503db88-ba90-4122-8c40-56b07f2a84a4" providerId="ADAL" clId="{D199A40A-A17E-4614-8F3B-B3C5306AE269}" dt="2026-03-23T20:00:21.438" v="1331"/>
        <pc:sldMkLst>
          <pc:docMk/>
          <pc:sldMk cId="3230536465" sldId="338"/>
        </pc:sldMkLst>
        <pc:spChg chg="mod ord">
          <ac:chgData name="Kiirikki Konsta" userId="f503db88-ba90-4122-8c40-56b07f2a84a4" providerId="ADAL" clId="{D199A40A-A17E-4614-8F3B-B3C5306AE269}" dt="2026-03-19T11:08:14.658" v="119" actId="167"/>
          <ac:spMkLst>
            <pc:docMk/>
            <pc:sldMk cId="3230536465" sldId="338"/>
            <ac:spMk id="2" creationId="{544AA6B6-D750-BACF-E42F-4F5F1235583B}"/>
          </ac:spMkLst>
        </pc:spChg>
      </pc:sldChg>
      <pc:sldChg chg="addSp delSp modSp add mod">
        <pc:chgData name="Kiirikki Konsta" userId="f503db88-ba90-4122-8c40-56b07f2a84a4" providerId="ADAL" clId="{D199A40A-A17E-4614-8F3B-B3C5306AE269}" dt="2026-03-19T11:04:28.399" v="20" actId="167"/>
        <pc:sldMkLst>
          <pc:docMk/>
          <pc:sldMk cId="2510514045" sldId="339"/>
        </pc:sldMkLst>
        <pc:spChg chg="ord">
          <ac:chgData name="Kiirikki Konsta" userId="f503db88-ba90-4122-8c40-56b07f2a84a4" providerId="ADAL" clId="{D199A40A-A17E-4614-8F3B-B3C5306AE269}" dt="2026-03-19T11:04:04.134" v="16" actId="167"/>
          <ac:spMkLst>
            <pc:docMk/>
            <pc:sldMk cId="2510514045" sldId="339"/>
            <ac:spMk id="2" creationId="{1A83B537-6A93-0B95-711A-EF2AE77F43CB}"/>
          </ac:spMkLst>
        </pc:spChg>
        <pc:spChg chg="add mod ord">
          <ac:chgData name="Kiirikki Konsta" userId="f503db88-ba90-4122-8c40-56b07f2a84a4" providerId="ADAL" clId="{D199A40A-A17E-4614-8F3B-B3C5306AE269}" dt="2026-03-19T11:04:28.399" v="20" actId="167"/>
          <ac:spMkLst>
            <pc:docMk/>
            <pc:sldMk cId="2510514045" sldId="339"/>
            <ac:spMk id="3" creationId="{100E20D3-83B0-1544-4716-BEF0195DB2D3}"/>
          </ac:spMkLst>
        </pc:spChg>
      </pc:sldChg>
      <pc:sldChg chg="addSp delSp modSp add mod ord">
        <pc:chgData name="Kiirikki Konsta" userId="f503db88-ba90-4122-8c40-56b07f2a84a4" providerId="ADAL" clId="{D199A40A-A17E-4614-8F3B-B3C5306AE269}" dt="2026-03-23T16:55:54.034" v="232" actId="21"/>
        <pc:sldMkLst>
          <pc:docMk/>
          <pc:sldMk cId="511519093" sldId="340"/>
        </pc:sldMkLst>
        <pc:spChg chg="ord">
          <ac:chgData name="Kiirikki Konsta" userId="f503db88-ba90-4122-8c40-56b07f2a84a4" providerId="ADAL" clId="{D199A40A-A17E-4614-8F3B-B3C5306AE269}" dt="2026-03-19T11:04:41.055" v="22" actId="167"/>
          <ac:spMkLst>
            <pc:docMk/>
            <pc:sldMk cId="511519093" sldId="340"/>
            <ac:spMk id="2" creationId="{FC075C69-502F-8DA7-4502-3371C1B797C8}"/>
          </ac:spMkLst>
        </pc:spChg>
        <pc:spChg chg="mod ord">
          <ac:chgData name="Kiirikki Konsta" userId="f503db88-ba90-4122-8c40-56b07f2a84a4" providerId="ADAL" clId="{D199A40A-A17E-4614-8F3B-B3C5306AE269}" dt="2026-03-19T11:04:54.476" v="25" actId="167"/>
          <ac:spMkLst>
            <pc:docMk/>
            <pc:sldMk cId="511519093" sldId="340"/>
            <ac:spMk id="3" creationId="{59ED652F-03B1-1098-D6FC-B65C3C1F9553}"/>
          </ac:spMkLst>
        </pc:spChg>
        <pc:picChg chg="add del mod">
          <ac:chgData name="Kiirikki Konsta" userId="f503db88-ba90-4122-8c40-56b07f2a84a4" providerId="ADAL" clId="{D199A40A-A17E-4614-8F3B-B3C5306AE269}" dt="2026-03-23T16:33:02.760" v="191" actId="21"/>
          <ac:picMkLst>
            <pc:docMk/>
            <pc:sldMk cId="511519093" sldId="340"/>
            <ac:picMk id="7" creationId="{5579EF48-76A8-0998-46CA-7CB59EDCF84C}"/>
          </ac:picMkLst>
        </pc:picChg>
        <pc:picChg chg="add del mod">
          <ac:chgData name="Kiirikki Konsta" userId="f503db88-ba90-4122-8c40-56b07f2a84a4" providerId="ADAL" clId="{D199A40A-A17E-4614-8F3B-B3C5306AE269}" dt="2026-03-23T16:54:47.339" v="222" actId="21"/>
          <ac:picMkLst>
            <pc:docMk/>
            <pc:sldMk cId="511519093" sldId="340"/>
            <ac:picMk id="9" creationId="{CA867008-6ADF-D4F6-850F-AAFB736BFE71}"/>
          </ac:picMkLst>
        </pc:picChg>
        <pc:picChg chg="add del mod">
          <ac:chgData name="Kiirikki Konsta" userId="f503db88-ba90-4122-8c40-56b07f2a84a4" providerId="ADAL" clId="{D199A40A-A17E-4614-8F3B-B3C5306AE269}" dt="2026-03-23T16:55:54.034" v="232" actId="21"/>
          <ac:picMkLst>
            <pc:docMk/>
            <pc:sldMk cId="511519093" sldId="340"/>
            <ac:picMk id="11" creationId="{9BE1859E-34FA-96F4-0BB0-4042AE40C97D}"/>
          </ac:picMkLst>
        </pc:picChg>
      </pc:sldChg>
      <pc:sldChg chg="modSp add mod">
        <pc:chgData name="Kiirikki Konsta" userId="f503db88-ba90-4122-8c40-56b07f2a84a4" providerId="ADAL" clId="{D199A40A-A17E-4614-8F3B-B3C5306AE269}" dt="2026-03-19T11:05:26.396" v="30" actId="167"/>
        <pc:sldMkLst>
          <pc:docMk/>
          <pc:sldMk cId="3479496217" sldId="341"/>
        </pc:sldMkLst>
        <pc:spChg chg="ord">
          <ac:chgData name="Kiirikki Konsta" userId="f503db88-ba90-4122-8c40-56b07f2a84a4" providerId="ADAL" clId="{D199A40A-A17E-4614-8F3B-B3C5306AE269}" dt="2026-03-19T11:05:11.180" v="27" actId="167"/>
          <ac:spMkLst>
            <pc:docMk/>
            <pc:sldMk cId="3479496217" sldId="341"/>
            <ac:spMk id="2" creationId="{2406EBC4-0837-05B3-A314-80F6186F27AD}"/>
          </ac:spMkLst>
        </pc:spChg>
        <pc:spChg chg="mod ord">
          <ac:chgData name="Kiirikki Konsta" userId="f503db88-ba90-4122-8c40-56b07f2a84a4" providerId="ADAL" clId="{D199A40A-A17E-4614-8F3B-B3C5306AE269}" dt="2026-03-19T11:05:26.396" v="30" actId="167"/>
          <ac:spMkLst>
            <pc:docMk/>
            <pc:sldMk cId="3479496217" sldId="341"/>
            <ac:spMk id="3" creationId="{0D7319A9-A3BC-D5FD-C00C-E4890A8F1B75}"/>
          </ac:spMkLst>
        </pc:spChg>
      </pc:sldChg>
      <pc:sldChg chg="addSp delSp modSp new mod modTransition">
        <pc:chgData name="Kiirikki Konsta" userId="f503db88-ba90-4122-8c40-56b07f2a84a4" providerId="ADAL" clId="{D199A40A-A17E-4614-8F3B-B3C5306AE269}" dt="2026-03-23T20:00:10.965" v="1329"/>
        <pc:sldMkLst>
          <pc:docMk/>
          <pc:sldMk cId="1428696723" sldId="342"/>
        </pc:sldMkLst>
        <pc:spChg chg="mod">
          <ac:chgData name="Kiirikki Konsta" userId="f503db88-ba90-4122-8c40-56b07f2a84a4" providerId="ADAL" clId="{D199A40A-A17E-4614-8F3B-B3C5306AE269}" dt="2026-03-19T11:06:59.189" v="48" actId="20577"/>
          <ac:spMkLst>
            <pc:docMk/>
            <pc:sldMk cId="1428696723" sldId="342"/>
            <ac:spMk id="2" creationId="{6A1D9AA0-5537-DF48-4262-37B4C176E16E}"/>
          </ac:spMkLst>
        </pc:spChg>
        <pc:spChg chg="mod">
          <ac:chgData name="Kiirikki Konsta" userId="f503db88-ba90-4122-8c40-56b07f2a84a4" providerId="ADAL" clId="{D199A40A-A17E-4614-8F3B-B3C5306AE269}" dt="2026-03-23T17:28:27.237" v="752" actId="1076"/>
          <ac:spMkLst>
            <pc:docMk/>
            <pc:sldMk cId="1428696723" sldId="342"/>
            <ac:spMk id="5" creationId="{8D47C6FB-620A-B3B3-3CA0-981119D7E41E}"/>
          </ac:spMkLst>
        </pc:spChg>
        <pc:picChg chg="add del mod">
          <ac:chgData name="Kiirikki Konsta" userId="f503db88-ba90-4122-8c40-56b07f2a84a4" providerId="ADAL" clId="{D199A40A-A17E-4614-8F3B-B3C5306AE269}" dt="2026-03-23T16:34:32.356" v="206" actId="21"/>
          <ac:picMkLst>
            <pc:docMk/>
            <pc:sldMk cId="1428696723" sldId="342"/>
            <ac:picMk id="7" creationId="{5579EF48-76A8-0998-46CA-7CB59EDCF84C}"/>
          </ac:picMkLst>
        </pc:picChg>
        <pc:picChg chg="add del mod">
          <ac:chgData name="Kiirikki Konsta" userId="f503db88-ba90-4122-8c40-56b07f2a84a4" providerId="ADAL" clId="{D199A40A-A17E-4614-8F3B-B3C5306AE269}" dt="2026-03-23T16:56:20.276" v="242" actId="21"/>
          <ac:picMkLst>
            <pc:docMk/>
            <pc:sldMk cId="1428696723" sldId="342"/>
            <ac:picMk id="8" creationId="{8129459E-9D74-7B24-F290-8D3ADAFF929B}"/>
          </ac:picMkLst>
        </pc:picChg>
        <pc:picChg chg="add del mod">
          <ac:chgData name="Kiirikki Konsta" userId="f503db88-ba90-4122-8c40-56b07f2a84a4" providerId="ADAL" clId="{D199A40A-A17E-4614-8F3B-B3C5306AE269}" dt="2026-03-23T16:54:52.679" v="224" actId="478"/>
          <ac:picMkLst>
            <pc:docMk/>
            <pc:sldMk cId="1428696723" sldId="342"/>
            <ac:picMk id="9" creationId="{CA867008-6ADF-D4F6-850F-AAFB736BFE71}"/>
          </ac:picMkLst>
        </pc:picChg>
        <pc:picChg chg="add del mod">
          <ac:chgData name="Kiirikki Konsta" userId="f503db88-ba90-4122-8c40-56b07f2a84a4" providerId="ADAL" clId="{D199A40A-A17E-4614-8F3B-B3C5306AE269}" dt="2026-03-23T16:58:10.420" v="256" actId="478"/>
          <ac:picMkLst>
            <pc:docMk/>
            <pc:sldMk cId="1428696723" sldId="342"/>
            <ac:picMk id="10" creationId="{EF5B4E2D-F064-9CC6-7CED-52070E56AA1A}"/>
          </ac:picMkLst>
        </pc:picChg>
      </pc:sldChg>
      <pc:sldChg chg="addSp delSp modSp add mod ord modAnim">
        <pc:chgData name="Kiirikki Konsta" userId="f503db88-ba90-4122-8c40-56b07f2a84a4" providerId="ADAL" clId="{D199A40A-A17E-4614-8F3B-B3C5306AE269}" dt="2026-03-23T18:55:42.763" v="1165"/>
        <pc:sldMkLst>
          <pc:docMk/>
          <pc:sldMk cId="3374974884" sldId="343"/>
        </pc:sldMkLst>
        <pc:spChg chg="mod">
          <ac:chgData name="Kiirikki Konsta" userId="f503db88-ba90-4122-8c40-56b07f2a84a4" providerId="ADAL" clId="{D199A40A-A17E-4614-8F3B-B3C5306AE269}" dt="2026-03-19T11:07:31.096" v="111" actId="20577"/>
          <ac:spMkLst>
            <pc:docMk/>
            <pc:sldMk cId="3374974884" sldId="343"/>
            <ac:spMk id="2" creationId="{C423E511-6C46-1D1A-E3BC-2C47073B8FEA}"/>
          </ac:spMkLst>
        </pc:spChg>
        <pc:spChg chg="del">
          <ac:chgData name="Kiirikki Konsta" userId="f503db88-ba90-4122-8c40-56b07f2a84a4" providerId="ADAL" clId="{D199A40A-A17E-4614-8F3B-B3C5306AE269}" dt="2026-03-23T17:35:08.079" v="756" actId="478"/>
          <ac:spMkLst>
            <pc:docMk/>
            <pc:sldMk cId="3374974884" sldId="343"/>
            <ac:spMk id="5" creationId="{02D451A1-48FC-9A3A-AB28-3C140817DE60}"/>
          </ac:spMkLst>
        </pc:spChg>
        <pc:picChg chg="add mod ord">
          <ac:chgData name="Kiirikki Konsta" userId="f503db88-ba90-4122-8c40-56b07f2a84a4" providerId="ADAL" clId="{D199A40A-A17E-4614-8F3B-B3C5306AE269}" dt="2026-03-23T17:36:25.192" v="768" actId="167"/>
          <ac:picMkLst>
            <pc:docMk/>
            <pc:sldMk cId="3374974884" sldId="343"/>
            <ac:picMk id="7" creationId="{6DE71B9F-6B66-60B7-FD08-7227BF8480BF}"/>
          </ac:picMkLst>
        </pc:picChg>
        <pc:picChg chg="add mod ord">
          <ac:chgData name="Kiirikki Konsta" userId="f503db88-ba90-4122-8c40-56b07f2a84a4" providerId="ADAL" clId="{D199A40A-A17E-4614-8F3B-B3C5306AE269}" dt="2026-03-23T17:36:15.548" v="765" actId="167"/>
          <ac:picMkLst>
            <pc:docMk/>
            <pc:sldMk cId="3374974884" sldId="343"/>
            <ac:picMk id="9" creationId="{71E0E723-9B97-ADBF-4856-058C4DA94CBA}"/>
          </ac:picMkLst>
        </pc:picChg>
        <pc:picChg chg="add mod">
          <ac:chgData name="Kiirikki Konsta" userId="f503db88-ba90-4122-8c40-56b07f2a84a4" providerId="ADAL" clId="{D199A40A-A17E-4614-8F3B-B3C5306AE269}" dt="2026-03-23T17:37:06.348" v="774" actId="1076"/>
          <ac:picMkLst>
            <pc:docMk/>
            <pc:sldMk cId="3374974884" sldId="343"/>
            <ac:picMk id="11" creationId="{098FF41C-570F-97CE-A26F-F30EB3C5BBFC}"/>
          </ac:picMkLst>
        </pc:picChg>
      </pc:sldChg>
      <pc:sldChg chg="addSp delSp modSp new mod modTransition">
        <pc:chgData name="Kiirikki Konsta" userId="f503db88-ba90-4122-8c40-56b07f2a84a4" providerId="ADAL" clId="{D199A40A-A17E-4614-8F3B-B3C5306AE269}" dt="2026-03-23T20:34:17.730" v="2069" actId="207"/>
        <pc:sldMkLst>
          <pc:docMk/>
          <pc:sldMk cId="4286416393" sldId="344"/>
        </pc:sldMkLst>
        <pc:spChg chg="mod">
          <ac:chgData name="Kiirikki Konsta" userId="f503db88-ba90-4122-8c40-56b07f2a84a4" providerId="ADAL" clId="{D199A40A-A17E-4614-8F3B-B3C5306AE269}" dt="2026-03-23T17:40:12.492" v="777" actId="20577"/>
          <ac:spMkLst>
            <pc:docMk/>
            <pc:sldMk cId="4286416393" sldId="344"/>
            <ac:spMk id="2" creationId="{1AA17FD7-FF85-D8C6-E3A5-D58E7AE5C74D}"/>
          </ac:spMkLst>
        </pc:spChg>
        <pc:spChg chg="del">
          <ac:chgData name="Kiirikki Konsta" userId="f503db88-ba90-4122-8c40-56b07f2a84a4" providerId="ADAL" clId="{D199A40A-A17E-4614-8F3B-B3C5306AE269}" dt="2026-03-23T18:04:15.057" v="780" actId="478"/>
          <ac:spMkLst>
            <pc:docMk/>
            <pc:sldMk cId="4286416393" sldId="344"/>
            <ac:spMk id="5" creationId="{2C40F836-195E-F202-C7CF-451AED30B632}"/>
          </ac:spMkLst>
        </pc:spChg>
        <pc:spChg chg="add mod">
          <ac:chgData name="Kiirikki Konsta" userId="f503db88-ba90-4122-8c40-56b07f2a84a4" providerId="ADAL" clId="{D199A40A-A17E-4614-8F3B-B3C5306AE269}" dt="2026-03-23T20:34:17.730" v="2069" actId="207"/>
          <ac:spMkLst>
            <pc:docMk/>
            <pc:sldMk cId="4286416393" sldId="344"/>
            <ac:spMk id="5" creationId="{8293D5EA-CC81-6984-4581-11D6E693D01A}"/>
          </ac:spMkLst>
        </pc:spChg>
        <pc:spChg chg="add mod">
          <ac:chgData name="Kiirikki Konsta" userId="f503db88-ba90-4122-8c40-56b07f2a84a4" providerId="ADAL" clId="{D199A40A-A17E-4614-8F3B-B3C5306AE269}" dt="2026-03-23T20:33:13.259" v="2014" actId="207"/>
          <ac:spMkLst>
            <pc:docMk/>
            <pc:sldMk cId="4286416393" sldId="344"/>
            <ac:spMk id="6" creationId="{6C4B2C0C-7587-2CCB-FF3C-D7753CE31282}"/>
          </ac:spMkLst>
        </pc:spChg>
        <pc:spChg chg="add mod">
          <ac:chgData name="Kiirikki Konsta" userId="f503db88-ba90-4122-8c40-56b07f2a84a4" providerId="ADAL" clId="{D199A40A-A17E-4614-8F3B-B3C5306AE269}" dt="2026-03-23T20:33:34.472" v="2015"/>
          <ac:spMkLst>
            <pc:docMk/>
            <pc:sldMk cId="4286416393" sldId="344"/>
            <ac:spMk id="7" creationId="{42ACC3E1-7B6A-F391-C65A-54E9A45B9795}"/>
          </ac:spMkLst>
        </pc:spChg>
        <pc:spChg chg="add mod">
          <ac:chgData name="Kiirikki Konsta" userId="f503db88-ba90-4122-8c40-56b07f2a84a4" providerId="ADAL" clId="{D199A40A-A17E-4614-8F3B-B3C5306AE269}" dt="2026-03-23T20:26:48.770" v="1573" actId="207"/>
          <ac:spMkLst>
            <pc:docMk/>
            <pc:sldMk cId="4286416393" sldId="344"/>
            <ac:spMk id="10" creationId="{F887BB1A-8A33-6A43-146D-28CF6659E03C}"/>
          </ac:spMkLst>
        </pc:spChg>
        <pc:spChg chg="add mod">
          <ac:chgData name="Kiirikki Konsta" userId="f503db88-ba90-4122-8c40-56b07f2a84a4" providerId="ADAL" clId="{D199A40A-A17E-4614-8F3B-B3C5306AE269}" dt="2026-03-23T20:27:23.209" v="1624" actId="207"/>
          <ac:spMkLst>
            <pc:docMk/>
            <pc:sldMk cId="4286416393" sldId="344"/>
            <ac:spMk id="11" creationId="{4A340DCC-FACC-6539-D403-7F79831DFD68}"/>
          </ac:spMkLst>
        </pc:spChg>
        <pc:graphicFrameChg chg="add del mod">
          <ac:chgData name="Kiirikki Konsta" userId="f503db88-ba90-4122-8c40-56b07f2a84a4" providerId="ADAL" clId="{D199A40A-A17E-4614-8F3B-B3C5306AE269}" dt="2026-03-23T18:04:10.322" v="779" actId="478"/>
          <ac:graphicFrameMkLst>
            <pc:docMk/>
            <pc:sldMk cId="4286416393" sldId="344"/>
            <ac:graphicFrameMk id="6" creationId="{BC692FC5-0282-1410-23A8-85FC8D763BF9}"/>
          </ac:graphicFrameMkLst>
        </pc:graphicFrameChg>
        <pc:picChg chg="add del mod">
          <ac:chgData name="Kiirikki Konsta" userId="f503db88-ba90-4122-8c40-56b07f2a84a4" providerId="ADAL" clId="{D199A40A-A17E-4614-8F3B-B3C5306AE269}" dt="2026-03-23T17:37:29.066" v="776" actId="478"/>
          <ac:picMkLst>
            <pc:docMk/>
            <pc:sldMk cId="4286416393" sldId="344"/>
            <ac:picMk id="7" creationId="{5579EF48-76A8-0998-46CA-7CB59EDCF84C}"/>
          </ac:picMkLst>
        </pc:picChg>
        <pc:picChg chg="add del mod">
          <ac:chgData name="Kiirikki Konsta" userId="f503db88-ba90-4122-8c40-56b07f2a84a4" providerId="ADAL" clId="{D199A40A-A17E-4614-8F3B-B3C5306AE269}" dt="2026-03-23T18:17:46.275" v="1062" actId="478"/>
          <ac:picMkLst>
            <pc:docMk/>
            <pc:sldMk cId="4286416393" sldId="344"/>
            <ac:picMk id="9" creationId="{56AA27CB-FCED-DAED-4AA1-6B47EBC76385}"/>
          </ac:picMkLst>
        </pc:picChg>
        <pc:picChg chg="add mod ord">
          <ac:chgData name="Kiirikki Konsta" userId="f503db88-ba90-4122-8c40-56b07f2a84a4" providerId="ADAL" clId="{D199A40A-A17E-4614-8F3B-B3C5306AE269}" dt="2026-03-23T18:18:45.412" v="1074" actId="1076"/>
          <ac:picMkLst>
            <pc:docMk/>
            <pc:sldMk cId="4286416393" sldId="344"/>
            <ac:picMk id="13" creationId="{FF680C0A-C42F-0A78-B446-D8679D67F50E}"/>
          </ac:picMkLst>
        </pc:picChg>
        <pc:picChg chg="add del mod">
          <ac:chgData name="Kiirikki Konsta" userId="f503db88-ba90-4122-8c40-56b07f2a84a4" providerId="ADAL" clId="{D199A40A-A17E-4614-8F3B-B3C5306AE269}" dt="2026-03-23T18:18:39.227" v="1073" actId="478"/>
          <ac:picMkLst>
            <pc:docMk/>
            <pc:sldMk cId="4286416393" sldId="344"/>
            <ac:picMk id="15" creationId="{B805D208-2C3C-66CD-FD78-2A9BE332855A}"/>
          </ac:picMkLst>
        </pc:picChg>
      </pc:sldChg>
      <pc:sldChg chg="addSp modSp add modAnim">
        <pc:chgData name="Kiirikki Konsta" userId="f503db88-ba90-4122-8c40-56b07f2a84a4" providerId="ADAL" clId="{D199A40A-A17E-4614-8F3B-B3C5306AE269}" dt="2026-03-23T19:59:46.268" v="1326" actId="1076"/>
        <pc:sldMkLst>
          <pc:docMk/>
          <pc:sldMk cId="66196432" sldId="345"/>
        </pc:sldMkLst>
        <pc:picChg chg="add mod">
          <ac:chgData name="Kiirikki Konsta" userId="f503db88-ba90-4122-8c40-56b07f2a84a4" providerId="ADAL" clId="{D199A40A-A17E-4614-8F3B-B3C5306AE269}" dt="2026-03-23T19:59:46.268" v="1326" actId="1076"/>
          <ac:picMkLst>
            <pc:docMk/>
            <pc:sldMk cId="66196432" sldId="345"/>
            <ac:picMk id="1026" creationId="{F8801F91-863F-880C-261A-C34297215073}"/>
          </ac:picMkLst>
        </pc:picChg>
      </pc:sldChg>
      <pc:sldChg chg="addSp delSp modSp new mod">
        <pc:chgData name="Kiirikki Konsta" userId="f503db88-ba90-4122-8c40-56b07f2a84a4" providerId="ADAL" clId="{D199A40A-A17E-4614-8F3B-B3C5306AE269}" dt="2026-03-23T17:16:42.511" v="743" actId="1076"/>
        <pc:sldMkLst>
          <pc:docMk/>
          <pc:sldMk cId="591017870" sldId="346"/>
        </pc:sldMkLst>
        <pc:spChg chg="mod">
          <ac:chgData name="Kiirikki Konsta" userId="f503db88-ba90-4122-8c40-56b07f2a84a4" providerId="ADAL" clId="{D199A40A-A17E-4614-8F3B-B3C5306AE269}" dt="2026-03-19T11:09:28.553" v="145" actId="20577"/>
          <ac:spMkLst>
            <pc:docMk/>
            <pc:sldMk cId="591017870" sldId="346"/>
            <ac:spMk id="2" creationId="{42EE5281-1681-E998-64F1-76F06BBE609A}"/>
          </ac:spMkLst>
        </pc:spChg>
        <pc:spChg chg="del mod">
          <ac:chgData name="Kiirikki Konsta" userId="f503db88-ba90-4122-8c40-56b07f2a84a4" providerId="ADAL" clId="{D199A40A-A17E-4614-8F3B-B3C5306AE269}" dt="2026-03-23T17:16:01.627" v="736" actId="478"/>
          <ac:spMkLst>
            <pc:docMk/>
            <pc:sldMk cId="591017870" sldId="346"/>
            <ac:spMk id="5" creationId="{191B59A6-70F8-5FE2-B99C-26D60561EBB3}"/>
          </ac:spMkLst>
        </pc:spChg>
        <pc:spChg chg="add del mod">
          <ac:chgData name="Kiirikki Konsta" userId="f503db88-ba90-4122-8c40-56b07f2a84a4" providerId="ADAL" clId="{D199A40A-A17E-4614-8F3B-B3C5306AE269}" dt="2026-03-23T17:16:05.843" v="738" actId="478"/>
          <ac:spMkLst>
            <pc:docMk/>
            <pc:sldMk cId="591017870" sldId="346"/>
            <ac:spMk id="7" creationId="{F7C4F84F-81E0-E998-4145-3260550665BC}"/>
          </ac:spMkLst>
        </pc:spChg>
        <pc:picChg chg="add del mod">
          <ac:chgData name="Kiirikki Konsta" userId="f503db88-ba90-4122-8c40-56b07f2a84a4" providerId="ADAL" clId="{D199A40A-A17E-4614-8F3B-B3C5306AE269}" dt="2026-03-23T17:16:36.583" v="740" actId="478"/>
          <ac:picMkLst>
            <pc:docMk/>
            <pc:sldMk cId="591017870" sldId="346"/>
            <ac:picMk id="9" creationId="{F58F58EC-A44F-0BDA-E4F5-E80F7DB67054}"/>
          </ac:picMkLst>
        </pc:picChg>
        <pc:picChg chg="add mod">
          <ac:chgData name="Kiirikki Konsta" userId="f503db88-ba90-4122-8c40-56b07f2a84a4" providerId="ADAL" clId="{D199A40A-A17E-4614-8F3B-B3C5306AE269}" dt="2026-03-23T17:16:42.511" v="743" actId="1076"/>
          <ac:picMkLst>
            <pc:docMk/>
            <pc:sldMk cId="591017870" sldId="346"/>
            <ac:picMk id="11" creationId="{215C2455-ACE9-94F7-E6C8-90FC6CD938F2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19:59:53.815" v="1327"/>
        <pc:sldMkLst>
          <pc:docMk/>
          <pc:sldMk cId="2199551122" sldId="347"/>
        </pc:sldMkLst>
        <pc:spChg chg="del">
          <ac:chgData name="Kiirikki Konsta" userId="f503db88-ba90-4122-8c40-56b07f2a84a4" providerId="ADAL" clId="{D199A40A-A17E-4614-8F3B-B3C5306AE269}" dt="2026-03-23T16:56:01.842" v="234" actId="478"/>
          <ac:spMkLst>
            <pc:docMk/>
            <pc:sldMk cId="2199551122" sldId="347"/>
            <ac:spMk id="2" creationId="{5775B197-5404-30B9-DC4C-3A8EAC454D37}"/>
          </ac:spMkLst>
        </pc:spChg>
        <pc:spChg chg="del">
          <ac:chgData name="Kiirikki Konsta" userId="f503db88-ba90-4122-8c40-56b07f2a84a4" providerId="ADAL" clId="{D199A40A-A17E-4614-8F3B-B3C5306AE269}" dt="2026-03-23T16:56:05.502" v="236" actId="478"/>
          <ac:spMkLst>
            <pc:docMk/>
            <pc:sldMk cId="2199551122" sldId="347"/>
            <ac:spMk id="3" creationId="{6B8CA45C-F0A9-A6C3-F036-75F669D656D4}"/>
          </ac:spMkLst>
        </pc:spChg>
        <pc:spChg chg="add del mod">
          <ac:chgData name="Kiirikki Konsta" userId="f503db88-ba90-4122-8c40-56b07f2a84a4" providerId="ADAL" clId="{D199A40A-A17E-4614-8F3B-B3C5306AE269}" dt="2026-03-23T16:56:03.497" v="235" actId="478"/>
          <ac:spMkLst>
            <pc:docMk/>
            <pc:sldMk cId="2199551122" sldId="347"/>
            <ac:spMk id="7" creationId="{266787C5-DA04-48B5-AE12-FCB911248808}"/>
          </ac:spMkLst>
        </pc:spChg>
        <pc:picChg chg="add mod">
          <ac:chgData name="Kiirikki Konsta" userId="f503db88-ba90-4122-8c40-56b07f2a84a4" providerId="ADAL" clId="{D199A40A-A17E-4614-8F3B-B3C5306AE269}" dt="2026-03-23T16:58:04.503" v="254" actId="1076"/>
          <ac:picMkLst>
            <pc:docMk/>
            <pc:sldMk cId="2199551122" sldId="347"/>
            <ac:picMk id="11" creationId="{9BE1859E-34FA-96F4-0BB0-4042AE40C97D}"/>
          </ac:picMkLst>
        </pc:picChg>
      </pc:sldChg>
      <pc:sldChg chg="addSp delSp modSp new del mod">
        <pc:chgData name="Kiirikki Konsta" userId="f503db88-ba90-4122-8c40-56b07f2a84a4" providerId="ADAL" clId="{D199A40A-A17E-4614-8F3B-B3C5306AE269}" dt="2026-03-23T16:33:36.860" v="202" actId="47"/>
        <pc:sldMkLst>
          <pc:docMk/>
          <pc:sldMk cId="3727604300" sldId="347"/>
        </pc:sldMkLst>
        <pc:spChg chg="del">
          <ac:chgData name="Kiirikki Konsta" userId="f503db88-ba90-4122-8c40-56b07f2a84a4" providerId="ADAL" clId="{D199A40A-A17E-4614-8F3B-B3C5306AE269}" dt="2026-03-23T16:33:06.308" v="193" actId="478"/>
          <ac:spMkLst>
            <pc:docMk/>
            <pc:sldMk cId="3727604300" sldId="347"/>
            <ac:spMk id="2" creationId="{69E3440D-BED9-06A4-1BEC-AC4B969E3AFF}"/>
          </ac:spMkLst>
        </pc:spChg>
        <pc:spChg chg="del">
          <ac:chgData name="Kiirikki Konsta" userId="f503db88-ba90-4122-8c40-56b07f2a84a4" providerId="ADAL" clId="{D199A40A-A17E-4614-8F3B-B3C5306AE269}" dt="2026-03-23T16:33:08.032" v="194" actId="478"/>
          <ac:spMkLst>
            <pc:docMk/>
            <pc:sldMk cId="3727604300" sldId="347"/>
            <ac:spMk id="3" creationId="{9F133EFE-C353-D106-CAED-A3BD6CBCF39E}"/>
          </ac:spMkLst>
        </pc:spChg>
        <pc:spChg chg="del">
          <ac:chgData name="Kiirikki Konsta" userId="f503db88-ba90-4122-8c40-56b07f2a84a4" providerId="ADAL" clId="{D199A40A-A17E-4614-8F3B-B3C5306AE269}" dt="2026-03-23T16:33:10.133" v="195" actId="478"/>
          <ac:spMkLst>
            <pc:docMk/>
            <pc:sldMk cId="3727604300" sldId="347"/>
            <ac:spMk id="6" creationId="{4C4AA2C6-1BB9-171A-DDB3-86FB99D70967}"/>
          </ac:spMkLst>
        </pc:spChg>
        <pc:picChg chg="add del mod">
          <ac:chgData name="Kiirikki Konsta" userId="f503db88-ba90-4122-8c40-56b07f2a84a4" providerId="ADAL" clId="{D199A40A-A17E-4614-8F3B-B3C5306AE269}" dt="2026-03-23T16:33:35.204" v="201" actId="21"/>
          <ac:picMkLst>
            <pc:docMk/>
            <pc:sldMk cId="3727604300" sldId="347"/>
            <ac:picMk id="7" creationId="{5579EF48-76A8-0998-46CA-7CB59EDCF84C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19:59:57.466" v="1328"/>
        <pc:sldMkLst>
          <pc:docMk/>
          <pc:sldMk cId="4161525326" sldId="348"/>
        </pc:sldMkLst>
        <pc:picChg chg="add mod">
          <ac:chgData name="Kiirikki Konsta" userId="f503db88-ba90-4122-8c40-56b07f2a84a4" providerId="ADAL" clId="{D199A40A-A17E-4614-8F3B-B3C5306AE269}" dt="2026-03-23T16:58:20.017" v="258" actId="14100"/>
          <ac:picMkLst>
            <pc:docMk/>
            <pc:sldMk cId="4161525326" sldId="348"/>
            <ac:picMk id="2" creationId="{CFAC4D57-0E46-7F13-CB36-4F732A03F973}"/>
          </ac:picMkLst>
        </pc:picChg>
        <pc:picChg chg="add del mod">
          <ac:chgData name="Kiirikki Konsta" userId="f503db88-ba90-4122-8c40-56b07f2a84a4" providerId="ADAL" clId="{D199A40A-A17E-4614-8F3B-B3C5306AE269}" dt="2026-03-23T16:57:53.784" v="251" actId="478"/>
          <ac:picMkLst>
            <pc:docMk/>
            <pc:sldMk cId="4161525326" sldId="348"/>
            <ac:picMk id="8" creationId="{8129459E-9D74-7B24-F290-8D3ADAFF929B}"/>
          </ac:picMkLst>
        </pc:picChg>
        <pc:picChg chg="add del">
          <ac:chgData name="Kiirikki Konsta" userId="f503db88-ba90-4122-8c40-56b07f2a84a4" providerId="ADAL" clId="{D199A40A-A17E-4614-8F3B-B3C5306AE269}" dt="2026-03-23T16:58:04.826" v="255" actId="478"/>
          <ac:picMkLst>
            <pc:docMk/>
            <pc:sldMk cId="4161525326" sldId="348"/>
            <ac:picMk id="11" creationId="{48C2CF05-4029-415C-D75B-619FE654E068}"/>
          </ac:picMkLst>
        </pc:picChg>
      </pc:sldChg>
      <pc:sldChg chg="addSp delSp modSp add mod ord">
        <pc:chgData name="Kiirikki Konsta" userId="f503db88-ba90-4122-8c40-56b07f2a84a4" providerId="ADAL" clId="{D199A40A-A17E-4614-8F3B-B3C5306AE269}" dt="2026-03-23T17:02:22.134" v="279" actId="14100"/>
        <pc:sldMkLst>
          <pc:docMk/>
          <pc:sldMk cId="677919438" sldId="349"/>
        </pc:sldMkLst>
        <pc:picChg chg="add del mod">
          <ac:chgData name="Kiirikki Konsta" userId="f503db88-ba90-4122-8c40-56b07f2a84a4" providerId="ADAL" clId="{D199A40A-A17E-4614-8F3B-B3C5306AE269}" dt="2026-03-23T17:02:10.605" v="272" actId="478"/>
          <ac:picMkLst>
            <pc:docMk/>
            <pc:sldMk cId="677919438" sldId="349"/>
            <ac:picMk id="3" creationId="{9DF21D63-C047-E996-FBFC-7275A1369124}"/>
          </ac:picMkLst>
        </pc:picChg>
        <pc:picChg chg="add mod">
          <ac:chgData name="Kiirikki Konsta" userId="f503db88-ba90-4122-8c40-56b07f2a84a4" providerId="ADAL" clId="{D199A40A-A17E-4614-8F3B-B3C5306AE269}" dt="2026-03-23T17:02:22.134" v="279" actId="14100"/>
          <ac:picMkLst>
            <pc:docMk/>
            <pc:sldMk cId="677919438" sldId="349"/>
            <ac:picMk id="7" creationId="{2238F413-7C41-6DEB-85EC-8A2FBCBAF42F}"/>
          </ac:picMkLst>
        </pc:picChg>
        <pc:picChg chg="del">
          <ac:chgData name="Kiirikki Konsta" userId="f503db88-ba90-4122-8c40-56b07f2a84a4" providerId="ADAL" clId="{D199A40A-A17E-4614-8F3B-B3C5306AE269}" dt="2026-03-23T17:01:22.999" v="268" actId="478"/>
          <ac:picMkLst>
            <pc:docMk/>
            <pc:sldMk cId="677919438" sldId="349"/>
            <ac:picMk id="11" creationId="{313731F2-A8E3-4EFB-D4FB-BBA307ED8080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20:34:44.822" v="2077"/>
        <pc:sldMkLst>
          <pc:docMk/>
          <pc:sldMk cId="2762207795" sldId="350"/>
        </pc:sldMkLst>
        <pc:spChg chg="add mod">
          <ac:chgData name="Kiirikki Konsta" userId="f503db88-ba90-4122-8c40-56b07f2a84a4" providerId="ADAL" clId="{D199A40A-A17E-4614-8F3B-B3C5306AE269}" dt="2026-03-23T20:29:21.347" v="1847" actId="207"/>
          <ac:spMkLst>
            <pc:docMk/>
            <pc:sldMk cId="2762207795" sldId="350"/>
            <ac:spMk id="5" creationId="{00E8773A-D891-B17A-0F9A-D3CE9DEAEBDE}"/>
          </ac:spMkLst>
        </pc:spChg>
        <pc:spChg chg="add mod">
          <ac:chgData name="Kiirikki Konsta" userId="f503db88-ba90-4122-8c40-56b07f2a84a4" providerId="ADAL" clId="{D199A40A-A17E-4614-8F3B-B3C5306AE269}" dt="2026-03-23T20:29:32.441" v="1854" actId="207"/>
          <ac:spMkLst>
            <pc:docMk/>
            <pc:sldMk cId="2762207795" sldId="350"/>
            <ac:spMk id="7" creationId="{8D1A95D3-C159-66D5-6C13-C20BF5D8DA02}"/>
          </ac:spMkLst>
        </pc:spChg>
        <pc:spChg chg="add del mod">
          <ac:chgData name="Kiirikki Konsta" userId="f503db88-ba90-4122-8c40-56b07f2a84a4" providerId="ADAL" clId="{D199A40A-A17E-4614-8F3B-B3C5306AE269}" dt="2026-03-23T20:34:36.245" v="2072" actId="478"/>
          <ac:spMkLst>
            <pc:docMk/>
            <pc:sldMk cId="2762207795" sldId="350"/>
            <ac:spMk id="8" creationId="{C19F16F0-8ACF-A937-8FDF-10FB0E30CA7D}"/>
          </ac:spMkLst>
        </pc:spChg>
        <pc:spChg chg="add mod">
          <ac:chgData name="Kiirikki Konsta" userId="f503db88-ba90-4122-8c40-56b07f2a84a4" providerId="ADAL" clId="{D199A40A-A17E-4614-8F3B-B3C5306AE269}" dt="2026-03-23T20:33:43.622" v="2018"/>
          <ac:spMkLst>
            <pc:docMk/>
            <pc:sldMk cId="2762207795" sldId="350"/>
            <ac:spMk id="9" creationId="{9C3AEB1A-0039-3C19-7FF6-B3CC9F67E63C}"/>
          </ac:spMkLst>
        </pc:spChg>
        <pc:spChg chg="del mod">
          <ac:chgData name="Kiirikki Konsta" userId="f503db88-ba90-4122-8c40-56b07f2a84a4" providerId="ADAL" clId="{D199A40A-A17E-4614-8F3B-B3C5306AE269}" dt="2026-03-23T20:29:12.781" v="1832" actId="478"/>
          <ac:spMkLst>
            <pc:docMk/>
            <pc:sldMk cId="2762207795" sldId="350"/>
            <ac:spMk id="10" creationId="{4BAD4F0C-A5C6-ACED-E035-90DAC94C10E3}"/>
          </ac:spMkLst>
        </pc:spChg>
        <pc:spChg chg="del mod">
          <ac:chgData name="Kiirikki Konsta" userId="f503db88-ba90-4122-8c40-56b07f2a84a4" providerId="ADAL" clId="{D199A40A-A17E-4614-8F3B-B3C5306AE269}" dt="2026-03-23T20:29:11.702" v="1831" actId="478"/>
          <ac:spMkLst>
            <pc:docMk/>
            <pc:sldMk cId="2762207795" sldId="350"/>
            <ac:spMk id="11" creationId="{C8AF3BE2-6488-7B7F-C84A-5495D359FBC9}"/>
          </ac:spMkLst>
        </pc:spChg>
        <pc:spChg chg="add mod">
          <ac:chgData name="Kiirikki Konsta" userId="f503db88-ba90-4122-8c40-56b07f2a84a4" providerId="ADAL" clId="{D199A40A-A17E-4614-8F3B-B3C5306AE269}" dt="2026-03-23T20:34:44.822" v="2077"/>
          <ac:spMkLst>
            <pc:docMk/>
            <pc:sldMk cId="2762207795" sldId="350"/>
            <ac:spMk id="12" creationId="{D5335AA5-9321-69AC-F353-A81B370C0C0B}"/>
          </ac:spMkLst>
        </pc:spChg>
        <pc:picChg chg="add mod ord">
          <ac:chgData name="Kiirikki Konsta" userId="f503db88-ba90-4122-8c40-56b07f2a84a4" providerId="ADAL" clId="{D199A40A-A17E-4614-8F3B-B3C5306AE269}" dt="2026-03-23T18:21:26.459" v="1090" actId="1076"/>
          <ac:picMkLst>
            <pc:docMk/>
            <pc:sldMk cId="2762207795" sldId="350"/>
            <ac:picMk id="6" creationId="{B4AC5858-765E-257F-B8B3-057FCD6C9BEE}"/>
          </ac:picMkLst>
        </pc:picChg>
        <pc:picChg chg="del">
          <ac:chgData name="Kiirikki Konsta" userId="f503db88-ba90-4122-8c40-56b07f2a84a4" providerId="ADAL" clId="{D199A40A-A17E-4614-8F3B-B3C5306AE269}" dt="2026-03-23T18:16:42.120" v="1048" actId="478"/>
          <ac:picMkLst>
            <pc:docMk/>
            <pc:sldMk cId="2762207795" sldId="350"/>
            <ac:picMk id="9" creationId="{96219E69-27EB-6B27-CD7E-6DC270561486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20:34:48.474" v="2079"/>
        <pc:sldMkLst>
          <pc:docMk/>
          <pc:sldMk cId="1826716393" sldId="351"/>
        </pc:sldMkLst>
        <pc:spChg chg="add mod">
          <ac:chgData name="Kiirikki Konsta" userId="f503db88-ba90-4122-8c40-56b07f2a84a4" providerId="ADAL" clId="{D199A40A-A17E-4614-8F3B-B3C5306AE269}" dt="2026-03-23T20:28:21.196" v="1740" actId="207"/>
          <ac:spMkLst>
            <pc:docMk/>
            <pc:sldMk cId="1826716393" sldId="351"/>
            <ac:spMk id="5" creationId="{8C4E4D1D-3909-87AD-31C7-CB51E61203B2}"/>
          </ac:spMkLst>
        </pc:spChg>
        <pc:spChg chg="add mod">
          <ac:chgData name="Kiirikki Konsta" userId="f503db88-ba90-4122-8c40-56b07f2a84a4" providerId="ADAL" clId="{D199A40A-A17E-4614-8F3B-B3C5306AE269}" dt="2026-03-23T20:28:10.978" v="1719" actId="207"/>
          <ac:spMkLst>
            <pc:docMk/>
            <pc:sldMk cId="1826716393" sldId="351"/>
            <ac:spMk id="6" creationId="{36027EE5-C8B2-6504-3C63-888EC6CE584F}"/>
          </ac:spMkLst>
        </pc:spChg>
        <pc:spChg chg="add del mod">
          <ac:chgData name="Kiirikki Konsta" userId="f503db88-ba90-4122-8c40-56b07f2a84a4" providerId="ADAL" clId="{D199A40A-A17E-4614-8F3B-B3C5306AE269}" dt="2026-03-23T20:34:32.401" v="2070" actId="478"/>
          <ac:spMkLst>
            <pc:docMk/>
            <pc:sldMk cId="1826716393" sldId="351"/>
            <ac:spMk id="7" creationId="{59F38E51-8D3B-AB36-A210-D2B428349714}"/>
          </ac:spMkLst>
        </pc:spChg>
        <pc:spChg chg="add mod">
          <ac:chgData name="Kiirikki Konsta" userId="f503db88-ba90-4122-8c40-56b07f2a84a4" providerId="ADAL" clId="{D199A40A-A17E-4614-8F3B-B3C5306AE269}" dt="2026-03-23T20:33:40.849" v="2016"/>
          <ac:spMkLst>
            <pc:docMk/>
            <pc:sldMk cId="1826716393" sldId="351"/>
            <ac:spMk id="8" creationId="{9AC77F32-63B4-F04A-BF48-DE2678B6953B}"/>
          </ac:spMkLst>
        </pc:spChg>
        <pc:spChg chg="add mod">
          <ac:chgData name="Kiirikki Konsta" userId="f503db88-ba90-4122-8c40-56b07f2a84a4" providerId="ADAL" clId="{D199A40A-A17E-4614-8F3B-B3C5306AE269}" dt="2026-03-23T20:34:48.474" v="2079"/>
          <ac:spMkLst>
            <pc:docMk/>
            <pc:sldMk cId="1826716393" sldId="351"/>
            <ac:spMk id="9" creationId="{C49B6AF7-41C3-A14A-AF9F-6C5995654224}"/>
          </ac:spMkLst>
        </pc:spChg>
        <pc:spChg chg="del mod">
          <ac:chgData name="Kiirikki Konsta" userId="f503db88-ba90-4122-8c40-56b07f2a84a4" providerId="ADAL" clId="{D199A40A-A17E-4614-8F3B-B3C5306AE269}" dt="2026-03-23T20:27:41.507" v="1626" actId="478"/>
          <ac:spMkLst>
            <pc:docMk/>
            <pc:sldMk cId="1826716393" sldId="351"/>
            <ac:spMk id="10" creationId="{D058B0A1-309D-11CE-A4C0-26CFC7535A3D}"/>
          </ac:spMkLst>
        </pc:spChg>
        <pc:spChg chg="del">
          <ac:chgData name="Kiirikki Konsta" userId="f503db88-ba90-4122-8c40-56b07f2a84a4" providerId="ADAL" clId="{D199A40A-A17E-4614-8F3B-B3C5306AE269}" dt="2026-03-23T20:27:40.341" v="1625" actId="478"/>
          <ac:spMkLst>
            <pc:docMk/>
            <pc:sldMk cId="1826716393" sldId="351"/>
            <ac:spMk id="11" creationId="{5334159E-03FA-364F-45AF-D24B124636FB}"/>
          </ac:spMkLst>
        </pc:spChg>
        <pc:picChg chg="mod">
          <ac:chgData name="Kiirikki Konsta" userId="f503db88-ba90-4122-8c40-56b07f2a84a4" providerId="ADAL" clId="{D199A40A-A17E-4614-8F3B-B3C5306AE269}" dt="2026-03-23T18:25:58.502" v="1128" actId="1076"/>
          <ac:picMkLst>
            <pc:docMk/>
            <pc:sldMk cId="1826716393" sldId="351"/>
            <ac:picMk id="13" creationId="{25E3BF0B-8E98-8D6F-AC6E-383245157C32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20:34:46.663" v="2078"/>
        <pc:sldMkLst>
          <pc:docMk/>
          <pc:sldMk cId="490374268" sldId="352"/>
        </pc:sldMkLst>
        <pc:spChg chg="add mod">
          <ac:chgData name="Kiirikki Konsta" userId="f503db88-ba90-4122-8c40-56b07f2a84a4" providerId="ADAL" clId="{D199A40A-A17E-4614-8F3B-B3C5306AE269}" dt="2026-03-23T20:32:02.796" v="1956" actId="14100"/>
          <ac:spMkLst>
            <pc:docMk/>
            <pc:sldMk cId="490374268" sldId="352"/>
            <ac:spMk id="5" creationId="{D4E70133-615C-5878-F34B-2E3B21F93F87}"/>
          </ac:spMkLst>
        </pc:spChg>
        <pc:spChg chg="add mod">
          <ac:chgData name="Kiirikki Konsta" userId="f503db88-ba90-4122-8c40-56b07f2a84a4" providerId="ADAL" clId="{D199A40A-A17E-4614-8F3B-B3C5306AE269}" dt="2026-03-23T20:28:55.003" v="1830" actId="207"/>
          <ac:spMkLst>
            <pc:docMk/>
            <pc:sldMk cId="490374268" sldId="352"/>
            <ac:spMk id="6" creationId="{B0863F2B-3C1C-0F82-A6E3-22F0D02512AE}"/>
          </ac:spMkLst>
        </pc:spChg>
        <pc:spChg chg="add del mod">
          <ac:chgData name="Kiirikki Konsta" userId="f503db88-ba90-4122-8c40-56b07f2a84a4" providerId="ADAL" clId="{D199A40A-A17E-4614-8F3B-B3C5306AE269}" dt="2026-03-23T20:34:34.538" v="2071" actId="478"/>
          <ac:spMkLst>
            <pc:docMk/>
            <pc:sldMk cId="490374268" sldId="352"/>
            <ac:spMk id="7" creationId="{0B6FFE46-7EBE-D5AE-9CB6-6F0F6EAD5568}"/>
          </ac:spMkLst>
        </pc:spChg>
        <pc:spChg chg="add mod">
          <ac:chgData name="Kiirikki Konsta" userId="f503db88-ba90-4122-8c40-56b07f2a84a4" providerId="ADAL" clId="{D199A40A-A17E-4614-8F3B-B3C5306AE269}" dt="2026-03-23T20:33:42.267" v="2017"/>
          <ac:spMkLst>
            <pc:docMk/>
            <pc:sldMk cId="490374268" sldId="352"/>
            <ac:spMk id="8" creationId="{DA5113C5-22E7-5D1F-16A1-D0129D277FC0}"/>
          </ac:spMkLst>
        </pc:spChg>
        <pc:spChg chg="add mod">
          <ac:chgData name="Kiirikki Konsta" userId="f503db88-ba90-4122-8c40-56b07f2a84a4" providerId="ADAL" clId="{D199A40A-A17E-4614-8F3B-B3C5306AE269}" dt="2026-03-23T20:34:46.663" v="2078"/>
          <ac:spMkLst>
            <pc:docMk/>
            <pc:sldMk cId="490374268" sldId="352"/>
            <ac:spMk id="9" creationId="{5160B25E-0071-4CE7-4692-E367CD1C2BCD}"/>
          </ac:spMkLst>
        </pc:spChg>
        <pc:spChg chg="del">
          <ac:chgData name="Kiirikki Konsta" userId="f503db88-ba90-4122-8c40-56b07f2a84a4" providerId="ADAL" clId="{D199A40A-A17E-4614-8F3B-B3C5306AE269}" dt="2026-03-23T20:28:28.580" v="1742" actId="478"/>
          <ac:spMkLst>
            <pc:docMk/>
            <pc:sldMk cId="490374268" sldId="352"/>
            <ac:spMk id="10" creationId="{EE62250C-B24A-0C55-D48F-8497B9027E87}"/>
          </ac:spMkLst>
        </pc:spChg>
        <pc:spChg chg="del">
          <ac:chgData name="Kiirikki Konsta" userId="f503db88-ba90-4122-8c40-56b07f2a84a4" providerId="ADAL" clId="{D199A40A-A17E-4614-8F3B-B3C5306AE269}" dt="2026-03-23T20:28:28.100" v="1741" actId="478"/>
          <ac:spMkLst>
            <pc:docMk/>
            <pc:sldMk cId="490374268" sldId="352"/>
            <ac:spMk id="11" creationId="{0A443692-68EF-9EC7-4854-2AECE6F05A2C}"/>
          </ac:spMkLst>
        </pc:spChg>
        <pc:picChg chg="mod">
          <ac:chgData name="Kiirikki Konsta" userId="f503db88-ba90-4122-8c40-56b07f2a84a4" providerId="ADAL" clId="{D199A40A-A17E-4614-8F3B-B3C5306AE269}" dt="2026-03-23T18:26:09.468" v="1135" actId="1036"/>
          <ac:picMkLst>
            <pc:docMk/>
            <pc:sldMk cId="490374268" sldId="352"/>
            <ac:picMk id="13" creationId="{386D8806-3D1F-45FD-D4B5-02C531AC393E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20:34:43.152" v="2076"/>
        <pc:sldMkLst>
          <pc:docMk/>
          <pc:sldMk cId="1725680613" sldId="353"/>
        </pc:sldMkLst>
        <pc:spChg chg="add mod">
          <ac:chgData name="Kiirikki Konsta" userId="f503db88-ba90-4122-8c40-56b07f2a84a4" providerId="ADAL" clId="{D199A40A-A17E-4614-8F3B-B3C5306AE269}" dt="2026-03-23T20:30:08.429" v="1890" actId="207"/>
          <ac:spMkLst>
            <pc:docMk/>
            <pc:sldMk cId="1725680613" sldId="353"/>
            <ac:spMk id="5" creationId="{597A9310-14FF-A5E9-792C-CEAD87AD04DD}"/>
          </ac:spMkLst>
        </pc:spChg>
        <pc:spChg chg="add mod">
          <ac:chgData name="Kiirikki Konsta" userId="f503db88-ba90-4122-8c40-56b07f2a84a4" providerId="ADAL" clId="{D199A40A-A17E-4614-8F3B-B3C5306AE269}" dt="2026-03-23T20:29:58.825" v="1875" actId="207"/>
          <ac:spMkLst>
            <pc:docMk/>
            <pc:sldMk cId="1725680613" sldId="353"/>
            <ac:spMk id="7" creationId="{9B8FC587-E0B1-5D4F-6C4A-80DDA07557D6}"/>
          </ac:spMkLst>
        </pc:spChg>
        <pc:spChg chg="add del mod">
          <ac:chgData name="Kiirikki Konsta" userId="f503db88-ba90-4122-8c40-56b07f2a84a4" providerId="ADAL" clId="{D199A40A-A17E-4614-8F3B-B3C5306AE269}" dt="2026-03-23T20:34:38.264" v="2073" actId="478"/>
          <ac:spMkLst>
            <pc:docMk/>
            <pc:sldMk cId="1725680613" sldId="353"/>
            <ac:spMk id="8" creationId="{D4761226-89A4-549E-2070-1FA7C675195D}"/>
          </ac:spMkLst>
        </pc:spChg>
        <pc:spChg chg="add mod">
          <ac:chgData name="Kiirikki Konsta" userId="f503db88-ba90-4122-8c40-56b07f2a84a4" providerId="ADAL" clId="{D199A40A-A17E-4614-8F3B-B3C5306AE269}" dt="2026-03-23T20:33:45.296" v="2019"/>
          <ac:spMkLst>
            <pc:docMk/>
            <pc:sldMk cId="1725680613" sldId="353"/>
            <ac:spMk id="9" creationId="{FA772251-8FDD-BB4B-3F6A-6371B9B89922}"/>
          </ac:spMkLst>
        </pc:spChg>
        <pc:spChg chg="del mod">
          <ac:chgData name="Kiirikki Konsta" userId="f503db88-ba90-4122-8c40-56b07f2a84a4" providerId="ADAL" clId="{D199A40A-A17E-4614-8F3B-B3C5306AE269}" dt="2026-03-23T20:29:39.379" v="1856" actId="478"/>
          <ac:spMkLst>
            <pc:docMk/>
            <pc:sldMk cId="1725680613" sldId="353"/>
            <ac:spMk id="10" creationId="{B23640D2-01E9-A35B-A62B-D9595ADA3759}"/>
          </ac:spMkLst>
        </pc:spChg>
        <pc:spChg chg="del mod">
          <ac:chgData name="Kiirikki Konsta" userId="f503db88-ba90-4122-8c40-56b07f2a84a4" providerId="ADAL" clId="{D199A40A-A17E-4614-8F3B-B3C5306AE269}" dt="2026-03-23T20:29:38.161" v="1855" actId="478"/>
          <ac:spMkLst>
            <pc:docMk/>
            <pc:sldMk cId="1725680613" sldId="353"/>
            <ac:spMk id="11" creationId="{FFF6A105-0B0C-A186-7A5A-C8DBA0818FB6}"/>
          </ac:spMkLst>
        </pc:spChg>
        <pc:spChg chg="add mod">
          <ac:chgData name="Kiirikki Konsta" userId="f503db88-ba90-4122-8c40-56b07f2a84a4" providerId="ADAL" clId="{D199A40A-A17E-4614-8F3B-B3C5306AE269}" dt="2026-03-23T20:34:43.152" v="2076"/>
          <ac:spMkLst>
            <pc:docMk/>
            <pc:sldMk cId="1725680613" sldId="353"/>
            <ac:spMk id="12" creationId="{D7042844-1106-01D5-A0E4-D4A4B46298A3}"/>
          </ac:spMkLst>
        </pc:spChg>
        <pc:picChg chg="mod">
          <ac:chgData name="Kiirikki Konsta" userId="f503db88-ba90-4122-8c40-56b07f2a84a4" providerId="ADAL" clId="{D199A40A-A17E-4614-8F3B-B3C5306AE269}" dt="2026-03-23T18:24:32.718" v="1113" actId="1076"/>
          <ac:picMkLst>
            <pc:docMk/>
            <pc:sldMk cId="1725680613" sldId="353"/>
            <ac:picMk id="6" creationId="{2DB0A305-3D27-0403-01F2-9C282BDFC2B5}"/>
          </ac:picMkLst>
        </pc:picChg>
      </pc:sldChg>
      <pc:sldChg chg="addSp delSp modSp add mod modTransition">
        <pc:chgData name="Kiirikki Konsta" userId="f503db88-ba90-4122-8c40-56b07f2a84a4" providerId="ADAL" clId="{D199A40A-A17E-4614-8F3B-B3C5306AE269}" dt="2026-03-23T20:35:24.551" v="2124" actId="14100"/>
        <pc:sldMkLst>
          <pc:docMk/>
          <pc:sldMk cId="2103032299" sldId="354"/>
        </pc:sldMkLst>
        <pc:spChg chg="mod">
          <ac:chgData name="Kiirikki Konsta" userId="f503db88-ba90-4122-8c40-56b07f2a84a4" providerId="ADAL" clId="{D199A40A-A17E-4614-8F3B-B3C5306AE269}" dt="2026-03-23T20:30:31.546" v="1896" actId="1076"/>
          <ac:spMkLst>
            <pc:docMk/>
            <pc:sldMk cId="2103032299" sldId="354"/>
            <ac:spMk id="2" creationId="{1F1A8AC5-5732-E20B-BB1E-C290C334D933}"/>
          </ac:spMkLst>
        </pc:spChg>
        <pc:spChg chg="add mod">
          <ac:chgData name="Kiirikki Konsta" userId="f503db88-ba90-4122-8c40-56b07f2a84a4" providerId="ADAL" clId="{D199A40A-A17E-4614-8F3B-B3C5306AE269}" dt="2026-03-23T20:35:24.551" v="2124" actId="14100"/>
          <ac:spMkLst>
            <pc:docMk/>
            <pc:sldMk cId="2103032299" sldId="354"/>
            <ac:spMk id="5" creationId="{E993817B-C6CE-F09C-EB1A-4360D78DAF6D}"/>
          </ac:spMkLst>
        </pc:spChg>
        <pc:spChg chg="add mod">
          <ac:chgData name="Kiirikki Konsta" userId="f503db88-ba90-4122-8c40-56b07f2a84a4" providerId="ADAL" clId="{D199A40A-A17E-4614-8F3B-B3C5306AE269}" dt="2026-03-23T20:30:29.929" v="1895" actId="14100"/>
          <ac:spMkLst>
            <pc:docMk/>
            <pc:sldMk cId="2103032299" sldId="354"/>
            <ac:spMk id="7" creationId="{77621B4E-DE33-2340-EC2F-BECB9594F123}"/>
          </ac:spMkLst>
        </pc:spChg>
        <pc:spChg chg="add del mod">
          <ac:chgData name="Kiirikki Konsta" userId="f503db88-ba90-4122-8c40-56b07f2a84a4" providerId="ADAL" clId="{D199A40A-A17E-4614-8F3B-B3C5306AE269}" dt="2026-03-23T20:34:40.218" v="2074" actId="478"/>
          <ac:spMkLst>
            <pc:docMk/>
            <pc:sldMk cId="2103032299" sldId="354"/>
            <ac:spMk id="8" creationId="{36ADD1B3-6886-3BB6-D7BC-89126DB0D423}"/>
          </ac:spMkLst>
        </pc:spChg>
        <pc:spChg chg="add mod">
          <ac:chgData name="Kiirikki Konsta" userId="f503db88-ba90-4122-8c40-56b07f2a84a4" providerId="ADAL" clId="{D199A40A-A17E-4614-8F3B-B3C5306AE269}" dt="2026-03-23T20:33:46.559" v="2020"/>
          <ac:spMkLst>
            <pc:docMk/>
            <pc:sldMk cId="2103032299" sldId="354"/>
            <ac:spMk id="9" creationId="{DC36AA88-3EFE-1605-542A-6C9B569F35FD}"/>
          </ac:spMkLst>
        </pc:spChg>
        <pc:spChg chg="del mod">
          <ac:chgData name="Kiirikki Konsta" userId="f503db88-ba90-4122-8c40-56b07f2a84a4" providerId="ADAL" clId="{D199A40A-A17E-4614-8F3B-B3C5306AE269}" dt="2026-03-23T20:30:20.656" v="1892" actId="478"/>
          <ac:spMkLst>
            <pc:docMk/>
            <pc:sldMk cId="2103032299" sldId="354"/>
            <ac:spMk id="10" creationId="{BB2390E7-D41D-D666-FD6B-F79F30696515}"/>
          </ac:spMkLst>
        </pc:spChg>
        <pc:spChg chg="del">
          <ac:chgData name="Kiirikki Konsta" userId="f503db88-ba90-4122-8c40-56b07f2a84a4" providerId="ADAL" clId="{D199A40A-A17E-4614-8F3B-B3C5306AE269}" dt="2026-03-23T20:30:19.534" v="1891" actId="478"/>
          <ac:spMkLst>
            <pc:docMk/>
            <pc:sldMk cId="2103032299" sldId="354"/>
            <ac:spMk id="11" creationId="{9CB8A340-7FBC-A19A-FD91-6566374223DE}"/>
          </ac:spMkLst>
        </pc:spChg>
        <pc:spChg chg="add mod">
          <ac:chgData name="Kiirikki Konsta" userId="f503db88-ba90-4122-8c40-56b07f2a84a4" providerId="ADAL" clId="{D199A40A-A17E-4614-8F3B-B3C5306AE269}" dt="2026-03-23T20:34:41.366" v="2075"/>
          <ac:spMkLst>
            <pc:docMk/>
            <pc:sldMk cId="2103032299" sldId="354"/>
            <ac:spMk id="12" creationId="{9D7F9F1B-4C75-0D61-1F2F-7D277D206689}"/>
          </ac:spMkLst>
        </pc:spChg>
        <pc:picChg chg="mod">
          <ac:chgData name="Kiirikki Konsta" userId="f503db88-ba90-4122-8c40-56b07f2a84a4" providerId="ADAL" clId="{D199A40A-A17E-4614-8F3B-B3C5306AE269}" dt="2026-03-23T18:24:59.148" v="1119" actId="1076"/>
          <ac:picMkLst>
            <pc:docMk/>
            <pc:sldMk cId="2103032299" sldId="354"/>
            <ac:picMk id="6" creationId="{27824BAA-9EF3-E102-40F7-C77A93501AE7}"/>
          </ac:picMkLst>
        </pc:picChg>
      </pc:sldChg>
      <pc:sldChg chg="addSp delSp modSp add mod ord modTransition delAnim">
        <pc:chgData name="Kiirikki Konsta" userId="f503db88-ba90-4122-8c40-56b07f2a84a4" providerId="ADAL" clId="{D199A40A-A17E-4614-8F3B-B3C5306AE269}" dt="2026-03-23T19:58:51.087" v="1325"/>
        <pc:sldMkLst>
          <pc:docMk/>
          <pc:sldMk cId="3447351001" sldId="355"/>
        </pc:sldMkLst>
        <pc:spChg chg="mod">
          <ac:chgData name="Kiirikki Konsta" userId="f503db88-ba90-4122-8c40-56b07f2a84a4" providerId="ADAL" clId="{D199A40A-A17E-4614-8F3B-B3C5306AE269}" dt="2026-03-23T18:27:10.322" v="1150" actId="20577"/>
          <ac:spMkLst>
            <pc:docMk/>
            <pc:sldMk cId="3447351001" sldId="355"/>
            <ac:spMk id="2" creationId="{ADD29818-F07E-7E71-3D2F-997FB344BA87}"/>
          </ac:spMkLst>
        </pc:spChg>
        <pc:picChg chg="add mod">
          <ac:chgData name="Kiirikki Konsta" userId="f503db88-ba90-4122-8c40-56b07f2a84a4" providerId="ADAL" clId="{D199A40A-A17E-4614-8F3B-B3C5306AE269}" dt="2026-03-23T18:28:44.980" v="1157" actId="1076"/>
          <ac:picMkLst>
            <pc:docMk/>
            <pc:sldMk cId="3447351001" sldId="355"/>
            <ac:picMk id="6" creationId="{A093F865-1CC8-EA66-952A-3D06222B3DD1}"/>
          </ac:picMkLst>
        </pc:picChg>
        <pc:picChg chg="del">
          <ac:chgData name="Kiirikki Konsta" userId="f503db88-ba90-4122-8c40-56b07f2a84a4" providerId="ADAL" clId="{D199A40A-A17E-4614-8F3B-B3C5306AE269}" dt="2026-03-23T18:27:13.920" v="1153" actId="478"/>
          <ac:picMkLst>
            <pc:docMk/>
            <pc:sldMk cId="3447351001" sldId="355"/>
            <ac:picMk id="7" creationId="{FDD99F37-C573-67E2-95C3-08FB9BF8E7B2}"/>
          </ac:picMkLst>
        </pc:picChg>
        <pc:picChg chg="del">
          <ac:chgData name="Kiirikki Konsta" userId="f503db88-ba90-4122-8c40-56b07f2a84a4" providerId="ADAL" clId="{D199A40A-A17E-4614-8F3B-B3C5306AE269}" dt="2026-03-23T18:27:12.978" v="1152" actId="478"/>
          <ac:picMkLst>
            <pc:docMk/>
            <pc:sldMk cId="3447351001" sldId="355"/>
            <ac:picMk id="9" creationId="{8CED622F-CD51-07FA-929B-2755284A48A2}"/>
          </ac:picMkLst>
        </pc:picChg>
        <pc:picChg chg="del">
          <ac:chgData name="Kiirikki Konsta" userId="f503db88-ba90-4122-8c40-56b07f2a84a4" providerId="ADAL" clId="{D199A40A-A17E-4614-8F3B-B3C5306AE269}" dt="2026-03-23T18:27:11.448" v="1151" actId="478"/>
          <ac:picMkLst>
            <pc:docMk/>
            <pc:sldMk cId="3447351001" sldId="355"/>
            <ac:picMk id="11" creationId="{C3CD81C5-08D7-EA04-75F8-3E813626D4D5}"/>
          </ac:picMkLst>
        </pc:picChg>
      </pc:sldChg>
      <pc:sldChg chg="addSp delSp modSp add mod modClrScheme delAnim modAnim chgLayout">
        <pc:chgData name="Kiirikki Konsta" userId="f503db88-ba90-4122-8c40-56b07f2a84a4" providerId="ADAL" clId="{D199A40A-A17E-4614-8F3B-B3C5306AE269}" dt="2026-03-23T20:01:47.628" v="1333"/>
        <pc:sldMkLst>
          <pc:docMk/>
          <pc:sldMk cId="2341395286" sldId="356"/>
        </pc:sldMkLst>
        <pc:spChg chg="mod ord">
          <ac:chgData name="Kiirikki Konsta" userId="f503db88-ba90-4122-8c40-56b07f2a84a4" providerId="ADAL" clId="{D199A40A-A17E-4614-8F3B-B3C5306AE269}" dt="2026-03-23T19:57:18.788" v="1321" actId="166"/>
          <ac:spMkLst>
            <pc:docMk/>
            <pc:sldMk cId="2341395286" sldId="356"/>
            <ac:spMk id="2" creationId="{B8C839A4-1C4F-0B7B-9E18-EFFE42AAACAF}"/>
          </ac:spMkLst>
        </pc:spChg>
        <pc:spChg chg="mod">
          <ac:chgData name="Kiirikki Konsta" userId="f503db88-ba90-4122-8c40-56b07f2a84a4" providerId="ADAL" clId="{D199A40A-A17E-4614-8F3B-B3C5306AE269}" dt="2026-03-23T19:16:50.051" v="1298" actId="26606"/>
          <ac:spMkLst>
            <pc:docMk/>
            <pc:sldMk cId="2341395286" sldId="356"/>
            <ac:spMk id="3" creationId="{289F74CB-F6DF-A33E-FFD4-0113F79EC5B1}"/>
          </ac:spMkLst>
        </pc:spChg>
        <pc:spChg chg="mod">
          <ac:chgData name="Kiirikki Konsta" userId="f503db88-ba90-4122-8c40-56b07f2a84a4" providerId="ADAL" clId="{D199A40A-A17E-4614-8F3B-B3C5306AE269}" dt="2026-03-23T19:16:50.051" v="1298" actId="26606"/>
          <ac:spMkLst>
            <pc:docMk/>
            <pc:sldMk cId="2341395286" sldId="356"/>
            <ac:spMk id="4" creationId="{DA2E7A8A-1117-27A8-6991-326C364C258B}"/>
          </ac:spMkLst>
        </pc:spChg>
        <pc:spChg chg="add del mod">
          <ac:chgData name="Kiirikki Konsta" userId="f503db88-ba90-4122-8c40-56b07f2a84a4" providerId="ADAL" clId="{D199A40A-A17E-4614-8F3B-B3C5306AE269}" dt="2026-03-23T19:56:58.396" v="1319" actId="1076"/>
          <ac:spMkLst>
            <pc:docMk/>
            <pc:sldMk cId="2341395286" sldId="356"/>
            <ac:spMk id="10" creationId="{9FF16F27-B741-C3FF-D6E2-169B95270187}"/>
          </ac:spMkLst>
        </pc:spChg>
        <pc:graphicFrameChg chg="add del mod modGraphic">
          <ac:chgData name="Kiirikki Konsta" userId="f503db88-ba90-4122-8c40-56b07f2a84a4" providerId="ADAL" clId="{D199A40A-A17E-4614-8F3B-B3C5306AE269}" dt="2026-03-23T19:12:13.460" v="1214" actId="478"/>
          <ac:graphicFrameMkLst>
            <pc:docMk/>
            <pc:sldMk cId="2341395286" sldId="356"/>
            <ac:graphicFrameMk id="5" creationId="{8CED9355-DC8A-D9B7-9DD7-7D1D66494558}"/>
          </ac:graphicFrameMkLst>
        </pc:graphicFrameChg>
        <pc:graphicFrameChg chg="add del mod modGraphic">
          <ac:chgData name="Kiirikki Konsta" userId="f503db88-ba90-4122-8c40-56b07f2a84a4" providerId="ADAL" clId="{D199A40A-A17E-4614-8F3B-B3C5306AE269}" dt="2026-03-23T19:12:13.460" v="1214" actId="478"/>
          <ac:graphicFrameMkLst>
            <pc:docMk/>
            <pc:sldMk cId="2341395286" sldId="356"/>
            <ac:graphicFrameMk id="6" creationId="{0E183200-3CFC-0D78-27B9-964C9A8AB144}"/>
          </ac:graphicFrameMkLst>
        </pc:graphicFrameChg>
        <pc:graphicFrameChg chg="add del">
          <ac:chgData name="Kiirikki Konsta" userId="f503db88-ba90-4122-8c40-56b07f2a84a4" providerId="ADAL" clId="{D199A40A-A17E-4614-8F3B-B3C5306AE269}" dt="2026-03-23T19:16:50.051" v="1298" actId="26606"/>
          <ac:graphicFrameMkLst>
            <pc:docMk/>
            <pc:sldMk cId="2341395286" sldId="356"/>
            <ac:graphicFrameMk id="12" creationId="{7F52591D-62C8-76F6-EA81-783D23D638E7}"/>
          </ac:graphicFrameMkLst>
        </pc:graphicFrameChg>
        <pc:picChg chg="del">
          <ac:chgData name="Kiirikki Konsta" userId="f503db88-ba90-4122-8c40-56b07f2a84a4" providerId="ADAL" clId="{D199A40A-A17E-4614-8F3B-B3C5306AE269}" dt="2026-03-23T19:02:46.986" v="1185" actId="478"/>
          <ac:picMkLst>
            <pc:docMk/>
            <pc:sldMk cId="2341395286" sldId="356"/>
            <ac:picMk id="7" creationId="{48D014F8-BFAA-882A-1704-8E3AC0826E10}"/>
          </ac:picMkLst>
        </pc:picChg>
        <pc:picChg chg="del">
          <ac:chgData name="Kiirikki Konsta" userId="f503db88-ba90-4122-8c40-56b07f2a84a4" providerId="ADAL" clId="{D199A40A-A17E-4614-8F3B-B3C5306AE269}" dt="2026-03-23T19:02:46.661" v="1184" actId="478"/>
          <ac:picMkLst>
            <pc:docMk/>
            <pc:sldMk cId="2341395286" sldId="356"/>
            <ac:picMk id="9" creationId="{7F6321D9-62D4-F5CE-5C67-0A9F15A40E6A}"/>
          </ac:picMkLst>
        </pc:picChg>
        <pc:picChg chg="del">
          <ac:chgData name="Kiirikki Konsta" userId="f503db88-ba90-4122-8c40-56b07f2a84a4" providerId="ADAL" clId="{D199A40A-A17E-4614-8F3B-B3C5306AE269}" dt="2026-03-23T19:02:44.964" v="1183" actId="478"/>
          <ac:picMkLst>
            <pc:docMk/>
            <pc:sldMk cId="2341395286" sldId="356"/>
            <ac:picMk id="11" creationId="{E5FA34A2-4F83-A14C-555E-A98A77E6E2FE}"/>
          </ac:picMkLst>
        </pc:picChg>
        <pc:picChg chg="add del mod">
          <ac:chgData name="Kiirikki Konsta" userId="f503db88-ba90-4122-8c40-56b07f2a84a4" providerId="ADAL" clId="{D199A40A-A17E-4614-8F3B-B3C5306AE269}" dt="2026-03-23T19:14:46.269" v="1286" actId="478"/>
          <ac:picMkLst>
            <pc:docMk/>
            <pc:sldMk cId="2341395286" sldId="356"/>
            <ac:picMk id="13" creationId="{3FCD1B85-0393-E570-DD3C-8A388E8DA5C3}"/>
          </ac:picMkLst>
        </pc:picChg>
        <pc:picChg chg="add mod">
          <ac:chgData name="Kiirikki Konsta" userId="f503db88-ba90-4122-8c40-56b07f2a84a4" providerId="ADAL" clId="{D199A40A-A17E-4614-8F3B-B3C5306AE269}" dt="2026-03-23T19:57:25.865" v="1323" actId="1076"/>
          <ac:picMkLst>
            <pc:docMk/>
            <pc:sldMk cId="2341395286" sldId="356"/>
            <ac:picMk id="15" creationId="{243EE8D2-D53E-0F34-EA13-C15901D88E9C}"/>
          </ac:picMkLst>
        </pc:picChg>
      </pc:sldChg>
      <pc:sldChg chg="new del">
        <pc:chgData name="Kiirikki Konsta" userId="f503db88-ba90-4122-8c40-56b07f2a84a4" providerId="ADAL" clId="{D199A40A-A17E-4614-8F3B-B3C5306AE269}" dt="2026-03-23T19:44:16.734" v="1304" actId="47"/>
        <pc:sldMkLst>
          <pc:docMk/>
          <pc:sldMk cId="1342967845" sldId="357"/>
        </pc:sldMkLst>
      </pc:sldChg>
      <pc:sldChg chg="addSp delSp modSp new mod">
        <pc:chgData name="Kiirikki Konsta" userId="f503db88-ba90-4122-8c40-56b07f2a84a4" providerId="ADAL" clId="{D199A40A-A17E-4614-8F3B-B3C5306AE269}" dt="2026-03-23T20:22:52.068" v="1371" actId="1076"/>
        <pc:sldMkLst>
          <pc:docMk/>
          <pc:sldMk cId="1376470768" sldId="357"/>
        </pc:sldMkLst>
        <pc:spChg chg="mod">
          <ac:chgData name="Kiirikki Konsta" userId="f503db88-ba90-4122-8c40-56b07f2a84a4" providerId="ADAL" clId="{D199A40A-A17E-4614-8F3B-B3C5306AE269}" dt="2026-03-23T20:22:45.077" v="1368" actId="20577"/>
          <ac:spMkLst>
            <pc:docMk/>
            <pc:sldMk cId="1376470768" sldId="357"/>
            <ac:spMk id="2" creationId="{D48B355E-A68E-BDC0-58F1-4DB77B01D53C}"/>
          </ac:spMkLst>
        </pc:spChg>
        <pc:picChg chg="add del mod">
          <ac:chgData name="Kiirikki Konsta" userId="f503db88-ba90-4122-8c40-56b07f2a84a4" providerId="ADAL" clId="{D199A40A-A17E-4614-8F3B-B3C5306AE269}" dt="2026-03-23T20:02:22.034" v="1336" actId="478"/>
          <ac:picMkLst>
            <pc:docMk/>
            <pc:sldMk cId="1376470768" sldId="357"/>
            <ac:picMk id="7" creationId="{4F171EBE-E722-F8DD-CD08-CEBF3D93E8A9}"/>
          </ac:picMkLst>
        </pc:picChg>
        <pc:picChg chg="add del mod">
          <ac:chgData name="Kiirikki Konsta" userId="f503db88-ba90-4122-8c40-56b07f2a84a4" providerId="ADAL" clId="{D199A40A-A17E-4614-8F3B-B3C5306AE269}" dt="2026-03-23T20:02:50.715" v="1341" actId="478"/>
          <ac:picMkLst>
            <pc:docMk/>
            <pc:sldMk cId="1376470768" sldId="357"/>
            <ac:picMk id="9" creationId="{6B1B83DE-4E0E-A6AA-36CB-13DB4838544F}"/>
          </ac:picMkLst>
        </pc:picChg>
        <pc:picChg chg="add mod">
          <ac:chgData name="Kiirikki Konsta" userId="f503db88-ba90-4122-8c40-56b07f2a84a4" providerId="ADAL" clId="{D199A40A-A17E-4614-8F3B-B3C5306AE269}" dt="2026-03-23T20:22:52.068" v="1371" actId="1076"/>
          <ac:picMkLst>
            <pc:docMk/>
            <pc:sldMk cId="1376470768" sldId="357"/>
            <ac:picMk id="11" creationId="{0CB751DC-CC13-C226-4892-9A4E3EDAA0BF}"/>
          </ac:picMkLst>
        </pc:picChg>
      </pc:sldChg>
      <pc:sldChg chg="addSp delSp modSp new del mod">
        <pc:chgData name="Kiirikki Konsta" userId="f503db88-ba90-4122-8c40-56b07f2a84a4" providerId="ADAL" clId="{D199A40A-A17E-4614-8F3B-B3C5306AE269}" dt="2026-03-23T19:43:42.354" v="1302" actId="47"/>
        <pc:sldMkLst>
          <pc:docMk/>
          <pc:sldMk cId="3403281266" sldId="357"/>
        </pc:sldMkLst>
        <pc:picChg chg="add del mod">
          <ac:chgData name="Kiirikki Konsta" userId="f503db88-ba90-4122-8c40-56b07f2a84a4" providerId="ADAL" clId="{D199A40A-A17E-4614-8F3B-B3C5306AE269}" dt="2026-03-23T19:33:49.431" v="1301" actId="478"/>
          <ac:picMkLst>
            <pc:docMk/>
            <pc:sldMk cId="3403281266" sldId="357"/>
            <ac:picMk id="7" creationId="{845AE532-78C2-C11F-0539-6D04C56031E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4B5677-6D61-9DDB-18C5-EBCAA2820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BCFF4-2878-1D71-6624-7763B7DE1D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F51D7-3634-45F6-A9CF-2D63CD0A5EAF}" type="datetimeFigureOut">
              <a:rPr lang="en-GB" sz="800" smtClean="0"/>
              <a:t>23/03/2026</a:t>
            </a:fld>
            <a:endParaRPr lang="en-GB" sz="8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D6701-6398-3522-3C53-55DC5E66D2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0A865-D61F-8A30-C2FD-FF2303FBAF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C6DF-08BF-4B87-8BCC-4ED8CC3899B8}" type="slidenum">
              <a:rPr lang="en-GB" sz="800" smtClean="0"/>
              <a:t>‹#›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3721268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64A5F74A-CD8A-4953-B106-B5BDE091D867}" type="datetimeFigureOut">
              <a:rPr lang="fi-FI" smtClean="0"/>
              <a:pPr/>
              <a:t>23.3.2026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CB868C32-EF99-4F91-9ACD-FA27EAEF0DA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744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lto.fi/" TargetMode="External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lto.fi/" TargetMode="External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s://creativecommons.org/licenses/by-nc-nd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s://creativecommons.org/licenses/by-sa/4.0/" TargetMode="External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684B-3FE6-475D-9423-B30E6A1951C8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2" name="Freeform 57">
            <a:extLst>
              <a:ext uri="{FF2B5EF4-FFF2-40B4-BE49-F238E27FC236}">
                <a16:creationId xmlns:a16="http://schemas.microsoft.com/office/drawing/2014/main" id="{17EFE9D3-28EB-F61E-62CA-D0A7EF1C4AF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5E3F2E2-B01A-4EA0-B53A-783CFD6BF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938486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C22D7-D1D6-D8DB-06A4-46EE334904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655230-8B68-44EF-B783-026D4F8FFAEC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A431B-3F31-0E0E-6255-138EC93AAE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EC0DB-FC2B-561F-42FF-3B0802FA52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1E679320-8176-5122-FD61-C916AFC5735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0D99667-1BD3-E387-B471-4A360A677D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679227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4FB70F-5A28-497E-A41C-FD7514F26286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B5AED4-B00A-C1A4-E287-ED21BF24F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8" y="2936558"/>
            <a:ext cx="5183956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77A74CF-552F-AD8B-EBE0-4EC31A285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5183956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27271C-B890-2326-7DF3-F203CAEE8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85101F3-610F-B09D-488F-7AA3CF707C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9" y="4869160"/>
            <a:ext cx="5183955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  <p:sp>
        <p:nvSpPr>
          <p:cNvPr id="2" name="Freeform 57">
            <a:extLst>
              <a:ext uri="{FF2B5EF4-FFF2-40B4-BE49-F238E27FC236}">
                <a16:creationId xmlns:a16="http://schemas.microsoft.com/office/drawing/2014/main" id="{B431FDFA-DEB9-C4BC-6DBA-25D956B4D06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52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467FA-813C-49D1-B7BF-C1130C248F11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1011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766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934B24-1E21-467F-9084-C8C5661E8354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51617C-A1F8-7D62-64C2-33C28BF06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688" y="2205039"/>
            <a:ext cx="10080625" cy="3671886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290A9EE-B882-1AC8-FB03-9E891579AE3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206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/>
            </a:lvl1pPr>
            <a:lvl2pPr marL="539750" indent="-266700">
              <a:defRPr/>
            </a:lvl2pPr>
            <a:lvl3pPr marL="808038" indent="-276225">
              <a:defRPr/>
            </a:lvl3pPr>
            <a:lvl4pPr marL="1077913" indent="-266700">
              <a:defRPr/>
            </a:lvl4pPr>
            <a:lvl5pPr marL="1347788" indent="-266700">
              <a:defRPr/>
            </a:lvl5pPr>
            <a:lvl6pPr marL="1617663" indent="-266700">
              <a:defRPr/>
            </a:lvl6pPr>
            <a:lvl7pPr marL="1885950" indent="-276225">
              <a:defRPr/>
            </a:lvl7pPr>
            <a:lvl8pPr marL="2155825" indent="-266700">
              <a:defRPr/>
            </a:lvl8pPr>
            <a:lvl9pPr marL="2425700" indent="-2667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12BAE-B71B-437C-A2AF-418639675121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715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/>
            </a:lvl1pPr>
            <a:lvl2pPr marL="539750" indent="-266700">
              <a:defRPr/>
            </a:lvl2pPr>
            <a:lvl3pPr marL="808038" indent="-276225">
              <a:defRPr/>
            </a:lvl3pPr>
            <a:lvl4pPr marL="1077913" indent="-266700">
              <a:defRPr/>
            </a:lvl4pPr>
            <a:lvl5pPr marL="1347788" indent="-266700">
              <a:defRPr/>
            </a:lvl5pPr>
            <a:lvl6pPr marL="1617663" indent="-266700">
              <a:defRPr/>
            </a:lvl6pPr>
            <a:lvl7pPr marL="1885950" indent="-276225">
              <a:defRPr/>
            </a:lvl7pPr>
            <a:lvl8pPr marL="2155825" indent="-266700">
              <a:defRPr/>
            </a:lvl8pPr>
            <a:lvl9pPr marL="2425700" indent="-266700"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71BFF-E4A1-4707-93FC-8563C943DD30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0604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ullets and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57B0D-D759-BE7C-69E9-E5C99AD9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D14CD-046B-4F4C-C56E-9224E5C28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2205037"/>
            <a:ext cx="10080625" cy="3671887"/>
          </a:xfrm>
        </p:spPr>
        <p:txBody>
          <a:bodyPr/>
          <a:lstStyle>
            <a:lvl1pPr marL="269875" indent="-2698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539750" indent="-266700">
              <a:defRPr>
                <a:solidFill>
                  <a:schemeClr val="bg1"/>
                </a:solidFill>
              </a:defRPr>
            </a:lvl2pPr>
            <a:lvl3pPr marL="808038" indent="-276225">
              <a:defRPr>
                <a:solidFill>
                  <a:schemeClr val="bg1"/>
                </a:solidFill>
              </a:defRPr>
            </a:lvl3pPr>
            <a:lvl4pPr marL="1077913" indent="-266700">
              <a:defRPr>
                <a:solidFill>
                  <a:schemeClr val="bg1"/>
                </a:solidFill>
              </a:defRPr>
            </a:lvl4pPr>
            <a:lvl5pPr marL="1347788" indent="-266700">
              <a:defRPr>
                <a:solidFill>
                  <a:schemeClr val="bg1"/>
                </a:solidFill>
              </a:defRPr>
            </a:lvl5pPr>
            <a:lvl6pPr marL="1617663" indent="-266700">
              <a:defRPr>
                <a:solidFill>
                  <a:schemeClr val="bg1"/>
                </a:solidFill>
              </a:defRPr>
            </a:lvl6pPr>
            <a:lvl7pPr marL="1885950" indent="-276225">
              <a:defRPr>
                <a:solidFill>
                  <a:schemeClr val="bg1"/>
                </a:solidFill>
              </a:defRPr>
            </a:lvl7pPr>
            <a:lvl8pPr marL="2155825" indent="-266700">
              <a:defRPr>
                <a:solidFill>
                  <a:schemeClr val="bg1"/>
                </a:solidFill>
              </a:defRPr>
            </a:lvl8pPr>
            <a:lvl9pPr marL="2425700" indent="-26670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AD59-DDD9-3867-649E-CC4DA3F6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EA6CA2-0531-456B-9050-E7F42032D8D6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05C51-1C15-2D57-6D47-F4C9D3A4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A646-EADF-862C-0CF5-D579450F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925B5BF-537D-28C4-E616-ABEDC53298D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9321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62147-432F-47CA-B3F7-FF1BDF4702A1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8665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69969-231B-44FB-9091-690E0BD7114F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946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9" name="Freeform 57">
            <a:extLst>
              <a:ext uri="{FF2B5EF4-FFF2-40B4-BE49-F238E27FC236}">
                <a16:creationId xmlns:a16="http://schemas.microsoft.com/office/drawing/2014/main" id="{A5D5E610-A98C-3A95-E518-245E9ED802B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3EC4676-F135-74B2-E9B8-3777B5A34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2164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BEF15C-B043-43A0-A0B9-A7C3851CA46A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E3AF440-5C52-ECEB-B15D-EBBA951D8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4896296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2689DE4-F150-1AC4-080E-1FC4078AE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2205037"/>
            <a:ext cx="4896296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8D0D236-0E9F-85F5-9BC1-6B8DF3DB512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9642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BD51B-CAE9-4C8B-BB92-FD465072DF25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6337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7C87-E368-4AB3-89C6-A221F34B45EE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8874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2205037"/>
            <a:ext cx="3168104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0BFA1-AAA3-B436-0EE2-E469AA393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1825" y="2205037"/>
            <a:ext cx="3168352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D01B6-334F-4504-B978-97D35F87DFA6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A1A8FC-ED18-02E4-A33A-C74DEBE3A1B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68208" y="2205037"/>
            <a:ext cx="3168105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7912BB5-9834-D960-62E3-9D95A380EB5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26333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D1EF-0739-4C5B-9524-8BEF3BB5F7BD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5496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4A1C-CA86-46E5-8F05-76F5FD350AC0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8008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E05B-FFAF-0858-13F9-0EB7AD35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FC82C1-D7DB-4458-986C-B0F1A7288CAA}" type="datetime1">
              <a:rPr lang="fi-FI" smtClean="0"/>
              <a:t>23.3.2026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89D3-D829-039B-7727-4ABD59B9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E2EE-0379-76A8-D3FE-92AD796C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95DFD4-86D0-9FF1-D4D8-602EECF83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47" y="3182779"/>
            <a:ext cx="11371365" cy="492443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5A269375-E1A8-C31B-7E8E-7F024302667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7825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2C7BC-AA75-561B-AC06-1034496152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E39F31D-9760-489E-A79C-6E5B5382B858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C51CAF-7174-FC82-643D-1D327D1194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484465-F54B-AF10-4DE5-9408CEC679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82666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2C7BC-AA75-561B-AC06-1034496152F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3E8956-7C0A-44C3-B1A3-6E4AE3613B27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C51CAF-7174-FC82-643D-1D327D1194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484465-F54B-AF10-4DE5-9408CEC679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2217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1079971"/>
          </a:xfrm>
        </p:spPr>
        <p:txBody>
          <a:bodyPr/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4CDE-4B4B-6499-1855-DD7A0DEF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2205037"/>
            <a:ext cx="5327972" cy="3671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E9DBB8D9-1FAC-C1EB-F377-B1DBC3921D1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D950C6D-A26F-82AD-182C-D6A75325AAB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CEC7B84-591C-4A3A-A403-FE97A296DD2C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FD463F-4C08-CD4B-ACA8-A8D406E1D0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FDEFB73-E47C-07B1-833F-288DD37CC7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817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F4B42F-B9D8-4378-BF02-D824F49F9550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B76FCA5-9DA7-BF02-3EBB-BC56DDA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8" name="Freeform 57">
            <a:extLst>
              <a:ext uri="{FF2B5EF4-FFF2-40B4-BE49-F238E27FC236}">
                <a16:creationId xmlns:a16="http://schemas.microsoft.com/office/drawing/2014/main" id="{434624A2-7BEA-06E6-D760-D1499141D9B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04DE328-80C3-109D-6AD2-FD857FBB8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834635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2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tx1"/>
          </a:solidFill>
        </p:spPr>
        <p:txBody>
          <a:bodyPr lIns="360000" tIns="360000" rIns="360000" b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1076325" indent="0">
              <a:buNone/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0C619-D2A1-26CD-F8DE-1F1FC0A0E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C90D0-1F52-4DE2-B982-C486E2A9AFFC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340A2-ADB0-C4DB-BEC4-741C5D2BFA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832BD1-9BBA-98CE-116F-05ABC6CBA9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3048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tx1"/>
          </a:solidFill>
        </p:spPr>
        <p:txBody>
          <a:bodyPr lIns="360000" tIns="360000" rIns="360000" b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1076325" indent="0">
              <a:buNone/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0C619-D2A1-26CD-F8DE-1F1FC0A0EB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E54B5A-2A69-4D4D-A332-8B9147FB27DB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340A2-ADB0-C4DB-BEC4-741C5D2BFA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832BD1-9BBA-98CE-116F-05ABC6CBA9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54837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3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accent1"/>
          </a:solidFill>
        </p:spPr>
        <p:txBody>
          <a:bodyPr lIns="360000" tIns="360000" rIns="360000" b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FF4B69-C798-C3F1-7188-B925B03733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DC4F0-F8C6-06CD-A34E-EF0D5D3EF4F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36F48FB-63C6-422F-966C-03B6DCE1CE0D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46D1C0-3FD0-2362-C159-BEADDB3EF46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6C20592-6442-81CE-E493-1241C6AC5F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6872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3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9DCEB1-9C2B-0120-BA93-9B57D41B9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3429000"/>
            <a:ext cx="6096000" cy="3429000"/>
          </a:xfrm>
          <a:solidFill>
            <a:schemeClr val="bg1"/>
          </a:solidFill>
        </p:spPr>
        <p:txBody>
          <a:bodyPr lIns="360000" tIns="360000" rIns="360000" b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7FF4B69-C798-C3F1-7188-B925B03733A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0E494-A65E-1D78-DB63-3C5D959CBFE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108458C-CF0C-4049-86CF-B2655CB7213F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7EEDB51-27D7-7F66-3869-56438094A3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036D707-D9E0-5D34-60D5-E79DC688158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8677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image, Fit the image to frame by choosing: 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31FA69-E208-B16D-749C-C889E904FF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988" y="6165336"/>
            <a:ext cx="3852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1E97D-067B-6A56-E3C1-E0B0E8237E3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17B1CDB6-D777-4FF3-96BB-DEC94AE290FE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DD562FA-3522-5D86-6B5D-D46C31407CA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35D3F8-519A-BD10-B212-14EA8C3C6B2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933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2F443A1-A369-99FA-DAC7-9F6B92627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200" noProof="1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image, Fit the image to frame by choosing: crop&gt;fit / rajaa&gt;sovita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5327973" cy="415498"/>
          </a:xfrm>
        </p:spPr>
        <p:txBody>
          <a:bodyPr>
            <a:spAutoFit/>
          </a:bodyPr>
          <a:lstStyle>
            <a:lvl1pPr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31FA69-E208-B16D-749C-C889E904FF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988" y="6165336"/>
            <a:ext cx="3852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8E6FE-529C-6F82-E69C-32498ED04633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0AA2E-95C4-4369-9688-27B6C0B75F3F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28CC8F0-0CF6-102F-F83A-926998C0334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5F946C-BD14-D558-2FBC-9358BC12A7B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61057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1288-9FDF-491B-B30E-6230F14A86F2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1E4B692-D8EE-2089-7427-A5399BE66F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07988" y="1844674"/>
            <a:ext cx="2016119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DFA5604-DFA9-5599-E5FB-95F12FB285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827A3A4-CC58-367B-E36F-7AC44E8EC4D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711607" y="1844674"/>
            <a:ext cx="2088765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6A71658-2640-5820-00C0-A497E0475D0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087880" y="1844674"/>
            <a:ext cx="2016738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507729F-3FC3-227F-5A8B-85517FBB16B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392126" y="1844674"/>
            <a:ext cx="2088765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B959ACE-C45A-F672-6EF3-2497A285A00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9768409" y="1844674"/>
            <a:ext cx="2016120" cy="129629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#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9D79536-3D7F-7D6F-2BE3-5C618CB120D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284538"/>
            <a:ext cx="2088232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E9B545D8-3555-6CE3-D8FD-D2E749B189F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8819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6DB34C07-D845-0A71-7110-873D3E54FE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92144" y="3284538"/>
            <a:ext cx="2088232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812168A2-46B4-55B8-F41F-994C00D248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769028" y="3284538"/>
            <a:ext cx="2015604" cy="2592387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395700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0A84-C2D2-45CD-B785-8D917E528074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909D46F-AC09-DECA-BACA-C1675FF98C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87E3998-D801-6A68-FC17-6DEBC7159F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97F3D4F-F6AB-ED14-9484-30FEA150613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8819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F5BB4B25-AFF9-AFEA-85BA-E387072E7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9214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DB44BCB-11F4-E11F-6050-6499858CF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6902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0527BA6-8E7F-91F7-0FF5-EAFF7FBB23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7988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5B7FD09-6933-9B2C-E660-44271E46576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11607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E9BC9FF-8079-A9F7-940B-AD180B5C711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087880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BE256EA-AF3A-004E-60D5-EB46182584F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92126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3F0EB54-3301-1385-D27F-5E7B2877AC9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768409" y="1844673"/>
            <a:ext cx="1584000" cy="1584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3046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6FBF-088F-1B9C-4741-7B63EF76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DE99E-677A-4DE5-3484-E9ADD647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6394B-C362-4A73-B693-99B0A2EE94BB}" type="datetime1">
              <a:rPr lang="fi-FI" smtClean="0"/>
              <a:t>23.3.2026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29C55-0F2E-2EEA-823A-D1C128A5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8C97D-1A4E-B0F4-839E-4F69C9742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909D46F-AC09-DECA-BACA-C1675FF98C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687E3998-D801-6A68-FC17-6DEBC7159F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162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D97F3D4F-F6AB-ED14-9484-30FEA150613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8819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F5BB4B25-AFF9-AFEA-85BA-E387072E79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392144" y="3573016"/>
            <a:ext cx="2088232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ADB44BCB-11F4-E11F-6050-6499858CFA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69028" y="3573016"/>
            <a:ext cx="2015604" cy="2303909"/>
          </a:xfrm>
        </p:spPr>
        <p:txBody>
          <a:bodyPr/>
          <a:lstStyle>
            <a:lvl1pPr>
              <a:defRPr sz="1000"/>
            </a:lvl1pPr>
            <a:lvl2pPr marL="182563" indent="-182563">
              <a:defRPr sz="1000"/>
            </a:lvl2pPr>
            <a:lvl3pPr marL="355600" indent="-173038">
              <a:defRPr sz="1000"/>
            </a:lvl3pPr>
            <a:lvl4pPr marL="539750" indent="-184150">
              <a:defRPr sz="1000"/>
            </a:lvl4pPr>
            <a:lvl5pPr marL="722313" indent="-182563">
              <a:defRPr sz="1000"/>
            </a:lvl5pPr>
            <a:lvl6pPr marL="895350" indent="-173038">
              <a:defRPr sz="1000"/>
            </a:lvl6pPr>
            <a:lvl7pPr marL="1077913" indent="-182563">
              <a:defRPr sz="1000"/>
            </a:lvl7pPr>
            <a:lvl8pPr marL="1250950" indent="-173038">
              <a:defRPr sz="1000"/>
            </a:lvl8pPr>
            <a:lvl9pPr marL="1433513" indent="-182563"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0527BA6-8E7F-91F7-0FF5-EAFF7FBB237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7988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5B7FD09-6933-9B2C-E660-44271E46576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11607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E9BC9FF-8079-A9F7-940B-AD180B5C711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087880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BE256EA-AF3A-004E-60D5-EB46182584F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92126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3F0EB54-3301-1385-D27F-5E7B2877AC9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9768409" y="1844673"/>
            <a:ext cx="1584000" cy="1584000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3911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458FF-64ED-435F-A64E-8CF7909D49D0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9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CE6-9178-419C-B19E-30BC9B611166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664" y="6309320"/>
            <a:ext cx="7128792" cy="143869"/>
          </a:xfrm>
        </p:spPr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271696" y="6093296"/>
            <a:ext cx="1799968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GB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GB" sz="800" dirty="0">
                <a:solidFill>
                  <a:schemeClr val="tx1"/>
                </a:solidFill>
                <a:effectLst/>
              </a:rPr>
              <a:t>CC BY 4.0 unless otherwise stated</a:t>
            </a:r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214CDE0F-C7F0-6DFA-1951-F248FAE3B6B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762B69B-1F7F-2425-4B59-D4EFDFD2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596526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9C850-FCC7-48BF-92B6-2790250ADF04}" type="datetime1">
              <a:rPr lang="fi-FI" smtClean="0"/>
              <a:t>23.3.2026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06898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0C3D-E171-4ABC-88EB-757677575A78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30529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39489-2438-4B4C-A53C-391F9EBA6556}" type="datetime1">
              <a:rPr lang="fi-FI" smtClean="0"/>
              <a:t>23.3.2026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Presenter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39923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96E9-BA5C-FE6D-29D4-7D5BDF6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5A839-C462-B1DD-93DB-75C65FA0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1D7B66-3015-498D-90F2-E30BD1BB53D5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23428-9C34-BE00-F14D-566DEEC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2FB49-CD3A-1DDD-E564-703C4FE2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84BE95A-A922-2BF2-1E8C-87BF84158BE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4855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8857C-8954-2CAC-937A-943D6443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5E6A1D-FB5A-4154-9055-9738029B8830}" type="datetime1">
              <a:rPr lang="fi-FI" smtClean="0"/>
              <a:t>23.3.2026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ABC24-E5EB-DE80-2D0D-1287AD8F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041E-A4B9-C59D-237D-00ECB531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0EE8852-CD7C-BD4D-4DA0-21C63C2F15A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59337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4A4D6E-EA47-4FB6-4842-6266F798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379A93-4718-A4A6-52FF-0770DDE1F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2805066"/>
            <a:ext cx="4895924" cy="3648121"/>
          </a:xfrm>
          <a:custGeom>
            <a:avLst/>
            <a:gdLst>
              <a:gd name="T0" fmla="*/ 6475 w 6475"/>
              <a:gd name="T1" fmla="*/ 1671 h 4824"/>
              <a:gd name="T2" fmla="*/ 6332 w 6475"/>
              <a:gd name="T3" fmla="*/ 2506 h 4824"/>
              <a:gd name="T4" fmla="*/ 6191 w 6475"/>
              <a:gd name="T5" fmla="*/ 3343 h 4824"/>
              <a:gd name="T6" fmla="*/ 5547 w 6475"/>
              <a:gd name="T7" fmla="*/ 3343 h 4824"/>
              <a:gd name="T8" fmla="*/ 5428 w 6475"/>
              <a:gd name="T9" fmla="*/ 2506 h 4824"/>
              <a:gd name="T10" fmla="*/ 5309 w 6475"/>
              <a:gd name="T11" fmla="*/ 1671 h 4824"/>
              <a:gd name="T12" fmla="*/ 5309 w 6475"/>
              <a:gd name="T13" fmla="*/ 835 h 4824"/>
              <a:gd name="T14" fmla="*/ 5309 w 6475"/>
              <a:gd name="T15" fmla="*/ 0 h 4824"/>
              <a:gd name="T16" fmla="*/ 5892 w 6475"/>
              <a:gd name="T17" fmla="*/ 0 h 4824"/>
              <a:gd name="T18" fmla="*/ 6475 w 6475"/>
              <a:gd name="T19" fmla="*/ 0 h 4824"/>
              <a:gd name="T20" fmla="*/ 6475 w 6475"/>
              <a:gd name="T21" fmla="*/ 835 h 4824"/>
              <a:gd name="T22" fmla="*/ 6475 w 6475"/>
              <a:gd name="T23" fmla="*/ 1671 h 4824"/>
              <a:gd name="T24" fmla="*/ 3041 w 6475"/>
              <a:gd name="T25" fmla="*/ 3007 h 4824"/>
              <a:gd name="T26" fmla="*/ 2742 w 6475"/>
              <a:gd name="T27" fmla="*/ 2147 h 4824"/>
              <a:gd name="T28" fmla="*/ 2444 w 6475"/>
              <a:gd name="T29" fmla="*/ 1289 h 4824"/>
              <a:gd name="T30" fmla="*/ 2145 w 6475"/>
              <a:gd name="T31" fmla="*/ 2147 h 4824"/>
              <a:gd name="T32" fmla="*/ 1847 w 6475"/>
              <a:gd name="T33" fmla="*/ 3007 h 4824"/>
              <a:gd name="T34" fmla="*/ 2444 w 6475"/>
              <a:gd name="T35" fmla="*/ 3007 h 4824"/>
              <a:gd name="T36" fmla="*/ 3041 w 6475"/>
              <a:gd name="T37" fmla="*/ 3007 h 4824"/>
              <a:gd name="T38" fmla="*/ 4887 w 6475"/>
              <a:gd name="T39" fmla="*/ 4824 h 4824"/>
              <a:gd name="T40" fmla="*/ 4278 w 6475"/>
              <a:gd name="T41" fmla="*/ 4824 h 4824"/>
              <a:gd name="T42" fmla="*/ 3671 w 6475"/>
              <a:gd name="T43" fmla="*/ 4824 h 4824"/>
              <a:gd name="T44" fmla="*/ 3375 w 6475"/>
              <a:gd name="T45" fmla="*/ 3971 h 4824"/>
              <a:gd name="T46" fmla="*/ 2444 w 6475"/>
              <a:gd name="T47" fmla="*/ 3971 h 4824"/>
              <a:gd name="T48" fmla="*/ 1513 w 6475"/>
              <a:gd name="T49" fmla="*/ 3971 h 4824"/>
              <a:gd name="T50" fmla="*/ 1216 w 6475"/>
              <a:gd name="T51" fmla="*/ 4824 h 4824"/>
              <a:gd name="T52" fmla="*/ 607 w 6475"/>
              <a:gd name="T53" fmla="*/ 4824 h 4824"/>
              <a:gd name="T54" fmla="*/ 0 w 6475"/>
              <a:gd name="T55" fmla="*/ 4824 h 4824"/>
              <a:gd name="T56" fmla="*/ 214 w 6475"/>
              <a:gd name="T57" fmla="*/ 4221 h 4824"/>
              <a:gd name="T58" fmla="*/ 427 w 6475"/>
              <a:gd name="T59" fmla="*/ 3618 h 4824"/>
              <a:gd name="T60" fmla="*/ 641 w 6475"/>
              <a:gd name="T61" fmla="*/ 3015 h 4824"/>
              <a:gd name="T62" fmla="*/ 856 w 6475"/>
              <a:gd name="T63" fmla="*/ 2412 h 4824"/>
              <a:gd name="T64" fmla="*/ 1070 w 6475"/>
              <a:gd name="T65" fmla="*/ 1809 h 4824"/>
              <a:gd name="T66" fmla="*/ 1285 w 6475"/>
              <a:gd name="T67" fmla="*/ 1206 h 4824"/>
              <a:gd name="T68" fmla="*/ 1499 w 6475"/>
              <a:gd name="T69" fmla="*/ 603 h 4824"/>
              <a:gd name="T70" fmla="*/ 1714 w 6475"/>
              <a:gd name="T71" fmla="*/ 0 h 4824"/>
              <a:gd name="T72" fmla="*/ 2443 w 6475"/>
              <a:gd name="T73" fmla="*/ 0 h 4824"/>
              <a:gd name="T74" fmla="*/ 3173 w 6475"/>
              <a:gd name="T75" fmla="*/ 0 h 4824"/>
              <a:gd name="T76" fmla="*/ 3387 w 6475"/>
              <a:gd name="T77" fmla="*/ 603 h 4824"/>
              <a:gd name="T78" fmla="*/ 3601 w 6475"/>
              <a:gd name="T79" fmla="*/ 1206 h 4824"/>
              <a:gd name="T80" fmla="*/ 3814 w 6475"/>
              <a:gd name="T81" fmla="*/ 1809 h 4824"/>
              <a:gd name="T82" fmla="*/ 4029 w 6475"/>
              <a:gd name="T83" fmla="*/ 2412 h 4824"/>
              <a:gd name="T84" fmla="*/ 4243 w 6475"/>
              <a:gd name="T85" fmla="*/ 3015 h 4824"/>
              <a:gd name="T86" fmla="*/ 4458 w 6475"/>
              <a:gd name="T87" fmla="*/ 3618 h 4824"/>
              <a:gd name="T88" fmla="*/ 4672 w 6475"/>
              <a:gd name="T89" fmla="*/ 4221 h 4824"/>
              <a:gd name="T90" fmla="*/ 4887 w 6475"/>
              <a:gd name="T91" fmla="*/ 4824 h 4824"/>
              <a:gd name="T92" fmla="*/ 5343 w 6475"/>
              <a:gd name="T93" fmla="*/ 4824 h 4824"/>
              <a:gd name="T94" fmla="*/ 5343 w 6475"/>
              <a:gd name="T95" fmla="*/ 4277 h 4824"/>
              <a:gd name="T96" fmla="*/ 5343 w 6475"/>
              <a:gd name="T97" fmla="*/ 3730 h 4824"/>
              <a:gd name="T98" fmla="*/ 5891 w 6475"/>
              <a:gd name="T99" fmla="*/ 3730 h 4824"/>
              <a:gd name="T100" fmla="*/ 6440 w 6475"/>
              <a:gd name="T101" fmla="*/ 3730 h 4824"/>
              <a:gd name="T102" fmla="*/ 6440 w 6475"/>
              <a:gd name="T103" fmla="*/ 4277 h 4824"/>
              <a:gd name="T104" fmla="*/ 6440 w 6475"/>
              <a:gd name="T105" fmla="*/ 4824 h 4824"/>
              <a:gd name="T106" fmla="*/ 5891 w 6475"/>
              <a:gd name="T107" fmla="*/ 4824 h 4824"/>
              <a:gd name="T108" fmla="*/ 5343 w 6475"/>
              <a:gd name="T109" fmla="*/ 4824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75" h="4824">
                <a:moveTo>
                  <a:pt x="6475" y="1671"/>
                </a:moveTo>
                <a:lnTo>
                  <a:pt x="6332" y="2506"/>
                </a:lnTo>
                <a:lnTo>
                  <a:pt x="6191" y="3343"/>
                </a:lnTo>
                <a:lnTo>
                  <a:pt x="5547" y="3343"/>
                </a:lnTo>
                <a:lnTo>
                  <a:pt x="5428" y="2506"/>
                </a:lnTo>
                <a:lnTo>
                  <a:pt x="5309" y="1671"/>
                </a:lnTo>
                <a:lnTo>
                  <a:pt x="5309" y="835"/>
                </a:lnTo>
                <a:lnTo>
                  <a:pt x="5309" y="0"/>
                </a:lnTo>
                <a:lnTo>
                  <a:pt x="5892" y="0"/>
                </a:lnTo>
                <a:lnTo>
                  <a:pt x="6475" y="0"/>
                </a:lnTo>
                <a:lnTo>
                  <a:pt x="6475" y="835"/>
                </a:lnTo>
                <a:lnTo>
                  <a:pt x="6475" y="1671"/>
                </a:lnTo>
                <a:close/>
                <a:moveTo>
                  <a:pt x="3041" y="3007"/>
                </a:moveTo>
                <a:lnTo>
                  <a:pt x="2742" y="2147"/>
                </a:lnTo>
                <a:lnTo>
                  <a:pt x="2444" y="1289"/>
                </a:lnTo>
                <a:lnTo>
                  <a:pt x="2145" y="2147"/>
                </a:lnTo>
                <a:lnTo>
                  <a:pt x="1847" y="3007"/>
                </a:lnTo>
                <a:lnTo>
                  <a:pt x="2444" y="3007"/>
                </a:lnTo>
                <a:lnTo>
                  <a:pt x="3041" y="3007"/>
                </a:lnTo>
                <a:close/>
                <a:moveTo>
                  <a:pt x="4887" y="4824"/>
                </a:moveTo>
                <a:lnTo>
                  <a:pt x="4278" y="4824"/>
                </a:lnTo>
                <a:lnTo>
                  <a:pt x="3671" y="4824"/>
                </a:lnTo>
                <a:lnTo>
                  <a:pt x="3375" y="3971"/>
                </a:lnTo>
                <a:lnTo>
                  <a:pt x="2444" y="3971"/>
                </a:lnTo>
                <a:lnTo>
                  <a:pt x="1513" y="3971"/>
                </a:lnTo>
                <a:lnTo>
                  <a:pt x="1216" y="4824"/>
                </a:lnTo>
                <a:lnTo>
                  <a:pt x="607" y="4824"/>
                </a:lnTo>
                <a:lnTo>
                  <a:pt x="0" y="4824"/>
                </a:lnTo>
                <a:lnTo>
                  <a:pt x="214" y="4221"/>
                </a:lnTo>
                <a:lnTo>
                  <a:pt x="427" y="3618"/>
                </a:lnTo>
                <a:lnTo>
                  <a:pt x="641" y="3015"/>
                </a:lnTo>
                <a:lnTo>
                  <a:pt x="856" y="2412"/>
                </a:lnTo>
                <a:lnTo>
                  <a:pt x="1070" y="1809"/>
                </a:lnTo>
                <a:lnTo>
                  <a:pt x="1285" y="1206"/>
                </a:lnTo>
                <a:lnTo>
                  <a:pt x="1499" y="603"/>
                </a:lnTo>
                <a:lnTo>
                  <a:pt x="1714" y="0"/>
                </a:lnTo>
                <a:lnTo>
                  <a:pt x="2443" y="0"/>
                </a:lnTo>
                <a:lnTo>
                  <a:pt x="3173" y="0"/>
                </a:lnTo>
                <a:lnTo>
                  <a:pt x="3387" y="603"/>
                </a:lnTo>
                <a:lnTo>
                  <a:pt x="3601" y="1206"/>
                </a:lnTo>
                <a:lnTo>
                  <a:pt x="3814" y="1809"/>
                </a:lnTo>
                <a:lnTo>
                  <a:pt x="4029" y="2412"/>
                </a:lnTo>
                <a:lnTo>
                  <a:pt x="4243" y="3015"/>
                </a:lnTo>
                <a:lnTo>
                  <a:pt x="4458" y="3618"/>
                </a:lnTo>
                <a:lnTo>
                  <a:pt x="4672" y="4221"/>
                </a:lnTo>
                <a:lnTo>
                  <a:pt x="4887" y="4824"/>
                </a:lnTo>
                <a:close/>
                <a:moveTo>
                  <a:pt x="5343" y="4824"/>
                </a:moveTo>
                <a:lnTo>
                  <a:pt x="5343" y="4277"/>
                </a:lnTo>
                <a:lnTo>
                  <a:pt x="5343" y="3730"/>
                </a:lnTo>
                <a:lnTo>
                  <a:pt x="5891" y="3730"/>
                </a:lnTo>
                <a:lnTo>
                  <a:pt x="6440" y="3730"/>
                </a:lnTo>
                <a:lnTo>
                  <a:pt x="6440" y="4277"/>
                </a:lnTo>
                <a:lnTo>
                  <a:pt x="6440" y="4824"/>
                </a:lnTo>
                <a:lnTo>
                  <a:pt x="5891" y="4824"/>
                </a:lnTo>
                <a:lnTo>
                  <a:pt x="5343" y="48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FAC3-FDFD-0982-174D-64BFD817B0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A9DCEA-D8F5-403B-81BA-F83412C4C0E8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F6814-EA9F-9642-988B-BA0DCA001B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FCAF-E233-9309-B54B-CAB9B5DA07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DFF82F-A665-CA7C-A4D9-281EBE1EA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249172"/>
            <a:ext cx="1512168" cy="5040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/>
            <a:r>
              <a:rPr lang="en-US" sz="3200" dirty="0">
                <a:latin typeface="+mj-lt"/>
              </a:rPr>
              <a:t>Kiitos</a:t>
            </a: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F9F35130-809C-54C5-7E28-08465B728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769778"/>
            <a:ext cx="143821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90000"/>
              </a:lnSpc>
              <a:spcBef>
                <a:spcPts val="800"/>
              </a:spcBef>
              <a:buFontTx/>
              <a:buNone/>
              <a:defRPr sz="3000" b="1" spc="-50" baseline="0">
                <a:latin typeface="+mj-lt"/>
              </a:defRPr>
            </a:lvl1pPr>
            <a:lvl2pPr marL="26670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/>
            </a:lvl2pPr>
            <a:lvl3pPr marL="542925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8096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4pPr>
            <a:lvl5pPr marL="10763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5pPr>
            <a:lvl6pPr marL="13430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6pPr>
            <a:lvl7pPr marL="1619250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7pPr>
            <a:lvl8pPr marL="18859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8pPr>
            <a:lvl9pPr marL="21526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GB" sz="3200" dirty="0"/>
              <a:t>aalto.fi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389D5A-AB42-9199-44CF-9CEEAE53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8576" y="2004866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32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4A4D6E-EA47-4FB6-4842-6266F798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379A93-4718-A4A6-52FF-0770DDE1F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2805066"/>
            <a:ext cx="4895924" cy="3648121"/>
          </a:xfrm>
          <a:custGeom>
            <a:avLst/>
            <a:gdLst>
              <a:gd name="T0" fmla="*/ 6475 w 6475"/>
              <a:gd name="T1" fmla="*/ 1671 h 4824"/>
              <a:gd name="T2" fmla="*/ 6332 w 6475"/>
              <a:gd name="T3" fmla="*/ 2506 h 4824"/>
              <a:gd name="T4" fmla="*/ 6191 w 6475"/>
              <a:gd name="T5" fmla="*/ 3343 h 4824"/>
              <a:gd name="T6" fmla="*/ 5547 w 6475"/>
              <a:gd name="T7" fmla="*/ 3343 h 4824"/>
              <a:gd name="T8" fmla="*/ 5428 w 6475"/>
              <a:gd name="T9" fmla="*/ 2506 h 4824"/>
              <a:gd name="T10" fmla="*/ 5309 w 6475"/>
              <a:gd name="T11" fmla="*/ 1671 h 4824"/>
              <a:gd name="T12" fmla="*/ 5309 w 6475"/>
              <a:gd name="T13" fmla="*/ 835 h 4824"/>
              <a:gd name="T14" fmla="*/ 5309 w 6475"/>
              <a:gd name="T15" fmla="*/ 0 h 4824"/>
              <a:gd name="T16" fmla="*/ 5892 w 6475"/>
              <a:gd name="T17" fmla="*/ 0 h 4824"/>
              <a:gd name="T18" fmla="*/ 6475 w 6475"/>
              <a:gd name="T19" fmla="*/ 0 h 4824"/>
              <a:gd name="T20" fmla="*/ 6475 w 6475"/>
              <a:gd name="T21" fmla="*/ 835 h 4824"/>
              <a:gd name="T22" fmla="*/ 6475 w 6475"/>
              <a:gd name="T23" fmla="*/ 1671 h 4824"/>
              <a:gd name="T24" fmla="*/ 3041 w 6475"/>
              <a:gd name="T25" fmla="*/ 3007 h 4824"/>
              <a:gd name="T26" fmla="*/ 2742 w 6475"/>
              <a:gd name="T27" fmla="*/ 2147 h 4824"/>
              <a:gd name="T28" fmla="*/ 2444 w 6475"/>
              <a:gd name="T29" fmla="*/ 1289 h 4824"/>
              <a:gd name="T30" fmla="*/ 2145 w 6475"/>
              <a:gd name="T31" fmla="*/ 2147 h 4824"/>
              <a:gd name="T32" fmla="*/ 1847 w 6475"/>
              <a:gd name="T33" fmla="*/ 3007 h 4824"/>
              <a:gd name="T34" fmla="*/ 2444 w 6475"/>
              <a:gd name="T35" fmla="*/ 3007 h 4824"/>
              <a:gd name="T36" fmla="*/ 3041 w 6475"/>
              <a:gd name="T37" fmla="*/ 3007 h 4824"/>
              <a:gd name="T38" fmla="*/ 4887 w 6475"/>
              <a:gd name="T39" fmla="*/ 4824 h 4824"/>
              <a:gd name="T40" fmla="*/ 4278 w 6475"/>
              <a:gd name="T41" fmla="*/ 4824 h 4824"/>
              <a:gd name="T42" fmla="*/ 3671 w 6475"/>
              <a:gd name="T43" fmla="*/ 4824 h 4824"/>
              <a:gd name="T44" fmla="*/ 3375 w 6475"/>
              <a:gd name="T45" fmla="*/ 3971 h 4824"/>
              <a:gd name="T46" fmla="*/ 2444 w 6475"/>
              <a:gd name="T47" fmla="*/ 3971 h 4824"/>
              <a:gd name="T48" fmla="*/ 1513 w 6475"/>
              <a:gd name="T49" fmla="*/ 3971 h 4824"/>
              <a:gd name="T50" fmla="*/ 1216 w 6475"/>
              <a:gd name="T51" fmla="*/ 4824 h 4824"/>
              <a:gd name="T52" fmla="*/ 607 w 6475"/>
              <a:gd name="T53" fmla="*/ 4824 h 4824"/>
              <a:gd name="T54" fmla="*/ 0 w 6475"/>
              <a:gd name="T55" fmla="*/ 4824 h 4824"/>
              <a:gd name="T56" fmla="*/ 214 w 6475"/>
              <a:gd name="T57" fmla="*/ 4221 h 4824"/>
              <a:gd name="T58" fmla="*/ 427 w 6475"/>
              <a:gd name="T59" fmla="*/ 3618 h 4824"/>
              <a:gd name="T60" fmla="*/ 641 w 6475"/>
              <a:gd name="T61" fmla="*/ 3015 h 4824"/>
              <a:gd name="T62" fmla="*/ 856 w 6475"/>
              <a:gd name="T63" fmla="*/ 2412 h 4824"/>
              <a:gd name="T64" fmla="*/ 1070 w 6475"/>
              <a:gd name="T65" fmla="*/ 1809 h 4824"/>
              <a:gd name="T66" fmla="*/ 1285 w 6475"/>
              <a:gd name="T67" fmla="*/ 1206 h 4824"/>
              <a:gd name="T68" fmla="*/ 1499 w 6475"/>
              <a:gd name="T69" fmla="*/ 603 h 4824"/>
              <a:gd name="T70" fmla="*/ 1714 w 6475"/>
              <a:gd name="T71" fmla="*/ 0 h 4824"/>
              <a:gd name="T72" fmla="*/ 2443 w 6475"/>
              <a:gd name="T73" fmla="*/ 0 h 4824"/>
              <a:gd name="T74" fmla="*/ 3173 w 6475"/>
              <a:gd name="T75" fmla="*/ 0 h 4824"/>
              <a:gd name="T76" fmla="*/ 3387 w 6475"/>
              <a:gd name="T77" fmla="*/ 603 h 4824"/>
              <a:gd name="T78" fmla="*/ 3601 w 6475"/>
              <a:gd name="T79" fmla="*/ 1206 h 4824"/>
              <a:gd name="T80" fmla="*/ 3814 w 6475"/>
              <a:gd name="T81" fmla="*/ 1809 h 4824"/>
              <a:gd name="T82" fmla="*/ 4029 w 6475"/>
              <a:gd name="T83" fmla="*/ 2412 h 4824"/>
              <a:gd name="T84" fmla="*/ 4243 w 6475"/>
              <a:gd name="T85" fmla="*/ 3015 h 4824"/>
              <a:gd name="T86" fmla="*/ 4458 w 6475"/>
              <a:gd name="T87" fmla="*/ 3618 h 4824"/>
              <a:gd name="T88" fmla="*/ 4672 w 6475"/>
              <a:gd name="T89" fmla="*/ 4221 h 4824"/>
              <a:gd name="T90" fmla="*/ 4887 w 6475"/>
              <a:gd name="T91" fmla="*/ 4824 h 4824"/>
              <a:gd name="T92" fmla="*/ 5343 w 6475"/>
              <a:gd name="T93" fmla="*/ 4824 h 4824"/>
              <a:gd name="T94" fmla="*/ 5343 w 6475"/>
              <a:gd name="T95" fmla="*/ 4277 h 4824"/>
              <a:gd name="T96" fmla="*/ 5343 w 6475"/>
              <a:gd name="T97" fmla="*/ 3730 h 4824"/>
              <a:gd name="T98" fmla="*/ 5891 w 6475"/>
              <a:gd name="T99" fmla="*/ 3730 h 4824"/>
              <a:gd name="T100" fmla="*/ 6440 w 6475"/>
              <a:gd name="T101" fmla="*/ 3730 h 4824"/>
              <a:gd name="T102" fmla="*/ 6440 w 6475"/>
              <a:gd name="T103" fmla="*/ 4277 h 4824"/>
              <a:gd name="T104" fmla="*/ 6440 w 6475"/>
              <a:gd name="T105" fmla="*/ 4824 h 4824"/>
              <a:gd name="T106" fmla="*/ 5891 w 6475"/>
              <a:gd name="T107" fmla="*/ 4824 h 4824"/>
              <a:gd name="T108" fmla="*/ 5343 w 6475"/>
              <a:gd name="T109" fmla="*/ 4824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75" h="4824">
                <a:moveTo>
                  <a:pt x="6475" y="1671"/>
                </a:moveTo>
                <a:lnTo>
                  <a:pt x="6332" y="2506"/>
                </a:lnTo>
                <a:lnTo>
                  <a:pt x="6191" y="3343"/>
                </a:lnTo>
                <a:lnTo>
                  <a:pt x="5547" y="3343"/>
                </a:lnTo>
                <a:lnTo>
                  <a:pt x="5428" y="2506"/>
                </a:lnTo>
                <a:lnTo>
                  <a:pt x="5309" y="1671"/>
                </a:lnTo>
                <a:lnTo>
                  <a:pt x="5309" y="835"/>
                </a:lnTo>
                <a:lnTo>
                  <a:pt x="5309" y="0"/>
                </a:lnTo>
                <a:lnTo>
                  <a:pt x="5892" y="0"/>
                </a:lnTo>
                <a:lnTo>
                  <a:pt x="6475" y="0"/>
                </a:lnTo>
                <a:lnTo>
                  <a:pt x="6475" y="835"/>
                </a:lnTo>
                <a:lnTo>
                  <a:pt x="6475" y="1671"/>
                </a:lnTo>
                <a:close/>
                <a:moveTo>
                  <a:pt x="3041" y="3007"/>
                </a:moveTo>
                <a:lnTo>
                  <a:pt x="2742" y="2147"/>
                </a:lnTo>
                <a:lnTo>
                  <a:pt x="2444" y="1289"/>
                </a:lnTo>
                <a:lnTo>
                  <a:pt x="2145" y="2147"/>
                </a:lnTo>
                <a:lnTo>
                  <a:pt x="1847" y="3007"/>
                </a:lnTo>
                <a:lnTo>
                  <a:pt x="2444" y="3007"/>
                </a:lnTo>
                <a:lnTo>
                  <a:pt x="3041" y="3007"/>
                </a:lnTo>
                <a:close/>
                <a:moveTo>
                  <a:pt x="4887" y="4824"/>
                </a:moveTo>
                <a:lnTo>
                  <a:pt x="4278" y="4824"/>
                </a:lnTo>
                <a:lnTo>
                  <a:pt x="3671" y="4824"/>
                </a:lnTo>
                <a:lnTo>
                  <a:pt x="3375" y="3971"/>
                </a:lnTo>
                <a:lnTo>
                  <a:pt x="2444" y="3971"/>
                </a:lnTo>
                <a:lnTo>
                  <a:pt x="1513" y="3971"/>
                </a:lnTo>
                <a:lnTo>
                  <a:pt x="1216" y="4824"/>
                </a:lnTo>
                <a:lnTo>
                  <a:pt x="607" y="4824"/>
                </a:lnTo>
                <a:lnTo>
                  <a:pt x="0" y="4824"/>
                </a:lnTo>
                <a:lnTo>
                  <a:pt x="214" y="4221"/>
                </a:lnTo>
                <a:lnTo>
                  <a:pt x="427" y="3618"/>
                </a:lnTo>
                <a:lnTo>
                  <a:pt x="641" y="3015"/>
                </a:lnTo>
                <a:lnTo>
                  <a:pt x="856" y="2412"/>
                </a:lnTo>
                <a:lnTo>
                  <a:pt x="1070" y="1809"/>
                </a:lnTo>
                <a:lnTo>
                  <a:pt x="1285" y="1206"/>
                </a:lnTo>
                <a:lnTo>
                  <a:pt x="1499" y="603"/>
                </a:lnTo>
                <a:lnTo>
                  <a:pt x="1714" y="0"/>
                </a:lnTo>
                <a:lnTo>
                  <a:pt x="2443" y="0"/>
                </a:lnTo>
                <a:lnTo>
                  <a:pt x="3173" y="0"/>
                </a:lnTo>
                <a:lnTo>
                  <a:pt x="3387" y="603"/>
                </a:lnTo>
                <a:lnTo>
                  <a:pt x="3601" y="1206"/>
                </a:lnTo>
                <a:lnTo>
                  <a:pt x="3814" y="1809"/>
                </a:lnTo>
                <a:lnTo>
                  <a:pt x="4029" y="2412"/>
                </a:lnTo>
                <a:lnTo>
                  <a:pt x="4243" y="3015"/>
                </a:lnTo>
                <a:lnTo>
                  <a:pt x="4458" y="3618"/>
                </a:lnTo>
                <a:lnTo>
                  <a:pt x="4672" y="4221"/>
                </a:lnTo>
                <a:lnTo>
                  <a:pt x="4887" y="4824"/>
                </a:lnTo>
                <a:close/>
                <a:moveTo>
                  <a:pt x="5343" y="4824"/>
                </a:moveTo>
                <a:lnTo>
                  <a:pt x="5343" y="4277"/>
                </a:lnTo>
                <a:lnTo>
                  <a:pt x="5343" y="3730"/>
                </a:lnTo>
                <a:lnTo>
                  <a:pt x="5891" y="3730"/>
                </a:lnTo>
                <a:lnTo>
                  <a:pt x="6440" y="3730"/>
                </a:lnTo>
                <a:lnTo>
                  <a:pt x="6440" y="4277"/>
                </a:lnTo>
                <a:lnTo>
                  <a:pt x="6440" y="4824"/>
                </a:lnTo>
                <a:lnTo>
                  <a:pt x="5891" y="4824"/>
                </a:lnTo>
                <a:lnTo>
                  <a:pt x="5343" y="48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C8E3E2-A6A7-5047-7F76-5A852C28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249172"/>
            <a:ext cx="1512168" cy="5040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</a:rPr>
              <a:t>Kiitos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FAC3-FDFD-0982-174D-64BFD817B0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6A12D-BB96-401E-A1A3-9A17EEBE6885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BF6814-EA9F-9642-988B-BA0DCA001B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4FCAF-E233-9309-B54B-CAB9B5DA07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Box 4">
            <a:hlinkClick r:id="rId2"/>
            <a:extLst>
              <a:ext uri="{FF2B5EF4-FFF2-40B4-BE49-F238E27FC236}">
                <a16:creationId xmlns:a16="http://schemas.microsoft.com/office/drawing/2014/main" id="{165C98D3-985C-5D09-0F62-234BE3AB5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56040" y="2769778"/>
            <a:ext cx="143821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90000"/>
              </a:lnSpc>
              <a:spcBef>
                <a:spcPts val="800"/>
              </a:spcBef>
              <a:buFontTx/>
              <a:buNone/>
              <a:defRPr sz="3000" b="1" spc="-50" baseline="0">
                <a:latin typeface="+mj-lt"/>
              </a:defRPr>
            </a:lvl1pPr>
            <a:lvl2pPr marL="26670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/>
            </a:lvl2pPr>
            <a:lvl3pPr marL="542925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3pPr>
            <a:lvl4pPr marL="8096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4pPr>
            <a:lvl5pPr marL="10763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5pPr>
            <a:lvl6pPr marL="1343025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6pPr>
            <a:lvl7pPr marL="1619250" indent="-276225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7pPr>
            <a:lvl8pPr marL="18859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8pPr>
            <a:lvl9pPr marL="2152650" indent="-26670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GB" sz="3200" dirty="0">
                <a:solidFill>
                  <a:schemeClr val="bg1"/>
                </a:solidFill>
              </a:rPr>
              <a:t>aalto.fi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E981A1-63EF-5A62-16BF-911E556C4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8576" y="2004866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966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-NC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8735-5CE0-448D-9D7D-CBDAB580D1FE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728" y="6309320"/>
            <a:ext cx="6552728" cy="143869"/>
          </a:xfrm>
        </p:spPr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703744" y="6093296"/>
            <a:ext cx="1871976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CC BY-NC 4.0 unless otherwise stated</a:t>
            </a:r>
            <a:endParaRPr lang="en-GB" sz="8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746A0EE7-1655-B8BB-A7A6-5A671F5AC352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504" y="6093296"/>
            <a:ext cx="360000" cy="360000"/>
          </a:xfrm>
          <a:prstGeom prst="rect">
            <a:avLst/>
          </a:prstGeom>
        </p:spPr>
      </p:pic>
      <p:sp>
        <p:nvSpPr>
          <p:cNvPr id="26" name="Freeform 57">
            <a:extLst>
              <a:ext uri="{FF2B5EF4-FFF2-40B4-BE49-F238E27FC236}">
                <a16:creationId xmlns:a16="http://schemas.microsoft.com/office/drawing/2014/main" id="{0E71ACAB-AD08-C5E2-B6C9-D73CD4BE688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57989F-0A05-171A-ECC1-6011547327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1323295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C-BY-SA 4.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936557"/>
            <a:ext cx="9792468" cy="492443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429000"/>
            <a:ext cx="9792468" cy="492443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407368" y="2674624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CA1682D5-9875-6DFE-B1FA-F20EE1301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0F567-DABA-440F-B1BF-60440AEF4FF8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07BD9D2-D4DB-4F42-21C0-76A363F7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Footer Placeholder 23">
            <a:extLst>
              <a:ext uri="{FF2B5EF4-FFF2-40B4-BE49-F238E27FC236}">
                <a16:creationId xmlns:a16="http://schemas.microsoft.com/office/drawing/2014/main" id="{FCC3E25D-5FFA-8583-6320-58A89111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7728" y="6309320"/>
            <a:ext cx="6552728" cy="143869"/>
          </a:xfrm>
        </p:spPr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108979D-2C35-8DF7-C967-157BD0DD7FD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456" y="6093296"/>
            <a:ext cx="360000" cy="3600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1BC6918-6C5B-C3AF-A51B-FB591F80BF0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988" y="6093296"/>
            <a:ext cx="360000" cy="3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85E044-ACE3-4A12-B709-E06CC826CC30}"/>
              </a:ext>
            </a:extLst>
          </p:cNvPr>
          <p:cNvSpPr txBox="1"/>
          <p:nvPr/>
        </p:nvSpPr>
        <p:spPr>
          <a:xfrm>
            <a:off x="1703744" y="6093296"/>
            <a:ext cx="1871976" cy="3600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Content is available under</a:t>
            </a:r>
          </a:p>
          <a:p>
            <a:pPr algn="l"/>
            <a:r>
              <a:rPr lang="en-US" sz="800" dirty="0">
                <a:solidFill>
                  <a:schemeClr val="tx1"/>
                </a:solidFill>
                <a:effectLst/>
              </a:rPr>
              <a:t>CC BY-SA 4.0 unless otherwise stated</a:t>
            </a:r>
            <a:endParaRPr lang="en-GB" sz="800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C0491D6-8735-CD8F-1C61-5F39FCFAC6E9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1464" y="6093296"/>
            <a:ext cx="360000" cy="360000"/>
          </a:xfrm>
          <a:prstGeom prst="rect">
            <a:avLst/>
          </a:prstGeom>
        </p:spPr>
      </p:pic>
      <p:sp>
        <p:nvSpPr>
          <p:cNvPr id="26" name="Freeform 57">
            <a:extLst>
              <a:ext uri="{FF2B5EF4-FFF2-40B4-BE49-F238E27FC236}">
                <a16:creationId xmlns:a16="http://schemas.microsoft.com/office/drawing/2014/main" id="{0E03BCF4-13F7-7F96-BC64-C3E3B78F346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7669B9A-8B15-43DA-973A-62C6D391E9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9" y="4869160"/>
            <a:ext cx="9792468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2863089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12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70D3C-0CC8-FE4E-F52B-53CE8B81A6C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3C47D8-C0C4-474B-A973-422E5AA83B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5823F-DD19-8F3B-CB31-DC7AB7F7DD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A50C0-8868-D9E3-6151-7FEB6CA03A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FF3F2868-BB30-B0B6-84CA-B099144E73D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4234F78-9BF9-D2E8-0170-2B0FD70CF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957618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78DCC-4AC7-C533-30A2-5C63D26BDB4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CF916C3-C85C-46FE-955F-41D939A90F71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AEA57-51F9-8677-BE77-6A173FB52A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089EB-5ECF-87F1-77A7-C15D7B25B7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5EF57244-5846-A712-83A1-F4EB8506782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908B5E5-4A1F-C4D5-99E6-8236AC79C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526502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ACCF6-B7F1-B81D-EB1E-E2F15D531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3429000"/>
            <a:ext cx="6096000" cy="3429000"/>
          </a:xfrm>
          <a:solidFill>
            <a:schemeClr val="bg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/>
            </a:lvl1pPr>
          </a:lstStyle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i-FI" noProof="1"/>
              <a:t>Click icon to add image</a:t>
            </a:r>
            <a:br>
              <a:rPr lang="fi-FI" noProof="1"/>
            </a:br>
            <a:r>
              <a:rPr lang="fi-FI" noProof="1"/>
              <a:t>Fit the image to frame by choosing:</a:t>
            </a:r>
            <a:br>
              <a:rPr lang="fi-FI" noProof="1"/>
            </a:br>
            <a:r>
              <a:rPr lang="fi-FI" noProof="1"/>
              <a:t>crop&gt;fit / rajaa&gt;sovita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77C7DB-D21C-CF04-BEAE-6225DF214D55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275C4-164C-69B1-48F1-6ABBCFDD4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0676" y="1495871"/>
            <a:ext cx="5183337" cy="492443"/>
          </a:xfrm>
        </p:spPr>
        <p:txBody>
          <a:bodyPr wrap="square"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5A747-631B-1133-C63C-B48ADA15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676" y="1988313"/>
            <a:ext cx="5183337" cy="98488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214FC4-D5E6-4BFF-BDD7-E1A5F00F21BF}"/>
              </a:ext>
            </a:extLst>
          </p:cNvPr>
          <p:cNvCxnSpPr>
            <a:cxnSpLocks/>
          </p:cNvCxnSpPr>
          <p:nvPr/>
        </p:nvCxnSpPr>
        <p:spPr>
          <a:xfrm>
            <a:off x="6600056" y="1233937"/>
            <a:ext cx="396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E7816-46AF-EDE4-B973-3A70EF994BC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D5BB4-775C-48C8-A9C6-BF189D96EBAD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6E867-4E34-AE05-3565-F0277F6849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1884A-89D7-C67B-7CC3-A45310410C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4" name="Freeform 57">
            <a:extLst>
              <a:ext uri="{FF2B5EF4-FFF2-40B4-BE49-F238E27FC236}">
                <a16:creationId xmlns:a16="http://schemas.microsoft.com/office/drawing/2014/main" id="{485F1D87-9E19-54C6-50AC-54B96783917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6800" y="432000"/>
            <a:ext cx="2544347" cy="540000"/>
          </a:xfrm>
          <a:custGeom>
            <a:avLst/>
            <a:gdLst>
              <a:gd name="T0" fmla="*/ 2814 w 2926"/>
              <a:gd name="T1" fmla="*/ 342 h 621"/>
              <a:gd name="T2" fmla="*/ 2849 w 2926"/>
              <a:gd name="T3" fmla="*/ 355 h 621"/>
              <a:gd name="T4" fmla="*/ 310 w 2926"/>
              <a:gd name="T5" fmla="*/ 172 h 621"/>
              <a:gd name="T6" fmla="*/ 1100 w 2926"/>
              <a:gd name="T7" fmla="*/ 105 h 621"/>
              <a:gd name="T8" fmla="*/ 1279 w 2926"/>
              <a:gd name="T9" fmla="*/ 91 h 621"/>
              <a:gd name="T10" fmla="*/ 1263 w 2926"/>
              <a:gd name="T11" fmla="*/ 47 h 621"/>
              <a:gd name="T12" fmla="*/ 1281 w 2926"/>
              <a:gd name="T13" fmla="*/ 129 h 621"/>
              <a:gd name="T14" fmla="*/ 1441 w 2926"/>
              <a:gd name="T15" fmla="*/ 136 h 621"/>
              <a:gd name="T16" fmla="*/ 1462 w 2926"/>
              <a:gd name="T17" fmla="*/ 48 h 621"/>
              <a:gd name="T18" fmla="*/ 1559 w 2926"/>
              <a:gd name="T19" fmla="*/ 51 h 621"/>
              <a:gd name="T20" fmla="*/ 1553 w 2926"/>
              <a:gd name="T21" fmla="*/ 133 h 621"/>
              <a:gd name="T22" fmla="*/ 1529 w 2926"/>
              <a:gd name="T23" fmla="*/ 143 h 621"/>
              <a:gd name="T24" fmla="*/ 1665 w 2926"/>
              <a:gd name="T25" fmla="*/ 9 h 621"/>
              <a:gd name="T26" fmla="*/ 1861 w 2926"/>
              <a:gd name="T27" fmla="*/ 60 h 621"/>
              <a:gd name="T28" fmla="*/ 1874 w 2926"/>
              <a:gd name="T29" fmla="*/ 74 h 621"/>
              <a:gd name="T30" fmla="*/ 1994 w 2926"/>
              <a:gd name="T31" fmla="*/ 20 h 621"/>
              <a:gd name="T32" fmla="*/ 2136 w 2926"/>
              <a:gd name="T33" fmla="*/ 117 h 621"/>
              <a:gd name="T34" fmla="*/ 2170 w 2926"/>
              <a:gd name="T35" fmla="*/ 130 h 621"/>
              <a:gd name="T36" fmla="*/ 2217 w 2926"/>
              <a:gd name="T37" fmla="*/ 95 h 621"/>
              <a:gd name="T38" fmla="*/ 2343 w 2926"/>
              <a:gd name="T39" fmla="*/ 77 h 621"/>
              <a:gd name="T40" fmla="*/ 2392 w 2926"/>
              <a:gd name="T41" fmla="*/ 86 h 621"/>
              <a:gd name="T42" fmla="*/ 2365 w 2926"/>
              <a:gd name="T43" fmla="*/ 153 h 621"/>
              <a:gd name="T44" fmla="*/ 2378 w 2926"/>
              <a:gd name="T45" fmla="*/ 113 h 621"/>
              <a:gd name="T46" fmla="*/ 2452 w 2926"/>
              <a:gd name="T47" fmla="*/ 64 h 621"/>
              <a:gd name="T48" fmla="*/ 2511 w 2926"/>
              <a:gd name="T49" fmla="*/ 28 h 621"/>
              <a:gd name="T50" fmla="*/ 2559 w 2926"/>
              <a:gd name="T51" fmla="*/ 160 h 621"/>
              <a:gd name="T52" fmla="*/ 2676 w 2926"/>
              <a:gd name="T53" fmla="*/ 135 h 621"/>
              <a:gd name="T54" fmla="*/ 1083 w 2926"/>
              <a:gd name="T55" fmla="*/ 277 h 621"/>
              <a:gd name="T56" fmla="*/ 1121 w 2926"/>
              <a:gd name="T57" fmla="*/ 392 h 621"/>
              <a:gd name="T58" fmla="*/ 1131 w 2926"/>
              <a:gd name="T59" fmla="*/ 357 h 621"/>
              <a:gd name="T60" fmla="*/ 1068 w 2926"/>
              <a:gd name="T61" fmla="*/ 243 h 621"/>
              <a:gd name="T62" fmla="*/ 1194 w 2926"/>
              <a:gd name="T63" fmla="*/ 364 h 621"/>
              <a:gd name="T64" fmla="*/ 1267 w 2926"/>
              <a:gd name="T65" fmla="*/ 317 h 621"/>
              <a:gd name="T66" fmla="*/ 1259 w 2926"/>
              <a:gd name="T67" fmla="*/ 362 h 621"/>
              <a:gd name="T68" fmla="*/ 1388 w 2926"/>
              <a:gd name="T69" fmla="*/ 272 h 621"/>
              <a:gd name="T70" fmla="*/ 1352 w 2926"/>
              <a:gd name="T71" fmla="*/ 317 h 621"/>
              <a:gd name="T72" fmla="*/ 1525 w 2926"/>
              <a:gd name="T73" fmla="*/ 273 h 621"/>
              <a:gd name="T74" fmla="*/ 1525 w 2926"/>
              <a:gd name="T75" fmla="*/ 360 h 621"/>
              <a:gd name="T76" fmla="*/ 1498 w 2926"/>
              <a:gd name="T77" fmla="*/ 365 h 621"/>
              <a:gd name="T78" fmla="*/ 1654 w 2926"/>
              <a:gd name="T79" fmla="*/ 273 h 621"/>
              <a:gd name="T80" fmla="*/ 1656 w 2926"/>
              <a:gd name="T81" fmla="*/ 362 h 621"/>
              <a:gd name="T82" fmla="*/ 1626 w 2926"/>
              <a:gd name="T83" fmla="*/ 362 h 621"/>
              <a:gd name="T84" fmla="*/ 1859 w 2926"/>
              <a:gd name="T85" fmla="*/ 276 h 621"/>
              <a:gd name="T86" fmla="*/ 1884 w 2926"/>
              <a:gd name="T87" fmla="*/ 393 h 621"/>
              <a:gd name="T88" fmla="*/ 1859 w 2926"/>
              <a:gd name="T89" fmla="*/ 340 h 621"/>
              <a:gd name="T90" fmla="*/ 2008 w 2926"/>
              <a:gd name="T91" fmla="*/ 226 h 621"/>
              <a:gd name="T92" fmla="*/ 2131 w 2926"/>
              <a:gd name="T93" fmla="*/ 270 h 621"/>
              <a:gd name="T94" fmla="*/ 2185 w 2926"/>
              <a:gd name="T95" fmla="*/ 388 h 621"/>
              <a:gd name="T96" fmla="*/ 2170 w 2926"/>
              <a:gd name="T97" fmla="*/ 362 h 621"/>
              <a:gd name="T98" fmla="*/ 2107 w 2926"/>
              <a:gd name="T99" fmla="*/ 249 h 621"/>
              <a:gd name="T100" fmla="*/ 2242 w 2926"/>
              <a:gd name="T101" fmla="*/ 367 h 621"/>
              <a:gd name="T102" fmla="*/ 2345 w 2926"/>
              <a:gd name="T103" fmla="*/ 317 h 621"/>
              <a:gd name="T104" fmla="*/ 2304 w 2926"/>
              <a:gd name="T105" fmla="*/ 364 h 621"/>
              <a:gd name="T106" fmla="*/ 2370 w 2926"/>
              <a:gd name="T107" fmla="*/ 230 h 621"/>
              <a:gd name="T108" fmla="*/ 2437 w 2926"/>
              <a:gd name="T109" fmla="*/ 377 h 621"/>
              <a:gd name="T110" fmla="*/ 2534 w 2926"/>
              <a:gd name="T111" fmla="*/ 331 h 621"/>
              <a:gd name="T112" fmla="*/ 2495 w 2926"/>
              <a:gd name="T113" fmla="*/ 392 h 621"/>
              <a:gd name="T114" fmla="*/ 2602 w 2926"/>
              <a:gd name="T115" fmla="*/ 278 h 621"/>
              <a:gd name="T116" fmla="*/ 2598 w 2926"/>
              <a:gd name="T117" fmla="*/ 302 h 621"/>
              <a:gd name="T118" fmla="*/ 2716 w 2926"/>
              <a:gd name="T119" fmla="*/ 277 h 621"/>
              <a:gd name="T120" fmla="*/ 2722 w 2926"/>
              <a:gd name="T121" fmla="*/ 317 h 621"/>
              <a:gd name="T122" fmla="*/ 2772 w 2926"/>
              <a:gd name="T123" fmla="*/ 387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26" h="621">
                <a:moveTo>
                  <a:pt x="2846" y="320"/>
                </a:moveTo>
                <a:lnTo>
                  <a:pt x="2895" y="320"/>
                </a:lnTo>
                <a:lnTo>
                  <a:pt x="2895" y="315"/>
                </a:lnTo>
                <a:lnTo>
                  <a:pt x="2894" y="311"/>
                </a:lnTo>
                <a:lnTo>
                  <a:pt x="2892" y="306"/>
                </a:lnTo>
                <a:lnTo>
                  <a:pt x="2889" y="303"/>
                </a:lnTo>
                <a:lnTo>
                  <a:pt x="2887" y="301"/>
                </a:lnTo>
                <a:lnTo>
                  <a:pt x="2885" y="300"/>
                </a:lnTo>
                <a:lnTo>
                  <a:pt x="2881" y="298"/>
                </a:lnTo>
                <a:lnTo>
                  <a:pt x="2876" y="296"/>
                </a:lnTo>
                <a:lnTo>
                  <a:pt x="2871" y="296"/>
                </a:lnTo>
                <a:lnTo>
                  <a:pt x="2866" y="296"/>
                </a:lnTo>
                <a:lnTo>
                  <a:pt x="2861" y="298"/>
                </a:lnTo>
                <a:lnTo>
                  <a:pt x="2859" y="299"/>
                </a:lnTo>
                <a:lnTo>
                  <a:pt x="2857" y="300"/>
                </a:lnTo>
                <a:lnTo>
                  <a:pt x="2853" y="303"/>
                </a:lnTo>
                <a:lnTo>
                  <a:pt x="2850" y="307"/>
                </a:lnTo>
                <a:lnTo>
                  <a:pt x="2848" y="311"/>
                </a:lnTo>
                <a:lnTo>
                  <a:pt x="2847" y="315"/>
                </a:lnTo>
                <a:lnTo>
                  <a:pt x="2846" y="320"/>
                </a:lnTo>
                <a:close/>
                <a:moveTo>
                  <a:pt x="2872" y="393"/>
                </a:moveTo>
                <a:lnTo>
                  <a:pt x="2863" y="393"/>
                </a:lnTo>
                <a:lnTo>
                  <a:pt x="2859" y="392"/>
                </a:lnTo>
                <a:lnTo>
                  <a:pt x="2855" y="391"/>
                </a:lnTo>
                <a:lnTo>
                  <a:pt x="2848" y="389"/>
                </a:lnTo>
                <a:lnTo>
                  <a:pt x="2841" y="386"/>
                </a:lnTo>
                <a:lnTo>
                  <a:pt x="2835" y="382"/>
                </a:lnTo>
                <a:lnTo>
                  <a:pt x="2829" y="377"/>
                </a:lnTo>
                <a:lnTo>
                  <a:pt x="2825" y="371"/>
                </a:lnTo>
                <a:lnTo>
                  <a:pt x="2821" y="365"/>
                </a:lnTo>
                <a:lnTo>
                  <a:pt x="2818" y="358"/>
                </a:lnTo>
                <a:lnTo>
                  <a:pt x="2815" y="350"/>
                </a:lnTo>
                <a:lnTo>
                  <a:pt x="2814" y="342"/>
                </a:lnTo>
                <a:lnTo>
                  <a:pt x="2814" y="333"/>
                </a:lnTo>
                <a:lnTo>
                  <a:pt x="2814" y="324"/>
                </a:lnTo>
                <a:lnTo>
                  <a:pt x="2815" y="315"/>
                </a:lnTo>
                <a:lnTo>
                  <a:pt x="2816" y="312"/>
                </a:lnTo>
                <a:lnTo>
                  <a:pt x="2818" y="308"/>
                </a:lnTo>
                <a:lnTo>
                  <a:pt x="2821" y="301"/>
                </a:lnTo>
                <a:lnTo>
                  <a:pt x="2825" y="294"/>
                </a:lnTo>
                <a:lnTo>
                  <a:pt x="2829" y="288"/>
                </a:lnTo>
                <a:lnTo>
                  <a:pt x="2835" y="283"/>
                </a:lnTo>
                <a:lnTo>
                  <a:pt x="2841" y="279"/>
                </a:lnTo>
                <a:lnTo>
                  <a:pt x="2844" y="277"/>
                </a:lnTo>
                <a:lnTo>
                  <a:pt x="2847" y="276"/>
                </a:lnTo>
                <a:lnTo>
                  <a:pt x="2855" y="273"/>
                </a:lnTo>
                <a:lnTo>
                  <a:pt x="2862" y="272"/>
                </a:lnTo>
                <a:lnTo>
                  <a:pt x="2871" y="272"/>
                </a:lnTo>
                <a:lnTo>
                  <a:pt x="2878" y="272"/>
                </a:lnTo>
                <a:lnTo>
                  <a:pt x="2886" y="273"/>
                </a:lnTo>
                <a:lnTo>
                  <a:pt x="2892" y="275"/>
                </a:lnTo>
                <a:lnTo>
                  <a:pt x="2899" y="278"/>
                </a:lnTo>
                <a:lnTo>
                  <a:pt x="2905" y="282"/>
                </a:lnTo>
                <a:lnTo>
                  <a:pt x="2910" y="286"/>
                </a:lnTo>
                <a:lnTo>
                  <a:pt x="2915" y="292"/>
                </a:lnTo>
                <a:lnTo>
                  <a:pt x="2919" y="298"/>
                </a:lnTo>
                <a:lnTo>
                  <a:pt x="2922" y="305"/>
                </a:lnTo>
                <a:lnTo>
                  <a:pt x="2923" y="309"/>
                </a:lnTo>
                <a:lnTo>
                  <a:pt x="2924" y="313"/>
                </a:lnTo>
                <a:lnTo>
                  <a:pt x="2926" y="322"/>
                </a:lnTo>
                <a:lnTo>
                  <a:pt x="2926" y="331"/>
                </a:lnTo>
                <a:lnTo>
                  <a:pt x="2926" y="340"/>
                </a:lnTo>
                <a:lnTo>
                  <a:pt x="2846" y="340"/>
                </a:lnTo>
                <a:lnTo>
                  <a:pt x="2846" y="347"/>
                </a:lnTo>
                <a:lnTo>
                  <a:pt x="2848" y="352"/>
                </a:lnTo>
                <a:lnTo>
                  <a:pt x="2849" y="355"/>
                </a:lnTo>
                <a:lnTo>
                  <a:pt x="2850" y="357"/>
                </a:lnTo>
                <a:lnTo>
                  <a:pt x="2853" y="361"/>
                </a:lnTo>
                <a:lnTo>
                  <a:pt x="2855" y="363"/>
                </a:lnTo>
                <a:lnTo>
                  <a:pt x="2857" y="365"/>
                </a:lnTo>
                <a:lnTo>
                  <a:pt x="2862" y="367"/>
                </a:lnTo>
                <a:lnTo>
                  <a:pt x="2864" y="368"/>
                </a:lnTo>
                <a:lnTo>
                  <a:pt x="2867" y="368"/>
                </a:lnTo>
                <a:lnTo>
                  <a:pt x="2873" y="369"/>
                </a:lnTo>
                <a:lnTo>
                  <a:pt x="2880" y="368"/>
                </a:lnTo>
                <a:lnTo>
                  <a:pt x="2884" y="367"/>
                </a:lnTo>
                <a:lnTo>
                  <a:pt x="2887" y="365"/>
                </a:lnTo>
                <a:lnTo>
                  <a:pt x="2890" y="363"/>
                </a:lnTo>
                <a:lnTo>
                  <a:pt x="2892" y="361"/>
                </a:lnTo>
                <a:lnTo>
                  <a:pt x="2894" y="358"/>
                </a:lnTo>
                <a:lnTo>
                  <a:pt x="2895" y="355"/>
                </a:lnTo>
                <a:lnTo>
                  <a:pt x="2925" y="357"/>
                </a:lnTo>
                <a:lnTo>
                  <a:pt x="2924" y="361"/>
                </a:lnTo>
                <a:lnTo>
                  <a:pt x="2923" y="365"/>
                </a:lnTo>
                <a:lnTo>
                  <a:pt x="2921" y="369"/>
                </a:lnTo>
                <a:lnTo>
                  <a:pt x="2919" y="372"/>
                </a:lnTo>
                <a:lnTo>
                  <a:pt x="2914" y="378"/>
                </a:lnTo>
                <a:lnTo>
                  <a:pt x="2911" y="381"/>
                </a:lnTo>
                <a:lnTo>
                  <a:pt x="2908" y="383"/>
                </a:lnTo>
                <a:lnTo>
                  <a:pt x="2904" y="386"/>
                </a:lnTo>
                <a:lnTo>
                  <a:pt x="2900" y="388"/>
                </a:lnTo>
                <a:lnTo>
                  <a:pt x="2896" y="389"/>
                </a:lnTo>
                <a:lnTo>
                  <a:pt x="2892" y="391"/>
                </a:lnTo>
                <a:lnTo>
                  <a:pt x="2887" y="392"/>
                </a:lnTo>
                <a:lnTo>
                  <a:pt x="2883" y="393"/>
                </a:lnTo>
                <a:lnTo>
                  <a:pt x="2877" y="393"/>
                </a:lnTo>
                <a:lnTo>
                  <a:pt x="2872" y="393"/>
                </a:lnTo>
                <a:close/>
                <a:moveTo>
                  <a:pt x="386" y="391"/>
                </a:moveTo>
                <a:lnTo>
                  <a:pt x="310" y="172"/>
                </a:lnTo>
                <a:lnTo>
                  <a:pt x="235" y="391"/>
                </a:lnTo>
                <a:lnTo>
                  <a:pt x="386" y="391"/>
                </a:lnTo>
                <a:close/>
                <a:moveTo>
                  <a:pt x="619" y="621"/>
                </a:moveTo>
                <a:lnTo>
                  <a:pt x="466" y="621"/>
                </a:lnTo>
                <a:lnTo>
                  <a:pt x="428" y="513"/>
                </a:lnTo>
                <a:lnTo>
                  <a:pt x="192" y="513"/>
                </a:lnTo>
                <a:lnTo>
                  <a:pt x="154" y="621"/>
                </a:lnTo>
                <a:lnTo>
                  <a:pt x="0" y="621"/>
                </a:lnTo>
                <a:lnTo>
                  <a:pt x="218" y="9"/>
                </a:lnTo>
                <a:lnTo>
                  <a:pt x="403" y="9"/>
                </a:lnTo>
                <a:lnTo>
                  <a:pt x="619" y="621"/>
                </a:lnTo>
                <a:close/>
                <a:moveTo>
                  <a:pt x="678" y="621"/>
                </a:moveTo>
                <a:lnTo>
                  <a:pt x="678" y="482"/>
                </a:lnTo>
                <a:lnTo>
                  <a:pt x="817" y="482"/>
                </a:lnTo>
                <a:lnTo>
                  <a:pt x="817" y="621"/>
                </a:lnTo>
                <a:lnTo>
                  <a:pt x="678" y="621"/>
                </a:lnTo>
                <a:close/>
                <a:moveTo>
                  <a:pt x="821" y="221"/>
                </a:moveTo>
                <a:lnTo>
                  <a:pt x="785" y="433"/>
                </a:lnTo>
                <a:lnTo>
                  <a:pt x="704" y="433"/>
                </a:lnTo>
                <a:lnTo>
                  <a:pt x="674" y="221"/>
                </a:lnTo>
                <a:lnTo>
                  <a:pt x="674" y="9"/>
                </a:lnTo>
                <a:lnTo>
                  <a:pt x="821" y="9"/>
                </a:lnTo>
                <a:lnTo>
                  <a:pt x="821" y="221"/>
                </a:lnTo>
                <a:close/>
                <a:moveTo>
                  <a:pt x="1080" y="166"/>
                </a:moveTo>
                <a:lnTo>
                  <a:pt x="1044" y="166"/>
                </a:lnTo>
                <a:lnTo>
                  <a:pt x="1099" y="9"/>
                </a:lnTo>
                <a:lnTo>
                  <a:pt x="1142" y="9"/>
                </a:lnTo>
                <a:lnTo>
                  <a:pt x="1196" y="166"/>
                </a:lnTo>
                <a:lnTo>
                  <a:pt x="1160" y="166"/>
                </a:lnTo>
                <a:lnTo>
                  <a:pt x="1149" y="130"/>
                </a:lnTo>
                <a:lnTo>
                  <a:pt x="1092" y="130"/>
                </a:lnTo>
                <a:lnTo>
                  <a:pt x="1080" y="166"/>
                </a:lnTo>
                <a:close/>
                <a:moveTo>
                  <a:pt x="1100" y="105"/>
                </a:moveTo>
                <a:lnTo>
                  <a:pt x="1140" y="105"/>
                </a:lnTo>
                <a:lnTo>
                  <a:pt x="1121" y="45"/>
                </a:lnTo>
                <a:lnTo>
                  <a:pt x="1100" y="105"/>
                </a:lnTo>
                <a:close/>
                <a:moveTo>
                  <a:pt x="1247" y="169"/>
                </a:moveTo>
                <a:lnTo>
                  <a:pt x="1239" y="168"/>
                </a:lnTo>
                <a:lnTo>
                  <a:pt x="1235" y="167"/>
                </a:lnTo>
                <a:lnTo>
                  <a:pt x="1232" y="166"/>
                </a:lnTo>
                <a:lnTo>
                  <a:pt x="1225" y="164"/>
                </a:lnTo>
                <a:lnTo>
                  <a:pt x="1219" y="160"/>
                </a:lnTo>
                <a:lnTo>
                  <a:pt x="1216" y="157"/>
                </a:lnTo>
                <a:lnTo>
                  <a:pt x="1214" y="155"/>
                </a:lnTo>
                <a:lnTo>
                  <a:pt x="1212" y="152"/>
                </a:lnTo>
                <a:lnTo>
                  <a:pt x="1211" y="149"/>
                </a:lnTo>
                <a:lnTo>
                  <a:pt x="1210" y="145"/>
                </a:lnTo>
                <a:lnTo>
                  <a:pt x="1209" y="142"/>
                </a:lnTo>
                <a:lnTo>
                  <a:pt x="1208" y="138"/>
                </a:lnTo>
                <a:lnTo>
                  <a:pt x="1208" y="133"/>
                </a:lnTo>
                <a:lnTo>
                  <a:pt x="1208" y="127"/>
                </a:lnTo>
                <a:lnTo>
                  <a:pt x="1210" y="122"/>
                </a:lnTo>
                <a:lnTo>
                  <a:pt x="1211" y="117"/>
                </a:lnTo>
                <a:lnTo>
                  <a:pt x="1214" y="113"/>
                </a:lnTo>
                <a:lnTo>
                  <a:pt x="1218" y="109"/>
                </a:lnTo>
                <a:lnTo>
                  <a:pt x="1221" y="106"/>
                </a:lnTo>
                <a:lnTo>
                  <a:pt x="1226" y="104"/>
                </a:lnTo>
                <a:lnTo>
                  <a:pt x="1230" y="102"/>
                </a:lnTo>
                <a:lnTo>
                  <a:pt x="1236" y="100"/>
                </a:lnTo>
                <a:lnTo>
                  <a:pt x="1241" y="99"/>
                </a:lnTo>
                <a:lnTo>
                  <a:pt x="1252" y="97"/>
                </a:lnTo>
                <a:lnTo>
                  <a:pt x="1265" y="96"/>
                </a:lnTo>
                <a:lnTo>
                  <a:pt x="1270" y="95"/>
                </a:lnTo>
                <a:lnTo>
                  <a:pt x="1274" y="94"/>
                </a:lnTo>
                <a:lnTo>
                  <a:pt x="1277" y="93"/>
                </a:lnTo>
                <a:lnTo>
                  <a:pt x="1279" y="91"/>
                </a:lnTo>
                <a:lnTo>
                  <a:pt x="1280" y="89"/>
                </a:lnTo>
                <a:lnTo>
                  <a:pt x="1281" y="87"/>
                </a:lnTo>
                <a:lnTo>
                  <a:pt x="1280" y="83"/>
                </a:lnTo>
                <a:lnTo>
                  <a:pt x="1280" y="80"/>
                </a:lnTo>
                <a:lnTo>
                  <a:pt x="1278" y="77"/>
                </a:lnTo>
                <a:lnTo>
                  <a:pt x="1276" y="75"/>
                </a:lnTo>
                <a:lnTo>
                  <a:pt x="1274" y="73"/>
                </a:lnTo>
                <a:lnTo>
                  <a:pt x="1271" y="72"/>
                </a:lnTo>
                <a:lnTo>
                  <a:pt x="1267" y="71"/>
                </a:lnTo>
                <a:lnTo>
                  <a:pt x="1263" y="71"/>
                </a:lnTo>
                <a:lnTo>
                  <a:pt x="1259" y="71"/>
                </a:lnTo>
                <a:lnTo>
                  <a:pt x="1255" y="72"/>
                </a:lnTo>
                <a:lnTo>
                  <a:pt x="1252" y="73"/>
                </a:lnTo>
                <a:lnTo>
                  <a:pt x="1249" y="75"/>
                </a:lnTo>
                <a:lnTo>
                  <a:pt x="1247" y="77"/>
                </a:lnTo>
                <a:lnTo>
                  <a:pt x="1245" y="79"/>
                </a:lnTo>
                <a:lnTo>
                  <a:pt x="1243" y="82"/>
                </a:lnTo>
                <a:lnTo>
                  <a:pt x="1242" y="84"/>
                </a:lnTo>
                <a:lnTo>
                  <a:pt x="1212" y="82"/>
                </a:lnTo>
                <a:lnTo>
                  <a:pt x="1213" y="78"/>
                </a:lnTo>
                <a:lnTo>
                  <a:pt x="1214" y="74"/>
                </a:lnTo>
                <a:lnTo>
                  <a:pt x="1218" y="67"/>
                </a:lnTo>
                <a:lnTo>
                  <a:pt x="1223" y="62"/>
                </a:lnTo>
                <a:lnTo>
                  <a:pt x="1229" y="56"/>
                </a:lnTo>
                <a:lnTo>
                  <a:pt x="1232" y="54"/>
                </a:lnTo>
                <a:lnTo>
                  <a:pt x="1236" y="52"/>
                </a:lnTo>
                <a:lnTo>
                  <a:pt x="1238" y="51"/>
                </a:lnTo>
                <a:lnTo>
                  <a:pt x="1240" y="51"/>
                </a:lnTo>
                <a:lnTo>
                  <a:pt x="1244" y="49"/>
                </a:lnTo>
                <a:lnTo>
                  <a:pt x="1249" y="48"/>
                </a:lnTo>
                <a:lnTo>
                  <a:pt x="1253" y="48"/>
                </a:lnTo>
                <a:lnTo>
                  <a:pt x="1258" y="47"/>
                </a:lnTo>
                <a:lnTo>
                  <a:pt x="1263" y="47"/>
                </a:lnTo>
                <a:lnTo>
                  <a:pt x="1270" y="47"/>
                </a:lnTo>
                <a:lnTo>
                  <a:pt x="1276" y="48"/>
                </a:lnTo>
                <a:lnTo>
                  <a:pt x="1282" y="49"/>
                </a:lnTo>
                <a:lnTo>
                  <a:pt x="1288" y="51"/>
                </a:lnTo>
                <a:lnTo>
                  <a:pt x="1293" y="53"/>
                </a:lnTo>
                <a:lnTo>
                  <a:pt x="1298" y="56"/>
                </a:lnTo>
                <a:lnTo>
                  <a:pt x="1303" y="60"/>
                </a:lnTo>
                <a:lnTo>
                  <a:pt x="1306" y="64"/>
                </a:lnTo>
                <a:lnTo>
                  <a:pt x="1308" y="66"/>
                </a:lnTo>
                <a:lnTo>
                  <a:pt x="1309" y="69"/>
                </a:lnTo>
                <a:lnTo>
                  <a:pt x="1312" y="74"/>
                </a:lnTo>
                <a:lnTo>
                  <a:pt x="1313" y="80"/>
                </a:lnTo>
                <a:lnTo>
                  <a:pt x="1313" y="87"/>
                </a:lnTo>
                <a:lnTo>
                  <a:pt x="1313" y="166"/>
                </a:lnTo>
                <a:lnTo>
                  <a:pt x="1282" y="166"/>
                </a:lnTo>
                <a:lnTo>
                  <a:pt x="1282" y="150"/>
                </a:lnTo>
                <a:lnTo>
                  <a:pt x="1280" y="154"/>
                </a:lnTo>
                <a:lnTo>
                  <a:pt x="1276" y="157"/>
                </a:lnTo>
                <a:lnTo>
                  <a:pt x="1273" y="161"/>
                </a:lnTo>
                <a:lnTo>
                  <a:pt x="1269" y="163"/>
                </a:lnTo>
                <a:lnTo>
                  <a:pt x="1264" y="166"/>
                </a:lnTo>
                <a:lnTo>
                  <a:pt x="1262" y="166"/>
                </a:lnTo>
                <a:lnTo>
                  <a:pt x="1259" y="167"/>
                </a:lnTo>
                <a:lnTo>
                  <a:pt x="1253" y="168"/>
                </a:lnTo>
                <a:lnTo>
                  <a:pt x="1247" y="169"/>
                </a:lnTo>
                <a:close/>
                <a:moveTo>
                  <a:pt x="1256" y="146"/>
                </a:moveTo>
                <a:lnTo>
                  <a:pt x="1262" y="146"/>
                </a:lnTo>
                <a:lnTo>
                  <a:pt x="1266" y="144"/>
                </a:lnTo>
                <a:lnTo>
                  <a:pt x="1270" y="142"/>
                </a:lnTo>
                <a:lnTo>
                  <a:pt x="1274" y="140"/>
                </a:lnTo>
                <a:lnTo>
                  <a:pt x="1277" y="136"/>
                </a:lnTo>
                <a:lnTo>
                  <a:pt x="1279" y="133"/>
                </a:lnTo>
                <a:lnTo>
                  <a:pt x="1281" y="129"/>
                </a:lnTo>
                <a:lnTo>
                  <a:pt x="1281" y="124"/>
                </a:lnTo>
                <a:lnTo>
                  <a:pt x="1281" y="112"/>
                </a:lnTo>
                <a:lnTo>
                  <a:pt x="1279" y="113"/>
                </a:lnTo>
                <a:lnTo>
                  <a:pt x="1275" y="114"/>
                </a:lnTo>
                <a:lnTo>
                  <a:pt x="1266" y="116"/>
                </a:lnTo>
                <a:lnTo>
                  <a:pt x="1258" y="117"/>
                </a:lnTo>
                <a:lnTo>
                  <a:pt x="1251" y="119"/>
                </a:lnTo>
                <a:lnTo>
                  <a:pt x="1247" y="120"/>
                </a:lnTo>
                <a:lnTo>
                  <a:pt x="1244" y="122"/>
                </a:lnTo>
                <a:lnTo>
                  <a:pt x="1243" y="123"/>
                </a:lnTo>
                <a:lnTo>
                  <a:pt x="1242" y="124"/>
                </a:lnTo>
                <a:lnTo>
                  <a:pt x="1240" y="126"/>
                </a:lnTo>
                <a:lnTo>
                  <a:pt x="1240" y="129"/>
                </a:lnTo>
                <a:lnTo>
                  <a:pt x="1239" y="132"/>
                </a:lnTo>
                <a:lnTo>
                  <a:pt x="1239" y="135"/>
                </a:lnTo>
                <a:lnTo>
                  <a:pt x="1240" y="138"/>
                </a:lnTo>
                <a:lnTo>
                  <a:pt x="1242" y="141"/>
                </a:lnTo>
                <a:lnTo>
                  <a:pt x="1244" y="143"/>
                </a:lnTo>
                <a:lnTo>
                  <a:pt x="1247" y="144"/>
                </a:lnTo>
                <a:lnTo>
                  <a:pt x="1250" y="145"/>
                </a:lnTo>
                <a:lnTo>
                  <a:pt x="1253" y="146"/>
                </a:lnTo>
                <a:lnTo>
                  <a:pt x="1256" y="146"/>
                </a:lnTo>
                <a:close/>
                <a:moveTo>
                  <a:pt x="1373" y="166"/>
                </a:moveTo>
                <a:lnTo>
                  <a:pt x="1340" y="166"/>
                </a:lnTo>
                <a:lnTo>
                  <a:pt x="1340" y="9"/>
                </a:lnTo>
                <a:lnTo>
                  <a:pt x="1373" y="9"/>
                </a:lnTo>
                <a:lnTo>
                  <a:pt x="1373" y="166"/>
                </a:lnTo>
                <a:close/>
                <a:moveTo>
                  <a:pt x="1462" y="48"/>
                </a:moveTo>
                <a:lnTo>
                  <a:pt x="1462" y="73"/>
                </a:lnTo>
                <a:lnTo>
                  <a:pt x="1440" y="73"/>
                </a:lnTo>
                <a:lnTo>
                  <a:pt x="1440" y="130"/>
                </a:lnTo>
                <a:lnTo>
                  <a:pt x="1440" y="133"/>
                </a:lnTo>
                <a:lnTo>
                  <a:pt x="1441" y="136"/>
                </a:lnTo>
                <a:lnTo>
                  <a:pt x="1442" y="138"/>
                </a:lnTo>
                <a:lnTo>
                  <a:pt x="1443" y="139"/>
                </a:lnTo>
                <a:lnTo>
                  <a:pt x="1445" y="140"/>
                </a:lnTo>
                <a:lnTo>
                  <a:pt x="1447" y="141"/>
                </a:lnTo>
                <a:lnTo>
                  <a:pt x="1449" y="141"/>
                </a:lnTo>
                <a:lnTo>
                  <a:pt x="1451" y="142"/>
                </a:lnTo>
                <a:lnTo>
                  <a:pt x="1456" y="141"/>
                </a:lnTo>
                <a:lnTo>
                  <a:pt x="1459" y="141"/>
                </a:lnTo>
                <a:lnTo>
                  <a:pt x="1466" y="165"/>
                </a:lnTo>
                <a:lnTo>
                  <a:pt x="1458" y="167"/>
                </a:lnTo>
                <a:lnTo>
                  <a:pt x="1453" y="167"/>
                </a:lnTo>
                <a:lnTo>
                  <a:pt x="1447" y="168"/>
                </a:lnTo>
                <a:lnTo>
                  <a:pt x="1442" y="168"/>
                </a:lnTo>
                <a:lnTo>
                  <a:pt x="1438" y="168"/>
                </a:lnTo>
                <a:lnTo>
                  <a:pt x="1431" y="166"/>
                </a:lnTo>
                <a:lnTo>
                  <a:pt x="1424" y="164"/>
                </a:lnTo>
                <a:lnTo>
                  <a:pt x="1421" y="162"/>
                </a:lnTo>
                <a:lnTo>
                  <a:pt x="1418" y="160"/>
                </a:lnTo>
                <a:lnTo>
                  <a:pt x="1414" y="155"/>
                </a:lnTo>
                <a:lnTo>
                  <a:pt x="1412" y="153"/>
                </a:lnTo>
                <a:lnTo>
                  <a:pt x="1410" y="150"/>
                </a:lnTo>
                <a:lnTo>
                  <a:pt x="1409" y="146"/>
                </a:lnTo>
                <a:lnTo>
                  <a:pt x="1408" y="142"/>
                </a:lnTo>
                <a:lnTo>
                  <a:pt x="1408" y="139"/>
                </a:lnTo>
                <a:lnTo>
                  <a:pt x="1408" y="134"/>
                </a:lnTo>
                <a:lnTo>
                  <a:pt x="1408" y="73"/>
                </a:lnTo>
                <a:lnTo>
                  <a:pt x="1391" y="73"/>
                </a:lnTo>
                <a:lnTo>
                  <a:pt x="1391" y="48"/>
                </a:lnTo>
                <a:lnTo>
                  <a:pt x="1408" y="48"/>
                </a:lnTo>
                <a:lnTo>
                  <a:pt x="1408" y="20"/>
                </a:lnTo>
                <a:lnTo>
                  <a:pt x="1440" y="20"/>
                </a:lnTo>
                <a:lnTo>
                  <a:pt x="1440" y="48"/>
                </a:lnTo>
                <a:lnTo>
                  <a:pt x="1462" y="48"/>
                </a:lnTo>
                <a:close/>
                <a:moveTo>
                  <a:pt x="1535" y="169"/>
                </a:moveTo>
                <a:lnTo>
                  <a:pt x="1526" y="168"/>
                </a:lnTo>
                <a:lnTo>
                  <a:pt x="1522" y="168"/>
                </a:lnTo>
                <a:lnTo>
                  <a:pt x="1518" y="167"/>
                </a:lnTo>
                <a:lnTo>
                  <a:pt x="1511" y="164"/>
                </a:lnTo>
                <a:lnTo>
                  <a:pt x="1504" y="161"/>
                </a:lnTo>
                <a:lnTo>
                  <a:pt x="1498" y="157"/>
                </a:lnTo>
                <a:lnTo>
                  <a:pt x="1492" y="152"/>
                </a:lnTo>
                <a:lnTo>
                  <a:pt x="1488" y="146"/>
                </a:lnTo>
                <a:lnTo>
                  <a:pt x="1484" y="140"/>
                </a:lnTo>
                <a:lnTo>
                  <a:pt x="1481" y="133"/>
                </a:lnTo>
                <a:lnTo>
                  <a:pt x="1478" y="125"/>
                </a:lnTo>
                <a:lnTo>
                  <a:pt x="1477" y="117"/>
                </a:lnTo>
                <a:lnTo>
                  <a:pt x="1477" y="108"/>
                </a:lnTo>
                <a:lnTo>
                  <a:pt x="1477" y="99"/>
                </a:lnTo>
                <a:lnTo>
                  <a:pt x="1478" y="91"/>
                </a:lnTo>
                <a:lnTo>
                  <a:pt x="1479" y="87"/>
                </a:lnTo>
                <a:lnTo>
                  <a:pt x="1481" y="83"/>
                </a:lnTo>
                <a:lnTo>
                  <a:pt x="1484" y="76"/>
                </a:lnTo>
                <a:lnTo>
                  <a:pt x="1488" y="69"/>
                </a:lnTo>
                <a:lnTo>
                  <a:pt x="1492" y="64"/>
                </a:lnTo>
                <a:lnTo>
                  <a:pt x="1498" y="59"/>
                </a:lnTo>
                <a:lnTo>
                  <a:pt x="1504" y="55"/>
                </a:lnTo>
                <a:lnTo>
                  <a:pt x="1507" y="53"/>
                </a:lnTo>
                <a:lnTo>
                  <a:pt x="1511" y="51"/>
                </a:lnTo>
                <a:lnTo>
                  <a:pt x="1518" y="49"/>
                </a:lnTo>
                <a:lnTo>
                  <a:pt x="1522" y="48"/>
                </a:lnTo>
                <a:lnTo>
                  <a:pt x="1526" y="47"/>
                </a:lnTo>
                <a:lnTo>
                  <a:pt x="1535" y="47"/>
                </a:lnTo>
                <a:lnTo>
                  <a:pt x="1543" y="47"/>
                </a:lnTo>
                <a:lnTo>
                  <a:pt x="1547" y="48"/>
                </a:lnTo>
                <a:lnTo>
                  <a:pt x="1551" y="49"/>
                </a:lnTo>
                <a:lnTo>
                  <a:pt x="1559" y="51"/>
                </a:lnTo>
                <a:lnTo>
                  <a:pt x="1566" y="55"/>
                </a:lnTo>
                <a:lnTo>
                  <a:pt x="1572" y="59"/>
                </a:lnTo>
                <a:lnTo>
                  <a:pt x="1577" y="64"/>
                </a:lnTo>
                <a:lnTo>
                  <a:pt x="1582" y="69"/>
                </a:lnTo>
                <a:lnTo>
                  <a:pt x="1586" y="76"/>
                </a:lnTo>
                <a:lnTo>
                  <a:pt x="1587" y="79"/>
                </a:lnTo>
                <a:lnTo>
                  <a:pt x="1589" y="83"/>
                </a:lnTo>
                <a:lnTo>
                  <a:pt x="1591" y="91"/>
                </a:lnTo>
                <a:lnTo>
                  <a:pt x="1592" y="99"/>
                </a:lnTo>
                <a:lnTo>
                  <a:pt x="1593" y="108"/>
                </a:lnTo>
                <a:lnTo>
                  <a:pt x="1592" y="117"/>
                </a:lnTo>
                <a:lnTo>
                  <a:pt x="1591" y="125"/>
                </a:lnTo>
                <a:lnTo>
                  <a:pt x="1590" y="129"/>
                </a:lnTo>
                <a:lnTo>
                  <a:pt x="1589" y="133"/>
                </a:lnTo>
                <a:lnTo>
                  <a:pt x="1586" y="140"/>
                </a:lnTo>
                <a:lnTo>
                  <a:pt x="1582" y="146"/>
                </a:lnTo>
                <a:lnTo>
                  <a:pt x="1577" y="152"/>
                </a:lnTo>
                <a:lnTo>
                  <a:pt x="1572" y="157"/>
                </a:lnTo>
                <a:lnTo>
                  <a:pt x="1566" y="161"/>
                </a:lnTo>
                <a:lnTo>
                  <a:pt x="1562" y="163"/>
                </a:lnTo>
                <a:lnTo>
                  <a:pt x="1559" y="164"/>
                </a:lnTo>
                <a:lnTo>
                  <a:pt x="1551" y="167"/>
                </a:lnTo>
                <a:lnTo>
                  <a:pt x="1547" y="168"/>
                </a:lnTo>
                <a:lnTo>
                  <a:pt x="1543" y="168"/>
                </a:lnTo>
                <a:lnTo>
                  <a:pt x="1535" y="169"/>
                </a:lnTo>
                <a:close/>
                <a:moveTo>
                  <a:pt x="1535" y="143"/>
                </a:moveTo>
                <a:lnTo>
                  <a:pt x="1540" y="143"/>
                </a:lnTo>
                <a:lnTo>
                  <a:pt x="1543" y="142"/>
                </a:lnTo>
                <a:lnTo>
                  <a:pt x="1545" y="141"/>
                </a:lnTo>
                <a:lnTo>
                  <a:pt x="1548" y="139"/>
                </a:lnTo>
                <a:lnTo>
                  <a:pt x="1550" y="138"/>
                </a:lnTo>
                <a:lnTo>
                  <a:pt x="1552" y="136"/>
                </a:lnTo>
                <a:lnTo>
                  <a:pt x="1553" y="133"/>
                </a:lnTo>
                <a:lnTo>
                  <a:pt x="1556" y="128"/>
                </a:lnTo>
                <a:lnTo>
                  <a:pt x="1558" y="122"/>
                </a:lnTo>
                <a:lnTo>
                  <a:pt x="1559" y="115"/>
                </a:lnTo>
                <a:lnTo>
                  <a:pt x="1559" y="108"/>
                </a:lnTo>
                <a:lnTo>
                  <a:pt x="1559" y="100"/>
                </a:lnTo>
                <a:lnTo>
                  <a:pt x="1558" y="94"/>
                </a:lnTo>
                <a:lnTo>
                  <a:pt x="1556" y="87"/>
                </a:lnTo>
                <a:lnTo>
                  <a:pt x="1553" y="82"/>
                </a:lnTo>
                <a:lnTo>
                  <a:pt x="1552" y="80"/>
                </a:lnTo>
                <a:lnTo>
                  <a:pt x="1550" y="78"/>
                </a:lnTo>
                <a:lnTo>
                  <a:pt x="1545" y="74"/>
                </a:lnTo>
                <a:lnTo>
                  <a:pt x="1540" y="73"/>
                </a:lnTo>
                <a:lnTo>
                  <a:pt x="1535" y="72"/>
                </a:lnTo>
                <a:lnTo>
                  <a:pt x="1529" y="73"/>
                </a:lnTo>
                <a:lnTo>
                  <a:pt x="1526" y="73"/>
                </a:lnTo>
                <a:lnTo>
                  <a:pt x="1524" y="74"/>
                </a:lnTo>
                <a:lnTo>
                  <a:pt x="1522" y="76"/>
                </a:lnTo>
                <a:lnTo>
                  <a:pt x="1520" y="78"/>
                </a:lnTo>
                <a:lnTo>
                  <a:pt x="1518" y="80"/>
                </a:lnTo>
                <a:lnTo>
                  <a:pt x="1516" y="82"/>
                </a:lnTo>
                <a:lnTo>
                  <a:pt x="1513" y="87"/>
                </a:lnTo>
                <a:lnTo>
                  <a:pt x="1511" y="94"/>
                </a:lnTo>
                <a:lnTo>
                  <a:pt x="1510" y="100"/>
                </a:lnTo>
                <a:lnTo>
                  <a:pt x="1510" y="108"/>
                </a:lnTo>
                <a:lnTo>
                  <a:pt x="1510" y="115"/>
                </a:lnTo>
                <a:lnTo>
                  <a:pt x="1511" y="122"/>
                </a:lnTo>
                <a:lnTo>
                  <a:pt x="1513" y="128"/>
                </a:lnTo>
                <a:lnTo>
                  <a:pt x="1516" y="133"/>
                </a:lnTo>
                <a:lnTo>
                  <a:pt x="1517" y="134"/>
                </a:lnTo>
                <a:lnTo>
                  <a:pt x="1518" y="136"/>
                </a:lnTo>
                <a:lnTo>
                  <a:pt x="1520" y="138"/>
                </a:lnTo>
                <a:lnTo>
                  <a:pt x="1524" y="141"/>
                </a:lnTo>
                <a:lnTo>
                  <a:pt x="1529" y="143"/>
                </a:lnTo>
                <a:lnTo>
                  <a:pt x="1535" y="143"/>
                </a:lnTo>
                <a:close/>
                <a:moveTo>
                  <a:pt x="1762" y="9"/>
                </a:moveTo>
                <a:lnTo>
                  <a:pt x="1795" y="9"/>
                </a:lnTo>
                <a:lnTo>
                  <a:pt x="1795" y="111"/>
                </a:lnTo>
                <a:lnTo>
                  <a:pt x="1794" y="120"/>
                </a:lnTo>
                <a:lnTo>
                  <a:pt x="1794" y="123"/>
                </a:lnTo>
                <a:lnTo>
                  <a:pt x="1793" y="127"/>
                </a:lnTo>
                <a:lnTo>
                  <a:pt x="1790" y="135"/>
                </a:lnTo>
                <a:lnTo>
                  <a:pt x="1787" y="141"/>
                </a:lnTo>
                <a:lnTo>
                  <a:pt x="1785" y="144"/>
                </a:lnTo>
                <a:lnTo>
                  <a:pt x="1782" y="147"/>
                </a:lnTo>
                <a:lnTo>
                  <a:pt x="1777" y="153"/>
                </a:lnTo>
                <a:lnTo>
                  <a:pt x="1771" y="157"/>
                </a:lnTo>
                <a:lnTo>
                  <a:pt x="1764" y="161"/>
                </a:lnTo>
                <a:lnTo>
                  <a:pt x="1756" y="164"/>
                </a:lnTo>
                <a:lnTo>
                  <a:pt x="1748" y="167"/>
                </a:lnTo>
                <a:lnTo>
                  <a:pt x="1739" y="168"/>
                </a:lnTo>
                <a:lnTo>
                  <a:pt x="1730" y="169"/>
                </a:lnTo>
                <a:lnTo>
                  <a:pt x="1720" y="168"/>
                </a:lnTo>
                <a:lnTo>
                  <a:pt x="1711" y="167"/>
                </a:lnTo>
                <a:lnTo>
                  <a:pt x="1703" y="164"/>
                </a:lnTo>
                <a:lnTo>
                  <a:pt x="1696" y="161"/>
                </a:lnTo>
                <a:lnTo>
                  <a:pt x="1689" y="157"/>
                </a:lnTo>
                <a:lnTo>
                  <a:pt x="1685" y="155"/>
                </a:lnTo>
                <a:lnTo>
                  <a:pt x="1683" y="153"/>
                </a:lnTo>
                <a:lnTo>
                  <a:pt x="1677" y="147"/>
                </a:lnTo>
                <a:lnTo>
                  <a:pt x="1673" y="141"/>
                </a:lnTo>
                <a:lnTo>
                  <a:pt x="1669" y="135"/>
                </a:lnTo>
                <a:lnTo>
                  <a:pt x="1667" y="127"/>
                </a:lnTo>
                <a:lnTo>
                  <a:pt x="1666" y="123"/>
                </a:lnTo>
                <a:lnTo>
                  <a:pt x="1665" y="120"/>
                </a:lnTo>
                <a:lnTo>
                  <a:pt x="1665" y="111"/>
                </a:lnTo>
                <a:lnTo>
                  <a:pt x="1665" y="9"/>
                </a:lnTo>
                <a:lnTo>
                  <a:pt x="1698" y="9"/>
                </a:lnTo>
                <a:lnTo>
                  <a:pt x="1698" y="108"/>
                </a:lnTo>
                <a:lnTo>
                  <a:pt x="1698" y="115"/>
                </a:lnTo>
                <a:lnTo>
                  <a:pt x="1699" y="118"/>
                </a:lnTo>
                <a:lnTo>
                  <a:pt x="1700" y="121"/>
                </a:lnTo>
                <a:lnTo>
                  <a:pt x="1703" y="126"/>
                </a:lnTo>
                <a:lnTo>
                  <a:pt x="1705" y="128"/>
                </a:lnTo>
                <a:lnTo>
                  <a:pt x="1707" y="131"/>
                </a:lnTo>
                <a:lnTo>
                  <a:pt x="1709" y="133"/>
                </a:lnTo>
                <a:lnTo>
                  <a:pt x="1711" y="134"/>
                </a:lnTo>
                <a:lnTo>
                  <a:pt x="1717" y="137"/>
                </a:lnTo>
                <a:lnTo>
                  <a:pt x="1723" y="139"/>
                </a:lnTo>
                <a:lnTo>
                  <a:pt x="1730" y="139"/>
                </a:lnTo>
                <a:lnTo>
                  <a:pt x="1737" y="139"/>
                </a:lnTo>
                <a:lnTo>
                  <a:pt x="1740" y="138"/>
                </a:lnTo>
                <a:lnTo>
                  <a:pt x="1743" y="137"/>
                </a:lnTo>
                <a:lnTo>
                  <a:pt x="1748" y="134"/>
                </a:lnTo>
                <a:lnTo>
                  <a:pt x="1751" y="133"/>
                </a:lnTo>
                <a:lnTo>
                  <a:pt x="1753" y="131"/>
                </a:lnTo>
                <a:lnTo>
                  <a:pt x="1755" y="128"/>
                </a:lnTo>
                <a:lnTo>
                  <a:pt x="1757" y="126"/>
                </a:lnTo>
                <a:lnTo>
                  <a:pt x="1760" y="121"/>
                </a:lnTo>
                <a:lnTo>
                  <a:pt x="1761" y="115"/>
                </a:lnTo>
                <a:lnTo>
                  <a:pt x="1762" y="108"/>
                </a:lnTo>
                <a:lnTo>
                  <a:pt x="1762" y="9"/>
                </a:lnTo>
                <a:close/>
                <a:moveTo>
                  <a:pt x="1856" y="98"/>
                </a:moveTo>
                <a:lnTo>
                  <a:pt x="1856" y="166"/>
                </a:lnTo>
                <a:lnTo>
                  <a:pt x="1824" y="166"/>
                </a:lnTo>
                <a:lnTo>
                  <a:pt x="1824" y="48"/>
                </a:lnTo>
                <a:lnTo>
                  <a:pt x="1855" y="48"/>
                </a:lnTo>
                <a:lnTo>
                  <a:pt x="1855" y="69"/>
                </a:lnTo>
                <a:lnTo>
                  <a:pt x="1858" y="64"/>
                </a:lnTo>
                <a:lnTo>
                  <a:pt x="1861" y="60"/>
                </a:lnTo>
                <a:lnTo>
                  <a:pt x="1865" y="56"/>
                </a:lnTo>
                <a:lnTo>
                  <a:pt x="1869" y="53"/>
                </a:lnTo>
                <a:lnTo>
                  <a:pt x="1874" y="50"/>
                </a:lnTo>
                <a:lnTo>
                  <a:pt x="1880" y="48"/>
                </a:lnTo>
                <a:lnTo>
                  <a:pt x="1886" y="47"/>
                </a:lnTo>
                <a:lnTo>
                  <a:pt x="1893" y="47"/>
                </a:lnTo>
                <a:lnTo>
                  <a:pt x="1902" y="48"/>
                </a:lnTo>
                <a:lnTo>
                  <a:pt x="1906" y="49"/>
                </a:lnTo>
                <a:lnTo>
                  <a:pt x="1909" y="50"/>
                </a:lnTo>
                <a:lnTo>
                  <a:pt x="1913" y="52"/>
                </a:lnTo>
                <a:lnTo>
                  <a:pt x="1916" y="54"/>
                </a:lnTo>
                <a:lnTo>
                  <a:pt x="1919" y="56"/>
                </a:lnTo>
                <a:lnTo>
                  <a:pt x="1922" y="59"/>
                </a:lnTo>
                <a:lnTo>
                  <a:pt x="1925" y="62"/>
                </a:lnTo>
                <a:lnTo>
                  <a:pt x="1927" y="65"/>
                </a:lnTo>
                <a:lnTo>
                  <a:pt x="1929" y="69"/>
                </a:lnTo>
                <a:lnTo>
                  <a:pt x="1931" y="73"/>
                </a:lnTo>
                <a:lnTo>
                  <a:pt x="1932" y="77"/>
                </a:lnTo>
                <a:lnTo>
                  <a:pt x="1933" y="82"/>
                </a:lnTo>
                <a:lnTo>
                  <a:pt x="1933" y="86"/>
                </a:lnTo>
                <a:lnTo>
                  <a:pt x="1933" y="91"/>
                </a:lnTo>
                <a:lnTo>
                  <a:pt x="1933" y="166"/>
                </a:lnTo>
                <a:lnTo>
                  <a:pt x="1901" y="166"/>
                </a:lnTo>
                <a:lnTo>
                  <a:pt x="1901" y="97"/>
                </a:lnTo>
                <a:lnTo>
                  <a:pt x="1900" y="92"/>
                </a:lnTo>
                <a:lnTo>
                  <a:pt x="1899" y="87"/>
                </a:lnTo>
                <a:lnTo>
                  <a:pt x="1898" y="84"/>
                </a:lnTo>
                <a:lnTo>
                  <a:pt x="1895" y="80"/>
                </a:lnTo>
                <a:lnTo>
                  <a:pt x="1892" y="78"/>
                </a:lnTo>
                <a:lnTo>
                  <a:pt x="1889" y="76"/>
                </a:lnTo>
                <a:lnTo>
                  <a:pt x="1884" y="74"/>
                </a:lnTo>
                <a:lnTo>
                  <a:pt x="1879" y="74"/>
                </a:lnTo>
                <a:lnTo>
                  <a:pt x="1874" y="74"/>
                </a:lnTo>
                <a:lnTo>
                  <a:pt x="1870" y="76"/>
                </a:lnTo>
                <a:lnTo>
                  <a:pt x="1866" y="78"/>
                </a:lnTo>
                <a:lnTo>
                  <a:pt x="1863" y="80"/>
                </a:lnTo>
                <a:lnTo>
                  <a:pt x="1860" y="84"/>
                </a:lnTo>
                <a:lnTo>
                  <a:pt x="1858" y="88"/>
                </a:lnTo>
                <a:lnTo>
                  <a:pt x="1857" y="93"/>
                </a:lnTo>
                <a:lnTo>
                  <a:pt x="1856" y="98"/>
                </a:lnTo>
                <a:close/>
                <a:moveTo>
                  <a:pt x="1976" y="33"/>
                </a:moveTo>
                <a:lnTo>
                  <a:pt x="1973" y="33"/>
                </a:lnTo>
                <a:lnTo>
                  <a:pt x="1970" y="32"/>
                </a:lnTo>
                <a:lnTo>
                  <a:pt x="1967" y="31"/>
                </a:lnTo>
                <a:lnTo>
                  <a:pt x="1964" y="28"/>
                </a:lnTo>
                <a:lnTo>
                  <a:pt x="1962" y="26"/>
                </a:lnTo>
                <a:lnTo>
                  <a:pt x="1960" y="23"/>
                </a:lnTo>
                <a:lnTo>
                  <a:pt x="1959" y="20"/>
                </a:lnTo>
                <a:lnTo>
                  <a:pt x="1959" y="17"/>
                </a:lnTo>
                <a:lnTo>
                  <a:pt x="1959" y="13"/>
                </a:lnTo>
                <a:lnTo>
                  <a:pt x="1960" y="10"/>
                </a:lnTo>
                <a:lnTo>
                  <a:pt x="1962" y="8"/>
                </a:lnTo>
                <a:lnTo>
                  <a:pt x="1964" y="5"/>
                </a:lnTo>
                <a:lnTo>
                  <a:pt x="1967" y="3"/>
                </a:lnTo>
                <a:lnTo>
                  <a:pt x="1970" y="1"/>
                </a:lnTo>
                <a:lnTo>
                  <a:pt x="1973" y="1"/>
                </a:lnTo>
                <a:lnTo>
                  <a:pt x="1976" y="0"/>
                </a:lnTo>
                <a:lnTo>
                  <a:pt x="1980" y="1"/>
                </a:lnTo>
                <a:lnTo>
                  <a:pt x="1983" y="1"/>
                </a:lnTo>
                <a:lnTo>
                  <a:pt x="1986" y="3"/>
                </a:lnTo>
                <a:lnTo>
                  <a:pt x="1989" y="5"/>
                </a:lnTo>
                <a:lnTo>
                  <a:pt x="1991" y="8"/>
                </a:lnTo>
                <a:lnTo>
                  <a:pt x="1993" y="10"/>
                </a:lnTo>
                <a:lnTo>
                  <a:pt x="1994" y="13"/>
                </a:lnTo>
                <a:lnTo>
                  <a:pt x="1994" y="17"/>
                </a:lnTo>
                <a:lnTo>
                  <a:pt x="1994" y="20"/>
                </a:lnTo>
                <a:lnTo>
                  <a:pt x="1993" y="23"/>
                </a:lnTo>
                <a:lnTo>
                  <a:pt x="1991" y="26"/>
                </a:lnTo>
                <a:lnTo>
                  <a:pt x="1989" y="28"/>
                </a:lnTo>
                <a:lnTo>
                  <a:pt x="1986" y="31"/>
                </a:lnTo>
                <a:lnTo>
                  <a:pt x="1983" y="32"/>
                </a:lnTo>
                <a:lnTo>
                  <a:pt x="1980" y="33"/>
                </a:lnTo>
                <a:lnTo>
                  <a:pt x="1976" y="33"/>
                </a:lnTo>
                <a:close/>
                <a:moveTo>
                  <a:pt x="1960" y="48"/>
                </a:moveTo>
                <a:lnTo>
                  <a:pt x="1993" y="48"/>
                </a:lnTo>
                <a:lnTo>
                  <a:pt x="1993" y="166"/>
                </a:lnTo>
                <a:lnTo>
                  <a:pt x="1960" y="166"/>
                </a:lnTo>
                <a:lnTo>
                  <a:pt x="1960" y="48"/>
                </a:lnTo>
                <a:close/>
                <a:moveTo>
                  <a:pt x="2128" y="48"/>
                </a:moveTo>
                <a:lnTo>
                  <a:pt x="2087" y="166"/>
                </a:lnTo>
                <a:lnTo>
                  <a:pt x="2050" y="166"/>
                </a:lnTo>
                <a:lnTo>
                  <a:pt x="2009" y="48"/>
                </a:lnTo>
                <a:lnTo>
                  <a:pt x="2044" y="48"/>
                </a:lnTo>
                <a:lnTo>
                  <a:pt x="2068" y="133"/>
                </a:lnTo>
                <a:lnTo>
                  <a:pt x="2094" y="48"/>
                </a:lnTo>
                <a:lnTo>
                  <a:pt x="2128" y="48"/>
                </a:lnTo>
                <a:close/>
                <a:moveTo>
                  <a:pt x="2194" y="169"/>
                </a:moveTo>
                <a:lnTo>
                  <a:pt x="2185" y="168"/>
                </a:lnTo>
                <a:lnTo>
                  <a:pt x="2181" y="168"/>
                </a:lnTo>
                <a:lnTo>
                  <a:pt x="2177" y="167"/>
                </a:lnTo>
                <a:lnTo>
                  <a:pt x="2169" y="164"/>
                </a:lnTo>
                <a:lnTo>
                  <a:pt x="2163" y="161"/>
                </a:lnTo>
                <a:lnTo>
                  <a:pt x="2156" y="157"/>
                </a:lnTo>
                <a:lnTo>
                  <a:pt x="2151" y="152"/>
                </a:lnTo>
                <a:lnTo>
                  <a:pt x="2146" y="147"/>
                </a:lnTo>
                <a:lnTo>
                  <a:pt x="2142" y="140"/>
                </a:lnTo>
                <a:lnTo>
                  <a:pt x="2139" y="133"/>
                </a:lnTo>
                <a:lnTo>
                  <a:pt x="2137" y="125"/>
                </a:lnTo>
                <a:lnTo>
                  <a:pt x="2136" y="117"/>
                </a:lnTo>
                <a:lnTo>
                  <a:pt x="2135" y="108"/>
                </a:lnTo>
                <a:lnTo>
                  <a:pt x="2136" y="99"/>
                </a:lnTo>
                <a:lnTo>
                  <a:pt x="2137" y="91"/>
                </a:lnTo>
                <a:lnTo>
                  <a:pt x="2138" y="87"/>
                </a:lnTo>
                <a:lnTo>
                  <a:pt x="2139" y="83"/>
                </a:lnTo>
                <a:lnTo>
                  <a:pt x="2142" y="76"/>
                </a:lnTo>
                <a:lnTo>
                  <a:pt x="2146" y="70"/>
                </a:lnTo>
                <a:lnTo>
                  <a:pt x="2151" y="64"/>
                </a:lnTo>
                <a:lnTo>
                  <a:pt x="2156" y="59"/>
                </a:lnTo>
                <a:lnTo>
                  <a:pt x="2162" y="55"/>
                </a:lnTo>
                <a:lnTo>
                  <a:pt x="2166" y="53"/>
                </a:lnTo>
                <a:lnTo>
                  <a:pt x="2169" y="51"/>
                </a:lnTo>
                <a:lnTo>
                  <a:pt x="2176" y="49"/>
                </a:lnTo>
                <a:lnTo>
                  <a:pt x="2184" y="47"/>
                </a:lnTo>
                <a:lnTo>
                  <a:pt x="2192" y="47"/>
                </a:lnTo>
                <a:lnTo>
                  <a:pt x="2200" y="47"/>
                </a:lnTo>
                <a:lnTo>
                  <a:pt x="2207" y="49"/>
                </a:lnTo>
                <a:lnTo>
                  <a:pt x="2214" y="51"/>
                </a:lnTo>
                <a:lnTo>
                  <a:pt x="2221" y="54"/>
                </a:lnTo>
                <a:lnTo>
                  <a:pt x="2227" y="57"/>
                </a:lnTo>
                <a:lnTo>
                  <a:pt x="2232" y="62"/>
                </a:lnTo>
                <a:lnTo>
                  <a:pt x="2236" y="67"/>
                </a:lnTo>
                <a:lnTo>
                  <a:pt x="2240" y="73"/>
                </a:lnTo>
                <a:lnTo>
                  <a:pt x="2244" y="81"/>
                </a:lnTo>
                <a:lnTo>
                  <a:pt x="2245" y="84"/>
                </a:lnTo>
                <a:lnTo>
                  <a:pt x="2246" y="88"/>
                </a:lnTo>
                <a:lnTo>
                  <a:pt x="2247" y="97"/>
                </a:lnTo>
                <a:lnTo>
                  <a:pt x="2248" y="107"/>
                </a:lnTo>
                <a:lnTo>
                  <a:pt x="2248" y="116"/>
                </a:lnTo>
                <a:lnTo>
                  <a:pt x="2168" y="116"/>
                </a:lnTo>
                <a:lnTo>
                  <a:pt x="2168" y="122"/>
                </a:lnTo>
                <a:lnTo>
                  <a:pt x="2169" y="128"/>
                </a:lnTo>
                <a:lnTo>
                  <a:pt x="2170" y="130"/>
                </a:lnTo>
                <a:lnTo>
                  <a:pt x="2172" y="132"/>
                </a:lnTo>
                <a:lnTo>
                  <a:pt x="2175" y="137"/>
                </a:lnTo>
                <a:lnTo>
                  <a:pt x="2177" y="138"/>
                </a:lnTo>
                <a:lnTo>
                  <a:pt x="2179" y="140"/>
                </a:lnTo>
                <a:lnTo>
                  <a:pt x="2183" y="142"/>
                </a:lnTo>
                <a:lnTo>
                  <a:pt x="2186" y="143"/>
                </a:lnTo>
                <a:lnTo>
                  <a:pt x="2188" y="144"/>
                </a:lnTo>
                <a:lnTo>
                  <a:pt x="2194" y="144"/>
                </a:lnTo>
                <a:lnTo>
                  <a:pt x="2202" y="143"/>
                </a:lnTo>
                <a:lnTo>
                  <a:pt x="2205" y="142"/>
                </a:lnTo>
                <a:lnTo>
                  <a:pt x="2208" y="141"/>
                </a:lnTo>
                <a:lnTo>
                  <a:pt x="2211" y="139"/>
                </a:lnTo>
                <a:lnTo>
                  <a:pt x="2214" y="136"/>
                </a:lnTo>
                <a:lnTo>
                  <a:pt x="2215" y="134"/>
                </a:lnTo>
                <a:lnTo>
                  <a:pt x="2217" y="131"/>
                </a:lnTo>
                <a:lnTo>
                  <a:pt x="2247" y="133"/>
                </a:lnTo>
                <a:lnTo>
                  <a:pt x="2246" y="137"/>
                </a:lnTo>
                <a:lnTo>
                  <a:pt x="2245" y="140"/>
                </a:lnTo>
                <a:lnTo>
                  <a:pt x="2243" y="144"/>
                </a:lnTo>
                <a:lnTo>
                  <a:pt x="2241" y="147"/>
                </a:lnTo>
                <a:lnTo>
                  <a:pt x="2236" y="153"/>
                </a:lnTo>
                <a:lnTo>
                  <a:pt x="2233" y="156"/>
                </a:lnTo>
                <a:lnTo>
                  <a:pt x="2230" y="159"/>
                </a:lnTo>
                <a:lnTo>
                  <a:pt x="2226" y="161"/>
                </a:lnTo>
                <a:lnTo>
                  <a:pt x="2222" y="163"/>
                </a:lnTo>
                <a:lnTo>
                  <a:pt x="2218" y="165"/>
                </a:lnTo>
                <a:lnTo>
                  <a:pt x="2214" y="166"/>
                </a:lnTo>
                <a:lnTo>
                  <a:pt x="2209" y="167"/>
                </a:lnTo>
                <a:lnTo>
                  <a:pt x="2204" y="168"/>
                </a:lnTo>
                <a:lnTo>
                  <a:pt x="2199" y="168"/>
                </a:lnTo>
                <a:lnTo>
                  <a:pt x="2194" y="169"/>
                </a:lnTo>
                <a:close/>
                <a:moveTo>
                  <a:pt x="2168" y="95"/>
                </a:moveTo>
                <a:lnTo>
                  <a:pt x="2217" y="95"/>
                </a:lnTo>
                <a:lnTo>
                  <a:pt x="2217" y="90"/>
                </a:lnTo>
                <a:lnTo>
                  <a:pt x="2215" y="86"/>
                </a:lnTo>
                <a:lnTo>
                  <a:pt x="2213" y="82"/>
                </a:lnTo>
                <a:lnTo>
                  <a:pt x="2210" y="78"/>
                </a:lnTo>
                <a:lnTo>
                  <a:pt x="2209" y="77"/>
                </a:lnTo>
                <a:lnTo>
                  <a:pt x="2207" y="75"/>
                </a:lnTo>
                <a:lnTo>
                  <a:pt x="2203" y="73"/>
                </a:lnTo>
                <a:lnTo>
                  <a:pt x="2198" y="72"/>
                </a:lnTo>
                <a:lnTo>
                  <a:pt x="2193" y="71"/>
                </a:lnTo>
                <a:lnTo>
                  <a:pt x="2188" y="72"/>
                </a:lnTo>
                <a:lnTo>
                  <a:pt x="2183" y="73"/>
                </a:lnTo>
                <a:lnTo>
                  <a:pt x="2181" y="74"/>
                </a:lnTo>
                <a:lnTo>
                  <a:pt x="2179" y="75"/>
                </a:lnTo>
                <a:lnTo>
                  <a:pt x="2175" y="78"/>
                </a:lnTo>
                <a:lnTo>
                  <a:pt x="2172" y="82"/>
                </a:lnTo>
                <a:lnTo>
                  <a:pt x="2170" y="86"/>
                </a:lnTo>
                <a:lnTo>
                  <a:pt x="2168" y="91"/>
                </a:lnTo>
                <a:lnTo>
                  <a:pt x="2168" y="95"/>
                </a:lnTo>
                <a:close/>
                <a:moveTo>
                  <a:pt x="2270" y="166"/>
                </a:moveTo>
                <a:lnTo>
                  <a:pt x="2270" y="48"/>
                </a:lnTo>
                <a:lnTo>
                  <a:pt x="2303" y="48"/>
                </a:lnTo>
                <a:lnTo>
                  <a:pt x="2303" y="69"/>
                </a:lnTo>
                <a:lnTo>
                  <a:pt x="2306" y="64"/>
                </a:lnTo>
                <a:lnTo>
                  <a:pt x="2309" y="59"/>
                </a:lnTo>
                <a:lnTo>
                  <a:pt x="2312" y="56"/>
                </a:lnTo>
                <a:lnTo>
                  <a:pt x="2315" y="52"/>
                </a:lnTo>
                <a:lnTo>
                  <a:pt x="2319" y="50"/>
                </a:lnTo>
                <a:lnTo>
                  <a:pt x="2323" y="48"/>
                </a:lnTo>
                <a:lnTo>
                  <a:pt x="2328" y="47"/>
                </a:lnTo>
                <a:lnTo>
                  <a:pt x="2333" y="47"/>
                </a:lnTo>
                <a:lnTo>
                  <a:pt x="2338" y="47"/>
                </a:lnTo>
                <a:lnTo>
                  <a:pt x="2343" y="48"/>
                </a:lnTo>
                <a:lnTo>
                  <a:pt x="2343" y="77"/>
                </a:lnTo>
                <a:lnTo>
                  <a:pt x="2337" y="76"/>
                </a:lnTo>
                <a:lnTo>
                  <a:pt x="2329" y="75"/>
                </a:lnTo>
                <a:lnTo>
                  <a:pt x="2324" y="76"/>
                </a:lnTo>
                <a:lnTo>
                  <a:pt x="2319" y="77"/>
                </a:lnTo>
                <a:lnTo>
                  <a:pt x="2315" y="79"/>
                </a:lnTo>
                <a:lnTo>
                  <a:pt x="2311" y="82"/>
                </a:lnTo>
                <a:lnTo>
                  <a:pt x="2310" y="84"/>
                </a:lnTo>
                <a:lnTo>
                  <a:pt x="2308" y="86"/>
                </a:lnTo>
                <a:lnTo>
                  <a:pt x="2307" y="88"/>
                </a:lnTo>
                <a:lnTo>
                  <a:pt x="2306" y="90"/>
                </a:lnTo>
                <a:lnTo>
                  <a:pt x="2305" y="94"/>
                </a:lnTo>
                <a:lnTo>
                  <a:pt x="2304" y="100"/>
                </a:lnTo>
                <a:lnTo>
                  <a:pt x="2304" y="166"/>
                </a:lnTo>
                <a:lnTo>
                  <a:pt x="2270" y="166"/>
                </a:lnTo>
                <a:close/>
                <a:moveTo>
                  <a:pt x="2459" y="82"/>
                </a:moveTo>
                <a:lnTo>
                  <a:pt x="2429" y="84"/>
                </a:lnTo>
                <a:lnTo>
                  <a:pt x="2428" y="81"/>
                </a:lnTo>
                <a:lnTo>
                  <a:pt x="2426" y="79"/>
                </a:lnTo>
                <a:lnTo>
                  <a:pt x="2422" y="74"/>
                </a:lnTo>
                <a:lnTo>
                  <a:pt x="2420" y="72"/>
                </a:lnTo>
                <a:lnTo>
                  <a:pt x="2417" y="71"/>
                </a:lnTo>
                <a:lnTo>
                  <a:pt x="2413" y="70"/>
                </a:lnTo>
                <a:lnTo>
                  <a:pt x="2409" y="70"/>
                </a:lnTo>
                <a:lnTo>
                  <a:pt x="2402" y="71"/>
                </a:lnTo>
                <a:lnTo>
                  <a:pt x="2399" y="72"/>
                </a:lnTo>
                <a:lnTo>
                  <a:pt x="2397" y="73"/>
                </a:lnTo>
                <a:lnTo>
                  <a:pt x="2396" y="73"/>
                </a:lnTo>
                <a:lnTo>
                  <a:pt x="2394" y="75"/>
                </a:lnTo>
                <a:lnTo>
                  <a:pt x="2392" y="77"/>
                </a:lnTo>
                <a:lnTo>
                  <a:pt x="2391" y="79"/>
                </a:lnTo>
                <a:lnTo>
                  <a:pt x="2391" y="82"/>
                </a:lnTo>
                <a:lnTo>
                  <a:pt x="2391" y="84"/>
                </a:lnTo>
                <a:lnTo>
                  <a:pt x="2392" y="86"/>
                </a:lnTo>
                <a:lnTo>
                  <a:pt x="2393" y="87"/>
                </a:lnTo>
                <a:lnTo>
                  <a:pt x="2394" y="89"/>
                </a:lnTo>
                <a:lnTo>
                  <a:pt x="2399" y="92"/>
                </a:lnTo>
                <a:lnTo>
                  <a:pt x="2406" y="94"/>
                </a:lnTo>
                <a:lnTo>
                  <a:pt x="2427" y="98"/>
                </a:lnTo>
                <a:lnTo>
                  <a:pt x="2435" y="100"/>
                </a:lnTo>
                <a:lnTo>
                  <a:pt x="2442" y="102"/>
                </a:lnTo>
                <a:lnTo>
                  <a:pt x="2448" y="106"/>
                </a:lnTo>
                <a:lnTo>
                  <a:pt x="2453" y="109"/>
                </a:lnTo>
                <a:lnTo>
                  <a:pt x="2455" y="111"/>
                </a:lnTo>
                <a:lnTo>
                  <a:pt x="2456" y="114"/>
                </a:lnTo>
                <a:lnTo>
                  <a:pt x="2459" y="118"/>
                </a:lnTo>
                <a:lnTo>
                  <a:pt x="2460" y="121"/>
                </a:lnTo>
                <a:lnTo>
                  <a:pt x="2461" y="124"/>
                </a:lnTo>
                <a:lnTo>
                  <a:pt x="2461" y="130"/>
                </a:lnTo>
                <a:lnTo>
                  <a:pt x="2461" y="135"/>
                </a:lnTo>
                <a:lnTo>
                  <a:pt x="2459" y="141"/>
                </a:lnTo>
                <a:lnTo>
                  <a:pt x="2457" y="146"/>
                </a:lnTo>
                <a:lnTo>
                  <a:pt x="2454" y="150"/>
                </a:lnTo>
                <a:lnTo>
                  <a:pt x="2451" y="154"/>
                </a:lnTo>
                <a:lnTo>
                  <a:pt x="2446" y="158"/>
                </a:lnTo>
                <a:lnTo>
                  <a:pt x="2441" y="161"/>
                </a:lnTo>
                <a:lnTo>
                  <a:pt x="2436" y="164"/>
                </a:lnTo>
                <a:lnTo>
                  <a:pt x="2430" y="166"/>
                </a:lnTo>
                <a:lnTo>
                  <a:pt x="2423" y="167"/>
                </a:lnTo>
                <a:lnTo>
                  <a:pt x="2416" y="168"/>
                </a:lnTo>
                <a:lnTo>
                  <a:pt x="2409" y="169"/>
                </a:lnTo>
                <a:lnTo>
                  <a:pt x="2398" y="168"/>
                </a:lnTo>
                <a:lnTo>
                  <a:pt x="2388" y="166"/>
                </a:lnTo>
                <a:lnTo>
                  <a:pt x="2383" y="165"/>
                </a:lnTo>
                <a:lnTo>
                  <a:pt x="2379" y="163"/>
                </a:lnTo>
                <a:lnTo>
                  <a:pt x="2371" y="159"/>
                </a:lnTo>
                <a:lnTo>
                  <a:pt x="2365" y="153"/>
                </a:lnTo>
                <a:lnTo>
                  <a:pt x="2363" y="150"/>
                </a:lnTo>
                <a:lnTo>
                  <a:pt x="2360" y="147"/>
                </a:lnTo>
                <a:lnTo>
                  <a:pt x="2359" y="144"/>
                </a:lnTo>
                <a:lnTo>
                  <a:pt x="2357" y="140"/>
                </a:lnTo>
                <a:lnTo>
                  <a:pt x="2356" y="136"/>
                </a:lnTo>
                <a:lnTo>
                  <a:pt x="2355" y="132"/>
                </a:lnTo>
                <a:lnTo>
                  <a:pt x="2387" y="130"/>
                </a:lnTo>
                <a:lnTo>
                  <a:pt x="2388" y="134"/>
                </a:lnTo>
                <a:lnTo>
                  <a:pt x="2390" y="137"/>
                </a:lnTo>
                <a:lnTo>
                  <a:pt x="2392" y="139"/>
                </a:lnTo>
                <a:lnTo>
                  <a:pt x="2395" y="141"/>
                </a:lnTo>
                <a:lnTo>
                  <a:pt x="2397" y="143"/>
                </a:lnTo>
                <a:lnTo>
                  <a:pt x="2401" y="144"/>
                </a:lnTo>
                <a:lnTo>
                  <a:pt x="2405" y="145"/>
                </a:lnTo>
                <a:lnTo>
                  <a:pt x="2409" y="145"/>
                </a:lnTo>
                <a:lnTo>
                  <a:pt x="2413" y="145"/>
                </a:lnTo>
                <a:lnTo>
                  <a:pt x="2417" y="144"/>
                </a:lnTo>
                <a:lnTo>
                  <a:pt x="2420" y="143"/>
                </a:lnTo>
                <a:lnTo>
                  <a:pt x="2423" y="142"/>
                </a:lnTo>
                <a:lnTo>
                  <a:pt x="2425" y="140"/>
                </a:lnTo>
                <a:lnTo>
                  <a:pt x="2427" y="138"/>
                </a:lnTo>
                <a:lnTo>
                  <a:pt x="2428" y="136"/>
                </a:lnTo>
                <a:lnTo>
                  <a:pt x="2428" y="133"/>
                </a:lnTo>
                <a:lnTo>
                  <a:pt x="2428" y="131"/>
                </a:lnTo>
                <a:lnTo>
                  <a:pt x="2427" y="129"/>
                </a:lnTo>
                <a:lnTo>
                  <a:pt x="2426" y="127"/>
                </a:lnTo>
                <a:lnTo>
                  <a:pt x="2424" y="126"/>
                </a:lnTo>
                <a:lnTo>
                  <a:pt x="2422" y="124"/>
                </a:lnTo>
                <a:lnTo>
                  <a:pt x="2419" y="123"/>
                </a:lnTo>
                <a:lnTo>
                  <a:pt x="2413" y="121"/>
                </a:lnTo>
                <a:lnTo>
                  <a:pt x="2392" y="117"/>
                </a:lnTo>
                <a:lnTo>
                  <a:pt x="2384" y="115"/>
                </a:lnTo>
                <a:lnTo>
                  <a:pt x="2378" y="113"/>
                </a:lnTo>
                <a:lnTo>
                  <a:pt x="2372" y="109"/>
                </a:lnTo>
                <a:lnTo>
                  <a:pt x="2369" y="107"/>
                </a:lnTo>
                <a:lnTo>
                  <a:pt x="2367" y="105"/>
                </a:lnTo>
                <a:lnTo>
                  <a:pt x="2363" y="101"/>
                </a:lnTo>
                <a:lnTo>
                  <a:pt x="2360" y="96"/>
                </a:lnTo>
                <a:lnTo>
                  <a:pt x="2360" y="93"/>
                </a:lnTo>
                <a:lnTo>
                  <a:pt x="2359" y="90"/>
                </a:lnTo>
                <a:lnTo>
                  <a:pt x="2358" y="84"/>
                </a:lnTo>
                <a:lnTo>
                  <a:pt x="2359" y="79"/>
                </a:lnTo>
                <a:lnTo>
                  <a:pt x="2359" y="76"/>
                </a:lnTo>
                <a:lnTo>
                  <a:pt x="2360" y="72"/>
                </a:lnTo>
                <a:lnTo>
                  <a:pt x="2362" y="68"/>
                </a:lnTo>
                <a:lnTo>
                  <a:pt x="2364" y="65"/>
                </a:lnTo>
                <a:lnTo>
                  <a:pt x="2366" y="62"/>
                </a:lnTo>
                <a:lnTo>
                  <a:pt x="2369" y="59"/>
                </a:lnTo>
                <a:lnTo>
                  <a:pt x="2372" y="57"/>
                </a:lnTo>
                <a:lnTo>
                  <a:pt x="2376" y="54"/>
                </a:lnTo>
                <a:lnTo>
                  <a:pt x="2379" y="52"/>
                </a:lnTo>
                <a:lnTo>
                  <a:pt x="2384" y="51"/>
                </a:lnTo>
                <a:lnTo>
                  <a:pt x="2388" y="49"/>
                </a:lnTo>
                <a:lnTo>
                  <a:pt x="2393" y="48"/>
                </a:lnTo>
                <a:lnTo>
                  <a:pt x="2398" y="48"/>
                </a:lnTo>
                <a:lnTo>
                  <a:pt x="2403" y="47"/>
                </a:lnTo>
                <a:lnTo>
                  <a:pt x="2408" y="47"/>
                </a:lnTo>
                <a:lnTo>
                  <a:pt x="2419" y="48"/>
                </a:lnTo>
                <a:lnTo>
                  <a:pt x="2428" y="49"/>
                </a:lnTo>
                <a:lnTo>
                  <a:pt x="2433" y="51"/>
                </a:lnTo>
                <a:lnTo>
                  <a:pt x="2436" y="52"/>
                </a:lnTo>
                <a:lnTo>
                  <a:pt x="2440" y="54"/>
                </a:lnTo>
                <a:lnTo>
                  <a:pt x="2444" y="56"/>
                </a:lnTo>
                <a:lnTo>
                  <a:pt x="2447" y="59"/>
                </a:lnTo>
                <a:lnTo>
                  <a:pt x="2449" y="62"/>
                </a:lnTo>
                <a:lnTo>
                  <a:pt x="2452" y="64"/>
                </a:lnTo>
                <a:lnTo>
                  <a:pt x="2454" y="68"/>
                </a:lnTo>
                <a:lnTo>
                  <a:pt x="2457" y="74"/>
                </a:lnTo>
                <a:lnTo>
                  <a:pt x="2458" y="78"/>
                </a:lnTo>
                <a:lnTo>
                  <a:pt x="2459" y="82"/>
                </a:lnTo>
                <a:close/>
                <a:moveTo>
                  <a:pt x="2499" y="33"/>
                </a:moveTo>
                <a:lnTo>
                  <a:pt x="2495" y="33"/>
                </a:lnTo>
                <a:lnTo>
                  <a:pt x="2492" y="32"/>
                </a:lnTo>
                <a:lnTo>
                  <a:pt x="2489" y="31"/>
                </a:lnTo>
                <a:lnTo>
                  <a:pt x="2487" y="28"/>
                </a:lnTo>
                <a:lnTo>
                  <a:pt x="2484" y="26"/>
                </a:lnTo>
                <a:lnTo>
                  <a:pt x="2483" y="23"/>
                </a:lnTo>
                <a:lnTo>
                  <a:pt x="2482" y="20"/>
                </a:lnTo>
                <a:lnTo>
                  <a:pt x="2481" y="17"/>
                </a:lnTo>
                <a:lnTo>
                  <a:pt x="2482" y="13"/>
                </a:lnTo>
                <a:lnTo>
                  <a:pt x="2483" y="10"/>
                </a:lnTo>
                <a:lnTo>
                  <a:pt x="2484" y="8"/>
                </a:lnTo>
                <a:lnTo>
                  <a:pt x="2487" y="5"/>
                </a:lnTo>
                <a:lnTo>
                  <a:pt x="2489" y="3"/>
                </a:lnTo>
                <a:lnTo>
                  <a:pt x="2492" y="1"/>
                </a:lnTo>
                <a:lnTo>
                  <a:pt x="2495" y="1"/>
                </a:lnTo>
                <a:lnTo>
                  <a:pt x="2499" y="0"/>
                </a:lnTo>
                <a:lnTo>
                  <a:pt x="2502" y="1"/>
                </a:lnTo>
                <a:lnTo>
                  <a:pt x="2506" y="1"/>
                </a:lnTo>
                <a:lnTo>
                  <a:pt x="2509" y="3"/>
                </a:lnTo>
                <a:lnTo>
                  <a:pt x="2511" y="5"/>
                </a:lnTo>
                <a:lnTo>
                  <a:pt x="2514" y="8"/>
                </a:lnTo>
                <a:lnTo>
                  <a:pt x="2515" y="10"/>
                </a:lnTo>
                <a:lnTo>
                  <a:pt x="2516" y="13"/>
                </a:lnTo>
                <a:lnTo>
                  <a:pt x="2517" y="17"/>
                </a:lnTo>
                <a:lnTo>
                  <a:pt x="2516" y="20"/>
                </a:lnTo>
                <a:lnTo>
                  <a:pt x="2515" y="23"/>
                </a:lnTo>
                <a:lnTo>
                  <a:pt x="2514" y="26"/>
                </a:lnTo>
                <a:lnTo>
                  <a:pt x="2511" y="28"/>
                </a:lnTo>
                <a:lnTo>
                  <a:pt x="2509" y="31"/>
                </a:lnTo>
                <a:lnTo>
                  <a:pt x="2506" y="32"/>
                </a:lnTo>
                <a:lnTo>
                  <a:pt x="2502" y="33"/>
                </a:lnTo>
                <a:lnTo>
                  <a:pt x="2499" y="33"/>
                </a:lnTo>
                <a:close/>
                <a:moveTo>
                  <a:pt x="2483" y="48"/>
                </a:moveTo>
                <a:lnTo>
                  <a:pt x="2515" y="48"/>
                </a:lnTo>
                <a:lnTo>
                  <a:pt x="2515" y="166"/>
                </a:lnTo>
                <a:lnTo>
                  <a:pt x="2483" y="166"/>
                </a:lnTo>
                <a:lnTo>
                  <a:pt x="2483" y="48"/>
                </a:lnTo>
                <a:close/>
                <a:moveTo>
                  <a:pt x="2603" y="48"/>
                </a:moveTo>
                <a:lnTo>
                  <a:pt x="2603" y="73"/>
                </a:lnTo>
                <a:lnTo>
                  <a:pt x="2581" y="73"/>
                </a:lnTo>
                <a:lnTo>
                  <a:pt x="2581" y="130"/>
                </a:lnTo>
                <a:lnTo>
                  <a:pt x="2581" y="133"/>
                </a:lnTo>
                <a:lnTo>
                  <a:pt x="2582" y="136"/>
                </a:lnTo>
                <a:lnTo>
                  <a:pt x="2583" y="138"/>
                </a:lnTo>
                <a:lnTo>
                  <a:pt x="2584" y="139"/>
                </a:lnTo>
                <a:lnTo>
                  <a:pt x="2586" y="140"/>
                </a:lnTo>
                <a:lnTo>
                  <a:pt x="2588" y="141"/>
                </a:lnTo>
                <a:lnTo>
                  <a:pt x="2590" y="141"/>
                </a:lnTo>
                <a:lnTo>
                  <a:pt x="2592" y="142"/>
                </a:lnTo>
                <a:lnTo>
                  <a:pt x="2597" y="141"/>
                </a:lnTo>
                <a:lnTo>
                  <a:pt x="2600" y="141"/>
                </a:lnTo>
                <a:lnTo>
                  <a:pt x="2606" y="165"/>
                </a:lnTo>
                <a:lnTo>
                  <a:pt x="2599" y="167"/>
                </a:lnTo>
                <a:lnTo>
                  <a:pt x="2594" y="167"/>
                </a:lnTo>
                <a:lnTo>
                  <a:pt x="2588" y="168"/>
                </a:lnTo>
                <a:lnTo>
                  <a:pt x="2583" y="168"/>
                </a:lnTo>
                <a:lnTo>
                  <a:pt x="2579" y="168"/>
                </a:lnTo>
                <a:lnTo>
                  <a:pt x="2572" y="166"/>
                </a:lnTo>
                <a:lnTo>
                  <a:pt x="2565" y="164"/>
                </a:lnTo>
                <a:lnTo>
                  <a:pt x="2562" y="162"/>
                </a:lnTo>
                <a:lnTo>
                  <a:pt x="2559" y="160"/>
                </a:lnTo>
                <a:lnTo>
                  <a:pt x="2555" y="155"/>
                </a:lnTo>
                <a:lnTo>
                  <a:pt x="2553" y="153"/>
                </a:lnTo>
                <a:lnTo>
                  <a:pt x="2551" y="150"/>
                </a:lnTo>
                <a:lnTo>
                  <a:pt x="2550" y="146"/>
                </a:lnTo>
                <a:lnTo>
                  <a:pt x="2549" y="142"/>
                </a:lnTo>
                <a:lnTo>
                  <a:pt x="2549" y="139"/>
                </a:lnTo>
                <a:lnTo>
                  <a:pt x="2549" y="134"/>
                </a:lnTo>
                <a:lnTo>
                  <a:pt x="2549" y="73"/>
                </a:lnTo>
                <a:lnTo>
                  <a:pt x="2532" y="73"/>
                </a:lnTo>
                <a:lnTo>
                  <a:pt x="2532" y="48"/>
                </a:lnTo>
                <a:lnTo>
                  <a:pt x="2549" y="48"/>
                </a:lnTo>
                <a:lnTo>
                  <a:pt x="2549" y="20"/>
                </a:lnTo>
                <a:lnTo>
                  <a:pt x="2581" y="20"/>
                </a:lnTo>
                <a:lnTo>
                  <a:pt x="2581" y="48"/>
                </a:lnTo>
                <a:lnTo>
                  <a:pt x="2603" y="48"/>
                </a:lnTo>
                <a:close/>
                <a:moveTo>
                  <a:pt x="2647" y="210"/>
                </a:moveTo>
                <a:lnTo>
                  <a:pt x="2641" y="210"/>
                </a:lnTo>
                <a:lnTo>
                  <a:pt x="2635" y="210"/>
                </a:lnTo>
                <a:lnTo>
                  <a:pt x="2630" y="208"/>
                </a:lnTo>
                <a:lnTo>
                  <a:pt x="2626" y="207"/>
                </a:lnTo>
                <a:lnTo>
                  <a:pt x="2634" y="183"/>
                </a:lnTo>
                <a:lnTo>
                  <a:pt x="2638" y="184"/>
                </a:lnTo>
                <a:lnTo>
                  <a:pt x="2642" y="184"/>
                </a:lnTo>
                <a:lnTo>
                  <a:pt x="2645" y="184"/>
                </a:lnTo>
                <a:lnTo>
                  <a:pt x="2648" y="184"/>
                </a:lnTo>
                <a:lnTo>
                  <a:pt x="2651" y="183"/>
                </a:lnTo>
                <a:lnTo>
                  <a:pt x="2654" y="181"/>
                </a:lnTo>
                <a:lnTo>
                  <a:pt x="2656" y="178"/>
                </a:lnTo>
                <a:lnTo>
                  <a:pt x="2658" y="175"/>
                </a:lnTo>
                <a:lnTo>
                  <a:pt x="2660" y="170"/>
                </a:lnTo>
                <a:lnTo>
                  <a:pt x="2617" y="48"/>
                </a:lnTo>
                <a:lnTo>
                  <a:pt x="2652" y="48"/>
                </a:lnTo>
                <a:lnTo>
                  <a:pt x="2676" y="135"/>
                </a:lnTo>
                <a:lnTo>
                  <a:pt x="2702" y="48"/>
                </a:lnTo>
                <a:lnTo>
                  <a:pt x="2738" y="48"/>
                </a:lnTo>
                <a:lnTo>
                  <a:pt x="2691" y="179"/>
                </a:lnTo>
                <a:lnTo>
                  <a:pt x="2688" y="186"/>
                </a:lnTo>
                <a:lnTo>
                  <a:pt x="2685" y="192"/>
                </a:lnTo>
                <a:lnTo>
                  <a:pt x="2683" y="195"/>
                </a:lnTo>
                <a:lnTo>
                  <a:pt x="2680" y="197"/>
                </a:lnTo>
                <a:lnTo>
                  <a:pt x="2676" y="202"/>
                </a:lnTo>
                <a:lnTo>
                  <a:pt x="2673" y="204"/>
                </a:lnTo>
                <a:lnTo>
                  <a:pt x="2670" y="206"/>
                </a:lnTo>
                <a:lnTo>
                  <a:pt x="2663" y="208"/>
                </a:lnTo>
                <a:lnTo>
                  <a:pt x="2660" y="209"/>
                </a:lnTo>
                <a:lnTo>
                  <a:pt x="2656" y="210"/>
                </a:lnTo>
                <a:lnTo>
                  <a:pt x="2647" y="210"/>
                </a:lnTo>
                <a:close/>
                <a:moveTo>
                  <a:pt x="1135" y="279"/>
                </a:moveTo>
                <a:lnTo>
                  <a:pt x="1134" y="275"/>
                </a:lnTo>
                <a:lnTo>
                  <a:pt x="1132" y="271"/>
                </a:lnTo>
                <a:lnTo>
                  <a:pt x="1130" y="267"/>
                </a:lnTo>
                <a:lnTo>
                  <a:pt x="1127" y="265"/>
                </a:lnTo>
                <a:lnTo>
                  <a:pt x="1123" y="262"/>
                </a:lnTo>
                <a:lnTo>
                  <a:pt x="1121" y="261"/>
                </a:lnTo>
                <a:lnTo>
                  <a:pt x="1119" y="261"/>
                </a:lnTo>
                <a:lnTo>
                  <a:pt x="1114" y="260"/>
                </a:lnTo>
                <a:lnTo>
                  <a:pt x="1108" y="259"/>
                </a:lnTo>
                <a:lnTo>
                  <a:pt x="1102" y="260"/>
                </a:lnTo>
                <a:lnTo>
                  <a:pt x="1097" y="261"/>
                </a:lnTo>
                <a:lnTo>
                  <a:pt x="1093" y="262"/>
                </a:lnTo>
                <a:lnTo>
                  <a:pt x="1091" y="263"/>
                </a:lnTo>
                <a:lnTo>
                  <a:pt x="1089" y="264"/>
                </a:lnTo>
                <a:lnTo>
                  <a:pt x="1086" y="267"/>
                </a:lnTo>
                <a:lnTo>
                  <a:pt x="1084" y="270"/>
                </a:lnTo>
                <a:lnTo>
                  <a:pt x="1083" y="273"/>
                </a:lnTo>
                <a:lnTo>
                  <a:pt x="1083" y="277"/>
                </a:lnTo>
                <a:lnTo>
                  <a:pt x="1083" y="279"/>
                </a:lnTo>
                <a:lnTo>
                  <a:pt x="1083" y="281"/>
                </a:lnTo>
                <a:lnTo>
                  <a:pt x="1085" y="284"/>
                </a:lnTo>
                <a:lnTo>
                  <a:pt x="1087" y="287"/>
                </a:lnTo>
                <a:lnTo>
                  <a:pt x="1090" y="290"/>
                </a:lnTo>
                <a:lnTo>
                  <a:pt x="1094" y="292"/>
                </a:lnTo>
                <a:lnTo>
                  <a:pt x="1098" y="294"/>
                </a:lnTo>
                <a:lnTo>
                  <a:pt x="1108" y="296"/>
                </a:lnTo>
                <a:lnTo>
                  <a:pt x="1122" y="300"/>
                </a:lnTo>
                <a:lnTo>
                  <a:pt x="1128" y="302"/>
                </a:lnTo>
                <a:lnTo>
                  <a:pt x="1135" y="304"/>
                </a:lnTo>
                <a:lnTo>
                  <a:pt x="1146" y="309"/>
                </a:lnTo>
                <a:lnTo>
                  <a:pt x="1151" y="312"/>
                </a:lnTo>
                <a:lnTo>
                  <a:pt x="1156" y="315"/>
                </a:lnTo>
                <a:lnTo>
                  <a:pt x="1159" y="319"/>
                </a:lnTo>
                <a:lnTo>
                  <a:pt x="1163" y="324"/>
                </a:lnTo>
                <a:lnTo>
                  <a:pt x="1165" y="329"/>
                </a:lnTo>
                <a:lnTo>
                  <a:pt x="1167" y="334"/>
                </a:lnTo>
                <a:lnTo>
                  <a:pt x="1168" y="340"/>
                </a:lnTo>
                <a:lnTo>
                  <a:pt x="1169" y="346"/>
                </a:lnTo>
                <a:lnTo>
                  <a:pt x="1169" y="351"/>
                </a:lnTo>
                <a:lnTo>
                  <a:pt x="1168" y="356"/>
                </a:lnTo>
                <a:lnTo>
                  <a:pt x="1167" y="361"/>
                </a:lnTo>
                <a:lnTo>
                  <a:pt x="1165" y="365"/>
                </a:lnTo>
                <a:lnTo>
                  <a:pt x="1163" y="370"/>
                </a:lnTo>
                <a:lnTo>
                  <a:pt x="1160" y="373"/>
                </a:lnTo>
                <a:lnTo>
                  <a:pt x="1156" y="377"/>
                </a:lnTo>
                <a:lnTo>
                  <a:pt x="1153" y="380"/>
                </a:lnTo>
                <a:lnTo>
                  <a:pt x="1149" y="383"/>
                </a:lnTo>
                <a:lnTo>
                  <a:pt x="1144" y="386"/>
                </a:lnTo>
                <a:lnTo>
                  <a:pt x="1139" y="388"/>
                </a:lnTo>
                <a:lnTo>
                  <a:pt x="1133" y="390"/>
                </a:lnTo>
                <a:lnTo>
                  <a:pt x="1121" y="392"/>
                </a:lnTo>
                <a:lnTo>
                  <a:pt x="1115" y="393"/>
                </a:lnTo>
                <a:lnTo>
                  <a:pt x="1108" y="393"/>
                </a:lnTo>
                <a:lnTo>
                  <a:pt x="1101" y="393"/>
                </a:lnTo>
                <a:lnTo>
                  <a:pt x="1094" y="392"/>
                </a:lnTo>
                <a:lnTo>
                  <a:pt x="1088" y="391"/>
                </a:lnTo>
                <a:lnTo>
                  <a:pt x="1082" y="390"/>
                </a:lnTo>
                <a:lnTo>
                  <a:pt x="1077" y="388"/>
                </a:lnTo>
                <a:lnTo>
                  <a:pt x="1071" y="386"/>
                </a:lnTo>
                <a:lnTo>
                  <a:pt x="1067" y="383"/>
                </a:lnTo>
                <a:lnTo>
                  <a:pt x="1062" y="380"/>
                </a:lnTo>
                <a:lnTo>
                  <a:pt x="1058" y="377"/>
                </a:lnTo>
                <a:lnTo>
                  <a:pt x="1055" y="373"/>
                </a:lnTo>
                <a:lnTo>
                  <a:pt x="1052" y="369"/>
                </a:lnTo>
                <a:lnTo>
                  <a:pt x="1049" y="364"/>
                </a:lnTo>
                <a:lnTo>
                  <a:pt x="1047" y="359"/>
                </a:lnTo>
                <a:lnTo>
                  <a:pt x="1046" y="354"/>
                </a:lnTo>
                <a:lnTo>
                  <a:pt x="1044" y="348"/>
                </a:lnTo>
                <a:lnTo>
                  <a:pt x="1044" y="342"/>
                </a:lnTo>
                <a:lnTo>
                  <a:pt x="1077" y="342"/>
                </a:lnTo>
                <a:lnTo>
                  <a:pt x="1078" y="347"/>
                </a:lnTo>
                <a:lnTo>
                  <a:pt x="1080" y="352"/>
                </a:lnTo>
                <a:lnTo>
                  <a:pt x="1082" y="356"/>
                </a:lnTo>
                <a:lnTo>
                  <a:pt x="1084" y="358"/>
                </a:lnTo>
                <a:lnTo>
                  <a:pt x="1086" y="359"/>
                </a:lnTo>
                <a:lnTo>
                  <a:pt x="1091" y="362"/>
                </a:lnTo>
                <a:lnTo>
                  <a:pt x="1096" y="364"/>
                </a:lnTo>
                <a:lnTo>
                  <a:pt x="1101" y="365"/>
                </a:lnTo>
                <a:lnTo>
                  <a:pt x="1108" y="365"/>
                </a:lnTo>
                <a:lnTo>
                  <a:pt x="1114" y="365"/>
                </a:lnTo>
                <a:lnTo>
                  <a:pt x="1119" y="364"/>
                </a:lnTo>
                <a:lnTo>
                  <a:pt x="1124" y="362"/>
                </a:lnTo>
                <a:lnTo>
                  <a:pt x="1128" y="360"/>
                </a:lnTo>
                <a:lnTo>
                  <a:pt x="1131" y="357"/>
                </a:lnTo>
                <a:lnTo>
                  <a:pt x="1133" y="354"/>
                </a:lnTo>
                <a:lnTo>
                  <a:pt x="1135" y="350"/>
                </a:lnTo>
                <a:lnTo>
                  <a:pt x="1135" y="346"/>
                </a:lnTo>
                <a:lnTo>
                  <a:pt x="1135" y="342"/>
                </a:lnTo>
                <a:lnTo>
                  <a:pt x="1134" y="339"/>
                </a:lnTo>
                <a:lnTo>
                  <a:pt x="1133" y="337"/>
                </a:lnTo>
                <a:lnTo>
                  <a:pt x="1131" y="336"/>
                </a:lnTo>
                <a:lnTo>
                  <a:pt x="1128" y="334"/>
                </a:lnTo>
                <a:lnTo>
                  <a:pt x="1125" y="332"/>
                </a:lnTo>
                <a:lnTo>
                  <a:pt x="1120" y="330"/>
                </a:lnTo>
                <a:lnTo>
                  <a:pt x="1115" y="328"/>
                </a:lnTo>
                <a:lnTo>
                  <a:pt x="1109" y="326"/>
                </a:lnTo>
                <a:lnTo>
                  <a:pt x="1092" y="322"/>
                </a:lnTo>
                <a:lnTo>
                  <a:pt x="1082" y="319"/>
                </a:lnTo>
                <a:lnTo>
                  <a:pt x="1074" y="316"/>
                </a:lnTo>
                <a:lnTo>
                  <a:pt x="1066" y="312"/>
                </a:lnTo>
                <a:lnTo>
                  <a:pt x="1060" y="307"/>
                </a:lnTo>
                <a:lnTo>
                  <a:pt x="1057" y="304"/>
                </a:lnTo>
                <a:lnTo>
                  <a:pt x="1055" y="301"/>
                </a:lnTo>
                <a:lnTo>
                  <a:pt x="1053" y="298"/>
                </a:lnTo>
                <a:lnTo>
                  <a:pt x="1052" y="295"/>
                </a:lnTo>
                <a:lnTo>
                  <a:pt x="1050" y="291"/>
                </a:lnTo>
                <a:lnTo>
                  <a:pt x="1049" y="287"/>
                </a:lnTo>
                <a:lnTo>
                  <a:pt x="1049" y="283"/>
                </a:lnTo>
                <a:lnTo>
                  <a:pt x="1049" y="279"/>
                </a:lnTo>
                <a:lnTo>
                  <a:pt x="1049" y="272"/>
                </a:lnTo>
                <a:lnTo>
                  <a:pt x="1050" y="269"/>
                </a:lnTo>
                <a:lnTo>
                  <a:pt x="1051" y="266"/>
                </a:lnTo>
                <a:lnTo>
                  <a:pt x="1053" y="260"/>
                </a:lnTo>
                <a:lnTo>
                  <a:pt x="1056" y="254"/>
                </a:lnTo>
                <a:lnTo>
                  <a:pt x="1061" y="249"/>
                </a:lnTo>
                <a:lnTo>
                  <a:pt x="1066" y="245"/>
                </a:lnTo>
                <a:lnTo>
                  <a:pt x="1068" y="243"/>
                </a:lnTo>
                <a:lnTo>
                  <a:pt x="1071" y="241"/>
                </a:lnTo>
                <a:lnTo>
                  <a:pt x="1078" y="238"/>
                </a:lnTo>
                <a:lnTo>
                  <a:pt x="1085" y="235"/>
                </a:lnTo>
                <a:lnTo>
                  <a:pt x="1092" y="233"/>
                </a:lnTo>
                <a:lnTo>
                  <a:pt x="1100" y="232"/>
                </a:lnTo>
                <a:lnTo>
                  <a:pt x="1108" y="232"/>
                </a:lnTo>
                <a:lnTo>
                  <a:pt x="1117" y="232"/>
                </a:lnTo>
                <a:lnTo>
                  <a:pt x="1125" y="233"/>
                </a:lnTo>
                <a:lnTo>
                  <a:pt x="1132" y="235"/>
                </a:lnTo>
                <a:lnTo>
                  <a:pt x="1139" y="238"/>
                </a:lnTo>
                <a:lnTo>
                  <a:pt x="1145" y="241"/>
                </a:lnTo>
                <a:lnTo>
                  <a:pt x="1150" y="245"/>
                </a:lnTo>
                <a:lnTo>
                  <a:pt x="1155" y="249"/>
                </a:lnTo>
                <a:lnTo>
                  <a:pt x="1159" y="254"/>
                </a:lnTo>
                <a:lnTo>
                  <a:pt x="1162" y="260"/>
                </a:lnTo>
                <a:lnTo>
                  <a:pt x="1165" y="266"/>
                </a:lnTo>
                <a:lnTo>
                  <a:pt x="1166" y="269"/>
                </a:lnTo>
                <a:lnTo>
                  <a:pt x="1166" y="272"/>
                </a:lnTo>
                <a:lnTo>
                  <a:pt x="1167" y="279"/>
                </a:lnTo>
                <a:lnTo>
                  <a:pt x="1135" y="279"/>
                </a:lnTo>
                <a:close/>
                <a:moveTo>
                  <a:pt x="1245" y="393"/>
                </a:moveTo>
                <a:lnTo>
                  <a:pt x="1236" y="393"/>
                </a:lnTo>
                <a:lnTo>
                  <a:pt x="1232" y="392"/>
                </a:lnTo>
                <a:lnTo>
                  <a:pt x="1228" y="391"/>
                </a:lnTo>
                <a:lnTo>
                  <a:pt x="1221" y="389"/>
                </a:lnTo>
                <a:lnTo>
                  <a:pt x="1214" y="385"/>
                </a:lnTo>
                <a:lnTo>
                  <a:pt x="1208" y="381"/>
                </a:lnTo>
                <a:lnTo>
                  <a:pt x="1205" y="379"/>
                </a:lnTo>
                <a:lnTo>
                  <a:pt x="1202" y="376"/>
                </a:lnTo>
                <a:lnTo>
                  <a:pt x="1200" y="373"/>
                </a:lnTo>
                <a:lnTo>
                  <a:pt x="1198" y="371"/>
                </a:lnTo>
                <a:lnTo>
                  <a:pt x="1196" y="367"/>
                </a:lnTo>
                <a:lnTo>
                  <a:pt x="1194" y="364"/>
                </a:lnTo>
                <a:lnTo>
                  <a:pt x="1192" y="361"/>
                </a:lnTo>
                <a:lnTo>
                  <a:pt x="1191" y="357"/>
                </a:lnTo>
                <a:lnTo>
                  <a:pt x="1189" y="349"/>
                </a:lnTo>
                <a:lnTo>
                  <a:pt x="1187" y="341"/>
                </a:lnTo>
                <a:lnTo>
                  <a:pt x="1187" y="332"/>
                </a:lnTo>
                <a:lnTo>
                  <a:pt x="1187" y="324"/>
                </a:lnTo>
                <a:lnTo>
                  <a:pt x="1189" y="315"/>
                </a:lnTo>
                <a:lnTo>
                  <a:pt x="1190" y="312"/>
                </a:lnTo>
                <a:lnTo>
                  <a:pt x="1191" y="308"/>
                </a:lnTo>
                <a:lnTo>
                  <a:pt x="1194" y="301"/>
                </a:lnTo>
                <a:lnTo>
                  <a:pt x="1198" y="294"/>
                </a:lnTo>
                <a:lnTo>
                  <a:pt x="1202" y="288"/>
                </a:lnTo>
                <a:lnTo>
                  <a:pt x="1208" y="283"/>
                </a:lnTo>
                <a:lnTo>
                  <a:pt x="1214" y="279"/>
                </a:lnTo>
                <a:lnTo>
                  <a:pt x="1217" y="277"/>
                </a:lnTo>
                <a:lnTo>
                  <a:pt x="1221" y="276"/>
                </a:lnTo>
                <a:lnTo>
                  <a:pt x="1228" y="273"/>
                </a:lnTo>
                <a:lnTo>
                  <a:pt x="1232" y="273"/>
                </a:lnTo>
                <a:lnTo>
                  <a:pt x="1236" y="272"/>
                </a:lnTo>
                <a:lnTo>
                  <a:pt x="1245" y="272"/>
                </a:lnTo>
                <a:lnTo>
                  <a:pt x="1252" y="272"/>
                </a:lnTo>
                <a:lnTo>
                  <a:pt x="1259" y="273"/>
                </a:lnTo>
                <a:lnTo>
                  <a:pt x="1266" y="275"/>
                </a:lnTo>
                <a:lnTo>
                  <a:pt x="1272" y="277"/>
                </a:lnTo>
                <a:lnTo>
                  <a:pt x="1277" y="280"/>
                </a:lnTo>
                <a:lnTo>
                  <a:pt x="1282" y="284"/>
                </a:lnTo>
                <a:lnTo>
                  <a:pt x="1286" y="288"/>
                </a:lnTo>
                <a:lnTo>
                  <a:pt x="1290" y="293"/>
                </a:lnTo>
                <a:lnTo>
                  <a:pt x="1293" y="298"/>
                </a:lnTo>
                <a:lnTo>
                  <a:pt x="1295" y="304"/>
                </a:lnTo>
                <a:lnTo>
                  <a:pt x="1297" y="310"/>
                </a:lnTo>
                <a:lnTo>
                  <a:pt x="1297" y="317"/>
                </a:lnTo>
                <a:lnTo>
                  <a:pt x="1267" y="317"/>
                </a:lnTo>
                <a:lnTo>
                  <a:pt x="1266" y="312"/>
                </a:lnTo>
                <a:lnTo>
                  <a:pt x="1264" y="309"/>
                </a:lnTo>
                <a:lnTo>
                  <a:pt x="1262" y="305"/>
                </a:lnTo>
                <a:lnTo>
                  <a:pt x="1260" y="302"/>
                </a:lnTo>
                <a:lnTo>
                  <a:pt x="1257" y="300"/>
                </a:lnTo>
                <a:lnTo>
                  <a:pt x="1253" y="298"/>
                </a:lnTo>
                <a:lnTo>
                  <a:pt x="1249" y="297"/>
                </a:lnTo>
                <a:lnTo>
                  <a:pt x="1245" y="297"/>
                </a:lnTo>
                <a:lnTo>
                  <a:pt x="1240" y="298"/>
                </a:lnTo>
                <a:lnTo>
                  <a:pt x="1235" y="299"/>
                </a:lnTo>
                <a:lnTo>
                  <a:pt x="1231" y="302"/>
                </a:lnTo>
                <a:lnTo>
                  <a:pt x="1227" y="306"/>
                </a:lnTo>
                <a:lnTo>
                  <a:pt x="1225" y="309"/>
                </a:lnTo>
                <a:lnTo>
                  <a:pt x="1224" y="311"/>
                </a:lnTo>
                <a:lnTo>
                  <a:pt x="1222" y="317"/>
                </a:lnTo>
                <a:lnTo>
                  <a:pt x="1220" y="324"/>
                </a:lnTo>
                <a:lnTo>
                  <a:pt x="1220" y="332"/>
                </a:lnTo>
                <a:lnTo>
                  <a:pt x="1220" y="340"/>
                </a:lnTo>
                <a:lnTo>
                  <a:pt x="1222" y="347"/>
                </a:lnTo>
                <a:lnTo>
                  <a:pt x="1223" y="350"/>
                </a:lnTo>
                <a:lnTo>
                  <a:pt x="1224" y="353"/>
                </a:lnTo>
                <a:lnTo>
                  <a:pt x="1225" y="356"/>
                </a:lnTo>
                <a:lnTo>
                  <a:pt x="1227" y="358"/>
                </a:lnTo>
                <a:lnTo>
                  <a:pt x="1231" y="362"/>
                </a:lnTo>
                <a:lnTo>
                  <a:pt x="1233" y="364"/>
                </a:lnTo>
                <a:lnTo>
                  <a:pt x="1235" y="365"/>
                </a:lnTo>
                <a:lnTo>
                  <a:pt x="1240" y="367"/>
                </a:lnTo>
                <a:lnTo>
                  <a:pt x="1242" y="367"/>
                </a:lnTo>
                <a:lnTo>
                  <a:pt x="1245" y="367"/>
                </a:lnTo>
                <a:lnTo>
                  <a:pt x="1249" y="367"/>
                </a:lnTo>
                <a:lnTo>
                  <a:pt x="1253" y="366"/>
                </a:lnTo>
                <a:lnTo>
                  <a:pt x="1256" y="364"/>
                </a:lnTo>
                <a:lnTo>
                  <a:pt x="1259" y="362"/>
                </a:lnTo>
                <a:lnTo>
                  <a:pt x="1262" y="359"/>
                </a:lnTo>
                <a:lnTo>
                  <a:pt x="1264" y="356"/>
                </a:lnTo>
                <a:lnTo>
                  <a:pt x="1266" y="352"/>
                </a:lnTo>
                <a:lnTo>
                  <a:pt x="1267" y="348"/>
                </a:lnTo>
                <a:lnTo>
                  <a:pt x="1297" y="348"/>
                </a:lnTo>
                <a:lnTo>
                  <a:pt x="1297" y="354"/>
                </a:lnTo>
                <a:lnTo>
                  <a:pt x="1295" y="360"/>
                </a:lnTo>
                <a:lnTo>
                  <a:pt x="1294" y="363"/>
                </a:lnTo>
                <a:lnTo>
                  <a:pt x="1293" y="366"/>
                </a:lnTo>
                <a:lnTo>
                  <a:pt x="1292" y="369"/>
                </a:lnTo>
                <a:lnTo>
                  <a:pt x="1290" y="371"/>
                </a:lnTo>
                <a:lnTo>
                  <a:pt x="1287" y="376"/>
                </a:lnTo>
                <a:lnTo>
                  <a:pt x="1282" y="381"/>
                </a:lnTo>
                <a:lnTo>
                  <a:pt x="1277" y="384"/>
                </a:lnTo>
                <a:lnTo>
                  <a:pt x="1272" y="387"/>
                </a:lnTo>
                <a:lnTo>
                  <a:pt x="1266" y="390"/>
                </a:lnTo>
                <a:lnTo>
                  <a:pt x="1259" y="392"/>
                </a:lnTo>
                <a:lnTo>
                  <a:pt x="1252" y="393"/>
                </a:lnTo>
                <a:lnTo>
                  <a:pt x="1245" y="393"/>
                </a:lnTo>
                <a:close/>
                <a:moveTo>
                  <a:pt x="1352" y="323"/>
                </a:moveTo>
                <a:lnTo>
                  <a:pt x="1352" y="391"/>
                </a:lnTo>
                <a:lnTo>
                  <a:pt x="1319" y="391"/>
                </a:lnTo>
                <a:lnTo>
                  <a:pt x="1319" y="234"/>
                </a:lnTo>
                <a:lnTo>
                  <a:pt x="1351" y="234"/>
                </a:lnTo>
                <a:lnTo>
                  <a:pt x="1351" y="294"/>
                </a:lnTo>
                <a:lnTo>
                  <a:pt x="1354" y="289"/>
                </a:lnTo>
                <a:lnTo>
                  <a:pt x="1357" y="285"/>
                </a:lnTo>
                <a:lnTo>
                  <a:pt x="1361" y="281"/>
                </a:lnTo>
                <a:lnTo>
                  <a:pt x="1365" y="277"/>
                </a:lnTo>
                <a:lnTo>
                  <a:pt x="1370" y="275"/>
                </a:lnTo>
                <a:lnTo>
                  <a:pt x="1375" y="273"/>
                </a:lnTo>
                <a:lnTo>
                  <a:pt x="1381" y="272"/>
                </a:lnTo>
                <a:lnTo>
                  <a:pt x="1388" y="272"/>
                </a:lnTo>
                <a:lnTo>
                  <a:pt x="1396" y="272"/>
                </a:lnTo>
                <a:lnTo>
                  <a:pt x="1400" y="273"/>
                </a:lnTo>
                <a:lnTo>
                  <a:pt x="1404" y="274"/>
                </a:lnTo>
                <a:lnTo>
                  <a:pt x="1408" y="276"/>
                </a:lnTo>
                <a:lnTo>
                  <a:pt x="1411" y="278"/>
                </a:lnTo>
                <a:lnTo>
                  <a:pt x="1414" y="281"/>
                </a:lnTo>
                <a:lnTo>
                  <a:pt x="1417" y="283"/>
                </a:lnTo>
                <a:lnTo>
                  <a:pt x="1420" y="286"/>
                </a:lnTo>
                <a:lnTo>
                  <a:pt x="1422" y="290"/>
                </a:lnTo>
                <a:lnTo>
                  <a:pt x="1424" y="293"/>
                </a:lnTo>
                <a:lnTo>
                  <a:pt x="1426" y="297"/>
                </a:lnTo>
                <a:lnTo>
                  <a:pt x="1427" y="302"/>
                </a:lnTo>
                <a:lnTo>
                  <a:pt x="1428" y="306"/>
                </a:lnTo>
                <a:lnTo>
                  <a:pt x="1428" y="311"/>
                </a:lnTo>
                <a:lnTo>
                  <a:pt x="1428" y="316"/>
                </a:lnTo>
                <a:lnTo>
                  <a:pt x="1428" y="391"/>
                </a:lnTo>
                <a:lnTo>
                  <a:pt x="1396" y="391"/>
                </a:lnTo>
                <a:lnTo>
                  <a:pt x="1396" y="322"/>
                </a:lnTo>
                <a:lnTo>
                  <a:pt x="1395" y="317"/>
                </a:lnTo>
                <a:lnTo>
                  <a:pt x="1394" y="312"/>
                </a:lnTo>
                <a:lnTo>
                  <a:pt x="1393" y="308"/>
                </a:lnTo>
                <a:lnTo>
                  <a:pt x="1390" y="305"/>
                </a:lnTo>
                <a:lnTo>
                  <a:pt x="1387" y="302"/>
                </a:lnTo>
                <a:lnTo>
                  <a:pt x="1383" y="300"/>
                </a:lnTo>
                <a:lnTo>
                  <a:pt x="1379" y="299"/>
                </a:lnTo>
                <a:lnTo>
                  <a:pt x="1375" y="299"/>
                </a:lnTo>
                <a:lnTo>
                  <a:pt x="1370" y="299"/>
                </a:lnTo>
                <a:lnTo>
                  <a:pt x="1365" y="300"/>
                </a:lnTo>
                <a:lnTo>
                  <a:pt x="1362" y="302"/>
                </a:lnTo>
                <a:lnTo>
                  <a:pt x="1358" y="305"/>
                </a:lnTo>
                <a:lnTo>
                  <a:pt x="1355" y="308"/>
                </a:lnTo>
                <a:lnTo>
                  <a:pt x="1353" y="313"/>
                </a:lnTo>
                <a:lnTo>
                  <a:pt x="1352" y="317"/>
                </a:lnTo>
                <a:lnTo>
                  <a:pt x="1352" y="323"/>
                </a:lnTo>
                <a:close/>
                <a:moveTo>
                  <a:pt x="1509" y="393"/>
                </a:moveTo>
                <a:lnTo>
                  <a:pt x="1500" y="393"/>
                </a:lnTo>
                <a:lnTo>
                  <a:pt x="1496" y="392"/>
                </a:lnTo>
                <a:lnTo>
                  <a:pt x="1492" y="391"/>
                </a:lnTo>
                <a:lnTo>
                  <a:pt x="1485" y="389"/>
                </a:lnTo>
                <a:lnTo>
                  <a:pt x="1478" y="386"/>
                </a:lnTo>
                <a:lnTo>
                  <a:pt x="1472" y="381"/>
                </a:lnTo>
                <a:lnTo>
                  <a:pt x="1466" y="376"/>
                </a:lnTo>
                <a:lnTo>
                  <a:pt x="1461" y="371"/>
                </a:lnTo>
                <a:lnTo>
                  <a:pt x="1457" y="364"/>
                </a:lnTo>
                <a:lnTo>
                  <a:pt x="1454" y="357"/>
                </a:lnTo>
                <a:lnTo>
                  <a:pt x="1451" y="349"/>
                </a:lnTo>
                <a:lnTo>
                  <a:pt x="1450" y="341"/>
                </a:lnTo>
                <a:lnTo>
                  <a:pt x="1450" y="332"/>
                </a:lnTo>
                <a:lnTo>
                  <a:pt x="1450" y="324"/>
                </a:lnTo>
                <a:lnTo>
                  <a:pt x="1451" y="315"/>
                </a:lnTo>
                <a:lnTo>
                  <a:pt x="1452" y="311"/>
                </a:lnTo>
                <a:lnTo>
                  <a:pt x="1454" y="308"/>
                </a:lnTo>
                <a:lnTo>
                  <a:pt x="1457" y="300"/>
                </a:lnTo>
                <a:lnTo>
                  <a:pt x="1461" y="294"/>
                </a:lnTo>
                <a:lnTo>
                  <a:pt x="1466" y="288"/>
                </a:lnTo>
                <a:lnTo>
                  <a:pt x="1472" y="283"/>
                </a:lnTo>
                <a:lnTo>
                  <a:pt x="1478" y="279"/>
                </a:lnTo>
                <a:lnTo>
                  <a:pt x="1481" y="277"/>
                </a:lnTo>
                <a:lnTo>
                  <a:pt x="1485" y="276"/>
                </a:lnTo>
                <a:lnTo>
                  <a:pt x="1492" y="273"/>
                </a:lnTo>
                <a:lnTo>
                  <a:pt x="1496" y="273"/>
                </a:lnTo>
                <a:lnTo>
                  <a:pt x="1500" y="272"/>
                </a:lnTo>
                <a:lnTo>
                  <a:pt x="1509" y="272"/>
                </a:lnTo>
                <a:lnTo>
                  <a:pt x="1517" y="272"/>
                </a:lnTo>
                <a:lnTo>
                  <a:pt x="1521" y="273"/>
                </a:lnTo>
                <a:lnTo>
                  <a:pt x="1525" y="273"/>
                </a:lnTo>
                <a:lnTo>
                  <a:pt x="1533" y="276"/>
                </a:lnTo>
                <a:lnTo>
                  <a:pt x="1539" y="279"/>
                </a:lnTo>
                <a:lnTo>
                  <a:pt x="1546" y="283"/>
                </a:lnTo>
                <a:lnTo>
                  <a:pt x="1551" y="288"/>
                </a:lnTo>
                <a:lnTo>
                  <a:pt x="1556" y="294"/>
                </a:lnTo>
                <a:lnTo>
                  <a:pt x="1560" y="300"/>
                </a:lnTo>
                <a:lnTo>
                  <a:pt x="1561" y="304"/>
                </a:lnTo>
                <a:lnTo>
                  <a:pt x="1563" y="308"/>
                </a:lnTo>
                <a:lnTo>
                  <a:pt x="1565" y="315"/>
                </a:lnTo>
                <a:lnTo>
                  <a:pt x="1566" y="324"/>
                </a:lnTo>
                <a:lnTo>
                  <a:pt x="1567" y="332"/>
                </a:lnTo>
                <a:lnTo>
                  <a:pt x="1566" y="341"/>
                </a:lnTo>
                <a:lnTo>
                  <a:pt x="1565" y="349"/>
                </a:lnTo>
                <a:lnTo>
                  <a:pt x="1564" y="353"/>
                </a:lnTo>
                <a:lnTo>
                  <a:pt x="1563" y="357"/>
                </a:lnTo>
                <a:lnTo>
                  <a:pt x="1560" y="364"/>
                </a:lnTo>
                <a:lnTo>
                  <a:pt x="1556" y="371"/>
                </a:lnTo>
                <a:lnTo>
                  <a:pt x="1551" y="376"/>
                </a:lnTo>
                <a:lnTo>
                  <a:pt x="1546" y="381"/>
                </a:lnTo>
                <a:lnTo>
                  <a:pt x="1539" y="386"/>
                </a:lnTo>
                <a:lnTo>
                  <a:pt x="1536" y="387"/>
                </a:lnTo>
                <a:lnTo>
                  <a:pt x="1533" y="389"/>
                </a:lnTo>
                <a:lnTo>
                  <a:pt x="1525" y="391"/>
                </a:lnTo>
                <a:lnTo>
                  <a:pt x="1521" y="392"/>
                </a:lnTo>
                <a:lnTo>
                  <a:pt x="1517" y="393"/>
                </a:lnTo>
                <a:lnTo>
                  <a:pt x="1509" y="393"/>
                </a:lnTo>
                <a:close/>
                <a:moveTo>
                  <a:pt x="1509" y="368"/>
                </a:moveTo>
                <a:lnTo>
                  <a:pt x="1514" y="367"/>
                </a:lnTo>
                <a:lnTo>
                  <a:pt x="1517" y="366"/>
                </a:lnTo>
                <a:lnTo>
                  <a:pt x="1519" y="365"/>
                </a:lnTo>
                <a:lnTo>
                  <a:pt x="1522" y="364"/>
                </a:lnTo>
                <a:lnTo>
                  <a:pt x="1524" y="362"/>
                </a:lnTo>
                <a:lnTo>
                  <a:pt x="1525" y="360"/>
                </a:lnTo>
                <a:lnTo>
                  <a:pt x="1527" y="358"/>
                </a:lnTo>
                <a:lnTo>
                  <a:pt x="1530" y="352"/>
                </a:lnTo>
                <a:lnTo>
                  <a:pt x="1532" y="346"/>
                </a:lnTo>
                <a:lnTo>
                  <a:pt x="1533" y="340"/>
                </a:lnTo>
                <a:lnTo>
                  <a:pt x="1533" y="332"/>
                </a:lnTo>
                <a:lnTo>
                  <a:pt x="1533" y="325"/>
                </a:lnTo>
                <a:lnTo>
                  <a:pt x="1532" y="318"/>
                </a:lnTo>
                <a:lnTo>
                  <a:pt x="1530" y="312"/>
                </a:lnTo>
                <a:lnTo>
                  <a:pt x="1527" y="307"/>
                </a:lnTo>
                <a:lnTo>
                  <a:pt x="1525" y="304"/>
                </a:lnTo>
                <a:lnTo>
                  <a:pt x="1524" y="302"/>
                </a:lnTo>
                <a:lnTo>
                  <a:pt x="1519" y="299"/>
                </a:lnTo>
                <a:lnTo>
                  <a:pt x="1514" y="297"/>
                </a:lnTo>
                <a:lnTo>
                  <a:pt x="1509" y="296"/>
                </a:lnTo>
                <a:lnTo>
                  <a:pt x="1503" y="297"/>
                </a:lnTo>
                <a:lnTo>
                  <a:pt x="1500" y="298"/>
                </a:lnTo>
                <a:lnTo>
                  <a:pt x="1498" y="299"/>
                </a:lnTo>
                <a:lnTo>
                  <a:pt x="1496" y="300"/>
                </a:lnTo>
                <a:lnTo>
                  <a:pt x="1494" y="302"/>
                </a:lnTo>
                <a:lnTo>
                  <a:pt x="1492" y="304"/>
                </a:lnTo>
                <a:lnTo>
                  <a:pt x="1490" y="307"/>
                </a:lnTo>
                <a:lnTo>
                  <a:pt x="1487" y="312"/>
                </a:lnTo>
                <a:lnTo>
                  <a:pt x="1485" y="318"/>
                </a:lnTo>
                <a:lnTo>
                  <a:pt x="1484" y="325"/>
                </a:lnTo>
                <a:lnTo>
                  <a:pt x="1484" y="332"/>
                </a:lnTo>
                <a:lnTo>
                  <a:pt x="1484" y="340"/>
                </a:lnTo>
                <a:lnTo>
                  <a:pt x="1485" y="346"/>
                </a:lnTo>
                <a:lnTo>
                  <a:pt x="1487" y="352"/>
                </a:lnTo>
                <a:lnTo>
                  <a:pt x="1490" y="358"/>
                </a:lnTo>
                <a:lnTo>
                  <a:pt x="1491" y="359"/>
                </a:lnTo>
                <a:lnTo>
                  <a:pt x="1492" y="360"/>
                </a:lnTo>
                <a:lnTo>
                  <a:pt x="1494" y="362"/>
                </a:lnTo>
                <a:lnTo>
                  <a:pt x="1498" y="365"/>
                </a:lnTo>
                <a:lnTo>
                  <a:pt x="1503" y="367"/>
                </a:lnTo>
                <a:lnTo>
                  <a:pt x="1509" y="368"/>
                </a:lnTo>
                <a:close/>
                <a:moveTo>
                  <a:pt x="1641" y="393"/>
                </a:moveTo>
                <a:lnTo>
                  <a:pt x="1632" y="393"/>
                </a:lnTo>
                <a:lnTo>
                  <a:pt x="1628" y="392"/>
                </a:lnTo>
                <a:lnTo>
                  <a:pt x="1624" y="391"/>
                </a:lnTo>
                <a:lnTo>
                  <a:pt x="1617" y="389"/>
                </a:lnTo>
                <a:lnTo>
                  <a:pt x="1610" y="386"/>
                </a:lnTo>
                <a:lnTo>
                  <a:pt x="1604" y="381"/>
                </a:lnTo>
                <a:lnTo>
                  <a:pt x="1599" y="376"/>
                </a:lnTo>
                <a:lnTo>
                  <a:pt x="1594" y="371"/>
                </a:lnTo>
                <a:lnTo>
                  <a:pt x="1590" y="364"/>
                </a:lnTo>
                <a:lnTo>
                  <a:pt x="1587" y="357"/>
                </a:lnTo>
                <a:lnTo>
                  <a:pt x="1585" y="349"/>
                </a:lnTo>
                <a:lnTo>
                  <a:pt x="1583" y="341"/>
                </a:lnTo>
                <a:lnTo>
                  <a:pt x="1583" y="332"/>
                </a:lnTo>
                <a:lnTo>
                  <a:pt x="1583" y="324"/>
                </a:lnTo>
                <a:lnTo>
                  <a:pt x="1585" y="315"/>
                </a:lnTo>
                <a:lnTo>
                  <a:pt x="1586" y="311"/>
                </a:lnTo>
                <a:lnTo>
                  <a:pt x="1587" y="308"/>
                </a:lnTo>
                <a:lnTo>
                  <a:pt x="1590" y="300"/>
                </a:lnTo>
                <a:lnTo>
                  <a:pt x="1594" y="294"/>
                </a:lnTo>
                <a:lnTo>
                  <a:pt x="1599" y="288"/>
                </a:lnTo>
                <a:lnTo>
                  <a:pt x="1604" y="283"/>
                </a:lnTo>
                <a:lnTo>
                  <a:pt x="1610" y="279"/>
                </a:lnTo>
                <a:lnTo>
                  <a:pt x="1614" y="277"/>
                </a:lnTo>
                <a:lnTo>
                  <a:pt x="1617" y="276"/>
                </a:lnTo>
                <a:lnTo>
                  <a:pt x="1624" y="273"/>
                </a:lnTo>
                <a:lnTo>
                  <a:pt x="1628" y="273"/>
                </a:lnTo>
                <a:lnTo>
                  <a:pt x="1632" y="272"/>
                </a:lnTo>
                <a:lnTo>
                  <a:pt x="1641" y="272"/>
                </a:lnTo>
                <a:lnTo>
                  <a:pt x="1650" y="272"/>
                </a:lnTo>
                <a:lnTo>
                  <a:pt x="1654" y="273"/>
                </a:lnTo>
                <a:lnTo>
                  <a:pt x="1658" y="273"/>
                </a:lnTo>
                <a:lnTo>
                  <a:pt x="1665" y="276"/>
                </a:lnTo>
                <a:lnTo>
                  <a:pt x="1672" y="279"/>
                </a:lnTo>
                <a:lnTo>
                  <a:pt x="1678" y="283"/>
                </a:lnTo>
                <a:lnTo>
                  <a:pt x="1683" y="288"/>
                </a:lnTo>
                <a:lnTo>
                  <a:pt x="1688" y="294"/>
                </a:lnTo>
                <a:lnTo>
                  <a:pt x="1692" y="300"/>
                </a:lnTo>
                <a:lnTo>
                  <a:pt x="1694" y="304"/>
                </a:lnTo>
                <a:lnTo>
                  <a:pt x="1695" y="308"/>
                </a:lnTo>
                <a:lnTo>
                  <a:pt x="1697" y="315"/>
                </a:lnTo>
                <a:lnTo>
                  <a:pt x="1699" y="324"/>
                </a:lnTo>
                <a:lnTo>
                  <a:pt x="1699" y="332"/>
                </a:lnTo>
                <a:lnTo>
                  <a:pt x="1699" y="341"/>
                </a:lnTo>
                <a:lnTo>
                  <a:pt x="1697" y="349"/>
                </a:lnTo>
                <a:lnTo>
                  <a:pt x="1696" y="353"/>
                </a:lnTo>
                <a:lnTo>
                  <a:pt x="1695" y="357"/>
                </a:lnTo>
                <a:lnTo>
                  <a:pt x="1692" y="364"/>
                </a:lnTo>
                <a:lnTo>
                  <a:pt x="1688" y="371"/>
                </a:lnTo>
                <a:lnTo>
                  <a:pt x="1683" y="376"/>
                </a:lnTo>
                <a:lnTo>
                  <a:pt x="1678" y="381"/>
                </a:lnTo>
                <a:lnTo>
                  <a:pt x="1672" y="386"/>
                </a:lnTo>
                <a:lnTo>
                  <a:pt x="1669" y="387"/>
                </a:lnTo>
                <a:lnTo>
                  <a:pt x="1665" y="389"/>
                </a:lnTo>
                <a:lnTo>
                  <a:pt x="1658" y="391"/>
                </a:lnTo>
                <a:lnTo>
                  <a:pt x="1654" y="392"/>
                </a:lnTo>
                <a:lnTo>
                  <a:pt x="1650" y="393"/>
                </a:lnTo>
                <a:lnTo>
                  <a:pt x="1641" y="393"/>
                </a:lnTo>
                <a:close/>
                <a:moveTo>
                  <a:pt x="1641" y="368"/>
                </a:moveTo>
                <a:lnTo>
                  <a:pt x="1647" y="367"/>
                </a:lnTo>
                <a:lnTo>
                  <a:pt x="1649" y="366"/>
                </a:lnTo>
                <a:lnTo>
                  <a:pt x="1652" y="365"/>
                </a:lnTo>
                <a:lnTo>
                  <a:pt x="1654" y="364"/>
                </a:lnTo>
                <a:lnTo>
                  <a:pt x="1656" y="362"/>
                </a:lnTo>
                <a:lnTo>
                  <a:pt x="1658" y="360"/>
                </a:lnTo>
                <a:lnTo>
                  <a:pt x="1660" y="358"/>
                </a:lnTo>
                <a:lnTo>
                  <a:pt x="1662" y="352"/>
                </a:lnTo>
                <a:lnTo>
                  <a:pt x="1664" y="346"/>
                </a:lnTo>
                <a:lnTo>
                  <a:pt x="1665" y="340"/>
                </a:lnTo>
                <a:lnTo>
                  <a:pt x="1666" y="332"/>
                </a:lnTo>
                <a:lnTo>
                  <a:pt x="1665" y="325"/>
                </a:lnTo>
                <a:lnTo>
                  <a:pt x="1664" y="318"/>
                </a:lnTo>
                <a:lnTo>
                  <a:pt x="1662" y="312"/>
                </a:lnTo>
                <a:lnTo>
                  <a:pt x="1660" y="307"/>
                </a:lnTo>
                <a:lnTo>
                  <a:pt x="1658" y="304"/>
                </a:lnTo>
                <a:lnTo>
                  <a:pt x="1656" y="302"/>
                </a:lnTo>
                <a:lnTo>
                  <a:pt x="1652" y="299"/>
                </a:lnTo>
                <a:lnTo>
                  <a:pt x="1647" y="297"/>
                </a:lnTo>
                <a:lnTo>
                  <a:pt x="1641" y="296"/>
                </a:lnTo>
                <a:lnTo>
                  <a:pt x="1635" y="297"/>
                </a:lnTo>
                <a:lnTo>
                  <a:pt x="1633" y="298"/>
                </a:lnTo>
                <a:lnTo>
                  <a:pt x="1630" y="299"/>
                </a:lnTo>
                <a:lnTo>
                  <a:pt x="1628" y="300"/>
                </a:lnTo>
                <a:lnTo>
                  <a:pt x="1626" y="302"/>
                </a:lnTo>
                <a:lnTo>
                  <a:pt x="1624" y="304"/>
                </a:lnTo>
                <a:lnTo>
                  <a:pt x="1623" y="307"/>
                </a:lnTo>
                <a:lnTo>
                  <a:pt x="1620" y="312"/>
                </a:lnTo>
                <a:lnTo>
                  <a:pt x="1618" y="318"/>
                </a:lnTo>
                <a:lnTo>
                  <a:pt x="1617" y="325"/>
                </a:lnTo>
                <a:lnTo>
                  <a:pt x="1616" y="332"/>
                </a:lnTo>
                <a:lnTo>
                  <a:pt x="1617" y="340"/>
                </a:lnTo>
                <a:lnTo>
                  <a:pt x="1618" y="346"/>
                </a:lnTo>
                <a:lnTo>
                  <a:pt x="1620" y="352"/>
                </a:lnTo>
                <a:lnTo>
                  <a:pt x="1623" y="358"/>
                </a:lnTo>
                <a:lnTo>
                  <a:pt x="1623" y="359"/>
                </a:lnTo>
                <a:lnTo>
                  <a:pt x="1624" y="360"/>
                </a:lnTo>
                <a:lnTo>
                  <a:pt x="1626" y="362"/>
                </a:lnTo>
                <a:lnTo>
                  <a:pt x="1630" y="365"/>
                </a:lnTo>
                <a:lnTo>
                  <a:pt x="1635" y="367"/>
                </a:lnTo>
                <a:lnTo>
                  <a:pt x="1641" y="368"/>
                </a:lnTo>
                <a:close/>
                <a:moveTo>
                  <a:pt x="1754" y="391"/>
                </a:moveTo>
                <a:lnTo>
                  <a:pt x="1721" y="391"/>
                </a:lnTo>
                <a:lnTo>
                  <a:pt x="1721" y="234"/>
                </a:lnTo>
                <a:lnTo>
                  <a:pt x="1754" y="234"/>
                </a:lnTo>
                <a:lnTo>
                  <a:pt x="1754" y="391"/>
                </a:lnTo>
                <a:close/>
                <a:moveTo>
                  <a:pt x="1884" y="393"/>
                </a:moveTo>
                <a:lnTo>
                  <a:pt x="1875" y="393"/>
                </a:lnTo>
                <a:lnTo>
                  <a:pt x="1871" y="392"/>
                </a:lnTo>
                <a:lnTo>
                  <a:pt x="1867" y="391"/>
                </a:lnTo>
                <a:lnTo>
                  <a:pt x="1859" y="389"/>
                </a:lnTo>
                <a:lnTo>
                  <a:pt x="1852" y="386"/>
                </a:lnTo>
                <a:lnTo>
                  <a:pt x="1846" y="381"/>
                </a:lnTo>
                <a:lnTo>
                  <a:pt x="1841" y="376"/>
                </a:lnTo>
                <a:lnTo>
                  <a:pt x="1836" y="371"/>
                </a:lnTo>
                <a:lnTo>
                  <a:pt x="1832" y="364"/>
                </a:lnTo>
                <a:lnTo>
                  <a:pt x="1829" y="357"/>
                </a:lnTo>
                <a:lnTo>
                  <a:pt x="1827" y="349"/>
                </a:lnTo>
                <a:lnTo>
                  <a:pt x="1826" y="341"/>
                </a:lnTo>
                <a:lnTo>
                  <a:pt x="1825" y="332"/>
                </a:lnTo>
                <a:lnTo>
                  <a:pt x="1826" y="324"/>
                </a:lnTo>
                <a:lnTo>
                  <a:pt x="1827" y="315"/>
                </a:lnTo>
                <a:lnTo>
                  <a:pt x="1828" y="311"/>
                </a:lnTo>
                <a:lnTo>
                  <a:pt x="1829" y="308"/>
                </a:lnTo>
                <a:lnTo>
                  <a:pt x="1832" y="300"/>
                </a:lnTo>
                <a:lnTo>
                  <a:pt x="1836" y="294"/>
                </a:lnTo>
                <a:lnTo>
                  <a:pt x="1841" y="288"/>
                </a:lnTo>
                <a:lnTo>
                  <a:pt x="1846" y="283"/>
                </a:lnTo>
                <a:lnTo>
                  <a:pt x="1852" y="279"/>
                </a:lnTo>
                <a:lnTo>
                  <a:pt x="1856" y="277"/>
                </a:lnTo>
                <a:lnTo>
                  <a:pt x="1859" y="276"/>
                </a:lnTo>
                <a:lnTo>
                  <a:pt x="1867" y="273"/>
                </a:lnTo>
                <a:lnTo>
                  <a:pt x="1871" y="273"/>
                </a:lnTo>
                <a:lnTo>
                  <a:pt x="1875" y="272"/>
                </a:lnTo>
                <a:lnTo>
                  <a:pt x="1884" y="272"/>
                </a:lnTo>
                <a:lnTo>
                  <a:pt x="1893" y="272"/>
                </a:lnTo>
                <a:lnTo>
                  <a:pt x="1897" y="273"/>
                </a:lnTo>
                <a:lnTo>
                  <a:pt x="1901" y="273"/>
                </a:lnTo>
                <a:lnTo>
                  <a:pt x="1908" y="276"/>
                </a:lnTo>
                <a:lnTo>
                  <a:pt x="1915" y="279"/>
                </a:lnTo>
                <a:lnTo>
                  <a:pt x="1921" y="283"/>
                </a:lnTo>
                <a:lnTo>
                  <a:pt x="1927" y="288"/>
                </a:lnTo>
                <a:lnTo>
                  <a:pt x="1931" y="294"/>
                </a:lnTo>
                <a:lnTo>
                  <a:pt x="1935" y="300"/>
                </a:lnTo>
                <a:lnTo>
                  <a:pt x="1937" y="304"/>
                </a:lnTo>
                <a:lnTo>
                  <a:pt x="1938" y="308"/>
                </a:lnTo>
                <a:lnTo>
                  <a:pt x="1940" y="315"/>
                </a:lnTo>
                <a:lnTo>
                  <a:pt x="1942" y="324"/>
                </a:lnTo>
                <a:lnTo>
                  <a:pt x="1942" y="332"/>
                </a:lnTo>
                <a:lnTo>
                  <a:pt x="1942" y="341"/>
                </a:lnTo>
                <a:lnTo>
                  <a:pt x="1940" y="349"/>
                </a:lnTo>
                <a:lnTo>
                  <a:pt x="1939" y="353"/>
                </a:lnTo>
                <a:lnTo>
                  <a:pt x="1938" y="357"/>
                </a:lnTo>
                <a:lnTo>
                  <a:pt x="1935" y="364"/>
                </a:lnTo>
                <a:lnTo>
                  <a:pt x="1931" y="371"/>
                </a:lnTo>
                <a:lnTo>
                  <a:pt x="1927" y="376"/>
                </a:lnTo>
                <a:lnTo>
                  <a:pt x="1921" y="381"/>
                </a:lnTo>
                <a:lnTo>
                  <a:pt x="1915" y="386"/>
                </a:lnTo>
                <a:lnTo>
                  <a:pt x="1912" y="387"/>
                </a:lnTo>
                <a:lnTo>
                  <a:pt x="1908" y="389"/>
                </a:lnTo>
                <a:lnTo>
                  <a:pt x="1901" y="391"/>
                </a:lnTo>
                <a:lnTo>
                  <a:pt x="1897" y="392"/>
                </a:lnTo>
                <a:lnTo>
                  <a:pt x="1893" y="393"/>
                </a:lnTo>
                <a:lnTo>
                  <a:pt x="1884" y="393"/>
                </a:lnTo>
                <a:close/>
                <a:moveTo>
                  <a:pt x="1884" y="368"/>
                </a:moveTo>
                <a:lnTo>
                  <a:pt x="1890" y="367"/>
                </a:lnTo>
                <a:lnTo>
                  <a:pt x="1893" y="366"/>
                </a:lnTo>
                <a:lnTo>
                  <a:pt x="1895" y="365"/>
                </a:lnTo>
                <a:lnTo>
                  <a:pt x="1897" y="364"/>
                </a:lnTo>
                <a:lnTo>
                  <a:pt x="1899" y="362"/>
                </a:lnTo>
                <a:lnTo>
                  <a:pt x="1901" y="360"/>
                </a:lnTo>
                <a:lnTo>
                  <a:pt x="1903" y="358"/>
                </a:lnTo>
                <a:lnTo>
                  <a:pt x="1906" y="352"/>
                </a:lnTo>
                <a:lnTo>
                  <a:pt x="1907" y="346"/>
                </a:lnTo>
                <a:lnTo>
                  <a:pt x="1909" y="340"/>
                </a:lnTo>
                <a:lnTo>
                  <a:pt x="1909" y="332"/>
                </a:lnTo>
                <a:lnTo>
                  <a:pt x="1909" y="325"/>
                </a:lnTo>
                <a:lnTo>
                  <a:pt x="1907" y="318"/>
                </a:lnTo>
                <a:lnTo>
                  <a:pt x="1906" y="312"/>
                </a:lnTo>
                <a:lnTo>
                  <a:pt x="1903" y="307"/>
                </a:lnTo>
                <a:lnTo>
                  <a:pt x="1901" y="304"/>
                </a:lnTo>
                <a:lnTo>
                  <a:pt x="1899" y="302"/>
                </a:lnTo>
                <a:lnTo>
                  <a:pt x="1895" y="299"/>
                </a:lnTo>
                <a:lnTo>
                  <a:pt x="1890" y="297"/>
                </a:lnTo>
                <a:lnTo>
                  <a:pt x="1884" y="296"/>
                </a:lnTo>
                <a:lnTo>
                  <a:pt x="1878" y="297"/>
                </a:lnTo>
                <a:lnTo>
                  <a:pt x="1875" y="298"/>
                </a:lnTo>
                <a:lnTo>
                  <a:pt x="1873" y="299"/>
                </a:lnTo>
                <a:lnTo>
                  <a:pt x="1870" y="300"/>
                </a:lnTo>
                <a:lnTo>
                  <a:pt x="1868" y="302"/>
                </a:lnTo>
                <a:lnTo>
                  <a:pt x="1866" y="304"/>
                </a:lnTo>
                <a:lnTo>
                  <a:pt x="1865" y="307"/>
                </a:lnTo>
                <a:lnTo>
                  <a:pt x="1862" y="312"/>
                </a:lnTo>
                <a:lnTo>
                  <a:pt x="1860" y="318"/>
                </a:lnTo>
                <a:lnTo>
                  <a:pt x="1859" y="325"/>
                </a:lnTo>
                <a:lnTo>
                  <a:pt x="1858" y="332"/>
                </a:lnTo>
                <a:lnTo>
                  <a:pt x="1859" y="340"/>
                </a:lnTo>
                <a:lnTo>
                  <a:pt x="1860" y="346"/>
                </a:lnTo>
                <a:lnTo>
                  <a:pt x="1862" y="352"/>
                </a:lnTo>
                <a:lnTo>
                  <a:pt x="1865" y="358"/>
                </a:lnTo>
                <a:lnTo>
                  <a:pt x="1866" y="359"/>
                </a:lnTo>
                <a:lnTo>
                  <a:pt x="1866" y="360"/>
                </a:lnTo>
                <a:lnTo>
                  <a:pt x="1868" y="362"/>
                </a:lnTo>
                <a:lnTo>
                  <a:pt x="1873" y="365"/>
                </a:lnTo>
                <a:lnTo>
                  <a:pt x="1878" y="367"/>
                </a:lnTo>
                <a:lnTo>
                  <a:pt x="1884" y="368"/>
                </a:lnTo>
                <a:close/>
                <a:moveTo>
                  <a:pt x="2025" y="273"/>
                </a:moveTo>
                <a:lnTo>
                  <a:pt x="2025" y="298"/>
                </a:lnTo>
                <a:lnTo>
                  <a:pt x="2002" y="298"/>
                </a:lnTo>
                <a:lnTo>
                  <a:pt x="2002" y="391"/>
                </a:lnTo>
                <a:lnTo>
                  <a:pt x="1969" y="391"/>
                </a:lnTo>
                <a:lnTo>
                  <a:pt x="1969" y="298"/>
                </a:lnTo>
                <a:lnTo>
                  <a:pt x="1953" y="298"/>
                </a:lnTo>
                <a:lnTo>
                  <a:pt x="1953" y="273"/>
                </a:lnTo>
                <a:lnTo>
                  <a:pt x="1969" y="273"/>
                </a:lnTo>
                <a:lnTo>
                  <a:pt x="1969" y="265"/>
                </a:lnTo>
                <a:lnTo>
                  <a:pt x="1970" y="260"/>
                </a:lnTo>
                <a:lnTo>
                  <a:pt x="1970" y="256"/>
                </a:lnTo>
                <a:lnTo>
                  <a:pt x="1972" y="248"/>
                </a:lnTo>
                <a:lnTo>
                  <a:pt x="1974" y="244"/>
                </a:lnTo>
                <a:lnTo>
                  <a:pt x="1976" y="241"/>
                </a:lnTo>
                <a:lnTo>
                  <a:pt x="1978" y="238"/>
                </a:lnTo>
                <a:lnTo>
                  <a:pt x="1980" y="236"/>
                </a:lnTo>
                <a:lnTo>
                  <a:pt x="1986" y="232"/>
                </a:lnTo>
                <a:lnTo>
                  <a:pt x="1988" y="231"/>
                </a:lnTo>
                <a:lnTo>
                  <a:pt x="1989" y="230"/>
                </a:lnTo>
                <a:lnTo>
                  <a:pt x="1993" y="229"/>
                </a:lnTo>
                <a:lnTo>
                  <a:pt x="2000" y="227"/>
                </a:lnTo>
                <a:lnTo>
                  <a:pt x="2004" y="227"/>
                </a:lnTo>
                <a:lnTo>
                  <a:pt x="2008" y="226"/>
                </a:lnTo>
                <a:lnTo>
                  <a:pt x="2015" y="227"/>
                </a:lnTo>
                <a:lnTo>
                  <a:pt x="2022" y="228"/>
                </a:lnTo>
                <a:lnTo>
                  <a:pt x="2031" y="230"/>
                </a:lnTo>
                <a:lnTo>
                  <a:pt x="2025" y="254"/>
                </a:lnTo>
                <a:lnTo>
                  <a:pt x="2021" y="253"/>
                </a:lnTo>
                <a:lnTo>
                  <a:pt x="2015" y="253"/>
                </a:lnTo>
                <a:lnTo>
                  <a:pt x="2011" y="253"/>
                </a:lnTo>
                <a:lnTo>
                  <a:pt x="2009" y="253"/>
                </a:lnTo>
                <a:lnTo>
                  <a:pt x="2006" y="254"/>
                </a:lnTo>
                <a:lnTo>
                  <a:pt x="2005" y="256"/>
                </a:lnTo>
                <a:lnTo>
                  <a:pt x="2004" y="258"/>
                </a:lnTo>
                <a:lnTo>
                  <a:pt x="2003" y="260"/>
                </a:lnTo>
                <a:lnTo>
                  <a:pt x="2002" y="262"/>
                </a:lnTo>
                <a:lnTo>
                  <a:pt x="2002" y="265"/>
                </a:lnTo>
                <a:lnTo>
                  <a:pt x="2002" y="273"/>
                </a:lnTo>
                <a:lnTo>
                  <a:pt x="2025" y="273"/>
                </a:lnTo>
                <a:close/>
                <a:moveTo>
                  <a:pt x="2181" y="279"/>
                </a:moveTo>
                <a:lnTo>
                  <a:pt x="2180" y="275"/>
                </a:lnTo>
                <a:lnTo>
                  <a:pt x="2179" y="271"/>
                </a:lnTo>
                <a:lnTo>
                  <a:pt x="2176" y="267"/>
                </a:lnTo>
                <a:lnTo>
                  <a:pt x="2173" y="265"/>
                </a:lnTo>
                <a:lnTo>
                  <a:pt x="2170" y="262"/>
                </a:lnTo>
                <a:lnTo>
                  <a:pt x="2167" y="261"/>
                </a:lnTo>
                <a:lnTo>
                  <a:pt x="2165" y="261"/>
                </a:lnTo>
                <a:lnTo>
                  <a:pt x="2160" y="260"/>
                </a:lnTo>
                <a:lnTo>
                  <a:pt x="2154" y="259"/>
                </a:lnTo>
                <a:lnTo>
                  <a:pt x="2149" y="260"/>
                </a:lnTo>
                <a:lnTo>
                  <a:pt x="2144" y="261"/>
                </a:lnTo>
                <a:lnTo>
                  <a:pt x="2139" y="262"/>
                </a:lnTo>
                <a:lnTo>
                  <a:pt x="2137" y="263"/>
                </a:lnTo>
                <a:lnTo>
                  <a:pt x="2136" y="264"/>
                </a:lnTo>
                <a:lnTo>
                  <a:pt x="2133" y="267"/>
                </a:lnTo>
                <a:lnTo>
                  <a:pt x="2131" y="270"/>
                </a:lnTo>
                <a:lnTo>
                  <a:pt x="2130" y="273"/>
                </a:lnTo>
                <a:lnTo>
                  <a:pt x="2129" y="277"/>
                </a:lnTo>
                <a:lnTo>
                  <a:pt x="2129" y="279"/>
                </a:lnTo>
                <a:lnTo>
                  <a:pt x="2130" y="281"/>
                </a:lnTo>
                <a:lnTo>
                  <a:pt x="2131" y="284"/>
                </a:lnTo>
                <a:lnTo>
                  <a:pt x="2133" y="287"/>
                </a:lnTo>
                <a:lnTo>
                  <a:pt x="2136" y="290"/>
                </a:lnTo>
                <a:lnTo>
                  <a:pt x="2140" y="292"/>
                </a:lnTo>
                <a:lnTo>
                  <a:pt x="2145" y="294"/>
                </a:lnTo>
                <a:lnTo>
                  <a:pt x="2154" y="296"/>
                </a:lnTo>
                <a:lnTo>
                  <a:pt x="2168" y="300"/>
                </a:lnTo>
                <a:lnTo>
                  <a:pt x="2175" y="302"/>
                </a:lnTo>
                <a:lnTo>
                  <a:pt x="2181" y="304"/>
                </a:lnTo>
                <a:lnTo>
                  <a:pt x="2192" y="309"/>
                </a:lnTo>
                <a:lnTo>
                  <a:pt x="2197" y="312"/>
                </a:lnTo>
                <a:lnTo>
                  <a:pt x="2202" y="315"/>
                </a:lnTo>
                <a:lnTo>
                  <a:pt x="2206" y="319"/>
                </a:lnTo>
                <a:lnTo>
                  <a:pt x="2209" y="324"/>
                </a:lnTo>
                <a:lnTo>
                  <a:pt x="2212" y="329"/>
                </a:lnTo>
                <a:lnTo>
                  <a:pt x="2214" y="334"/>
                </a:lnTo>
                <a:lnTo>
                  <a:pt x="2215" y="340"/>
                </a:lnTo>
                <a:lnTo>
                  <a:pt x="2215" y="346"/>
                </a:lnTo>
                <a:lnTo>
                  <a:pt x="2215" y="351"/>
                </a:lnTo>
                <a:lnTo>
                  <a:pt x="2214" y="356"/>
                </a:lnTo>
                <a:lnTo>
                  <a:pt x="2213" y="361"/>
                </a:lnTo>
                <a:lnTo>
                  <a:pt x="2211" y="365"/>
                </a:lnTo>
                <a:lnTo>
                  <a:pt x="2209" y="370"/>
                </a:lnTo>
                <a:lnTo>
                  <a:pt x="2206" y="373"/>
                </a:lnTo>
                <a:lnTo>
                  <a:pt x="2203" y="377"/>
                </a:lnTo>
                <a:lnTo>
                  <a:pt x="2199" y="380"/>
                </a:lnTo>
                <a:lnTo>
                  <a:pt x="2195" y="383"/>
                </a:lnTo>
                <a:lnTo>
                  <a:pt x="2190" y="386"/>
                </a:lnTo>
                <a:lnTo>
                  <a:pt x="2185" y="388"/>
                </a:lnTo>
                <a:lnTo>
                  <a:pt x="2180" y="390"/>
                </a:lnTo>
                <a:lnTo>
                  <a:pt x="2168" y="392"/>
                </a:lnTo>
                <a:lnTo>
                  <a:pt x="2161" y="393"/>
                </a:lnTo>
                <a:lnTo>
                  <a:pt x="2154" y="393"/>
                </a:lnTo>
                <a:lnTo>
                  <a:pt x="2147" y="393"/>
                </a:lnTo>
                <a:lnTo>
                  <a:pt x="2141" y="392"/>
                </a:lnTo>
                <a:lnTo>
                  <a:pt x="2134" y="391"/>
                </a:lnTo>
                <a:lnTo>
                  <a:pt x="2129" y="390"/>
                </a:lnTo>
                <a:lnTo>
                  <a:pt x="2123" y="388"/>
                </a:lnTo>
                <a:lnTo>
                  <a:pt x="2118" y="386"/>
                </a:lnTo>
                <a:lnTo>
                  <a:pt x="2113" y="383"/>
                </a:lnTo>
                <a:lnTo>
                  <a:pt x="2109" y="380"/>
                </a:lnTo>
                <a:lnTo>
                  <a:pt x="2105" y="377"/>
                </a:lnTo>
                <a:lnTo>
                  <a:pt x="2101" y="373"/>
                </a:lnTo>
                <a:lnTo>
                  <a:pt x="2098" y="369"/>
                </a:lnTo>
                <a:lnTo>
                  <a:pt x="2096" y="364"/>
                </a:lnTo>
                <a:lnTo>
                  <a:pt x="2094" y="359"/>
                </a:lnTo>
                <a:lnTo>
                  <a:pt x="2092" y="354"/>
                </a:lnTo>
                <a:lnTo>
                  <a:pt x="2091" y="348"/>
                </a:lnTo>
                <a:lnTo>
                  <a:pt x="2091" y="342"/>
                </a:lnTo>
                <a:lnTo>
                  <a:pt x="2123" y="342"/>
                </a:lnTo>
                <a:lnTo>
                  <a:pt x="2124" y="347"/>
                </a:lnTo>
                <a:lnTo>
                  <a:pt x="2126" y="352"/>
                </a:lnTo>
                <a:lnTo>
                  <a:pt x="2129" y="356"/>
                </a:lnTo>
                <a:lnTo>
                  <a:pt x="2130" y="358"/>
                </a:lnTo>
                <a:lnTo>
                  <a:pt x="2132" y="359"/>
                </a:lnTo>
                <a:lnTo>
                  <a:pt x="2137" y="362"/>
                </a:lnTo>
                <a:lnTo>
                  <a:pt x="2142" y="364"/>
                </a:lnTo>
                <a:lnTo>
                  <a:pt x="2148" y="365"/>
                </a:lnTo>
                <a:lnTo>
                  <a:pt x="2154" y="365"/>
                </a:lnTo>
                <a:lnTo>
                  <a:pt x="2160" y="365"/>
                </a:lnTo>
                <a:lnTo>
                  <a:pt x="2165" y="364"/>
                </a:lnTo>
                <a:lnTo>
                  <a:pt x="2170" y="362"/>
                </a:lnTo>
                <a:lnTo>
                  <a:pt x="2174" y="360"/>
                </a:lnTo>
                <a:lnTo>
                  <a:pt x="2177" y="357"/>
                </a:lnTo>
                <a:lnTo>
                  <a:pt x="2180" y="354"/>
                </a:lnTo>
                <a:lnTo>
                  <a:pt x="2181" y="350"/>
                </a:lnTo>
                <a:lnTo>
                  <a:pt x="2182" y="346"/>
                </a:lnTo>
                <a:lnTo>
                  <a:pt x="2181" y="342"/>
                </a:lnTo>
                <a:lnTo>
                  <a:pt x="2180" y="339"/>
                </a:lnTo>
                <a:lnTo>
                  <a:pt x="2179" y="337"/>
                </a:lnTo>
                <a:lnTo>
                  <a:pt x="2178" y="336"/>
                </a:lnTo>
                <a:lnTo>
                  <a:pt x="2175" y="334"/>
                </a:lnTo>
                <a:lnTo>
                  <a:pt x="2171" y="332"/>
                </a:lnTo>
                <a:lnTo>
                  <a:pt x="2166" y="330"/>
                </a:lnTo>
                <a:lnTo>
                  <a:pt x="2161" y="328"/>
                </a:lnTo>
                <a:lnTo>
                  <a:pt x="2155" y="326"/>
                </a:lnTo>
                <a:lnTo>
                  <a:pt x="2138" y="322"/>
                </a:lnTo>
                <a:lnTo>
                  <a:pt x="2129" y="319"/>
                </a:lnTo>
                <a:lnTo>
                  <a:pt x="2120" y="316"/>
                </a:lnTo>
                <a:lnTo>
                  <a:pt x="2113" y="312"/>
                </a:lnTo>
                <a:lnTo>
                  <a:pt x="2107" y="307"/>
                </a:lnTo>
                <a:lnTo>
                  <a:pt x="2104" y="304"/>
                </a:lnTo>
                <a:lnTo>
                  <a:pt x="2102" y="301"/>
                </a:lnTo>
                <a:lnTo>
                  <a:pt x="2100" y="298"/>
                </a:lnTo>
                <a:lnTo>
                  <a:pt x="2098" y="295"/>
                </a:lnTo>
                <a:lnTo>
                  <a:pt x="2097" y="291"/>
                </a:lnTo>
                <a:lnTo>
                  <a:pt x="2096" y="287"/>
                </a:lnTo>
                <a:lnTo>
                  <a:pt x="2095" y="283"/>
                </a:lnTo>
                <a:lnTo>
                  <a:pt x="2095" y="279"/>
                </a:lnTo>
                <a:lnTo>
                  <a:pt x="2096" y="272"/>
                </a:lnTo>
                <a:lnTo>
                  <a:pt x="2096" y="269"/>
                </a:lnTo>
                <a:lnTo>
                  <a:pt x="2097" y="266"/>
                </a:lnTo>
                <a:lnTo>
                  <a:pt x="2099" y="260"/>
                </a:lnTo>
                <a:lnTo>
                  <a:pt x="2103" y="254"/>
                </a:lnTo>
                <a:lnTo>
                  <a:pt x="2107" y="249"/>
                </a:lnTo>
                <a:lnTo>
                  <a:pt x="2112" y="245"/>
                </a:lnTo>
                <a:lnTo>
                  <a:pt x="2115" y="243"/>
                </a:lnTo>
                <a:lnTo>
                  <a:pt x="2118" y="241"/>
                </a:lnTo>
                <a:lnTo>
                  <a:pt x="2124" y="238"/>
                </a:lnTo>
                <a:lnTo>
                  <a:pt x="2131" y="235"/>
                </a:lnTo>
                <a:lnTo>
                  <a:pt x="2138" y="233"/>
                </a:lnTo>
                <a:lnTo>
                  <a:pt x="2146" y="232"/>
                </a:lnTo>
                <a:lnTo>
                  <a:pt x="2155" y="232"/>
                </a:lnTo>
                <a:lnTo>
                  <a:pt x="2163" y="232"/>
                </a:lnTo>
                <a:lnTo>
                  <a:pt x="2171" y="233"/>
                </a:lnTo>
                <a:lnTo>
                  <a:pt x="2178" y="235"/>
                </a:lnTo>
                <a:lnTo>
                  <a:pt x="2185" y="238"/>
                </a:lnTo>
                <a:lnTo>
                  <a:pt x="2191" y="241"/>
                </a:lnTo>
                <a:lnTo>
                  <a:pt x="2197" y="245"/>
                </a:lnTo>
                <a:lnTo>
                  <a:pt x="2202" y="249"/>
                </a:lnTo>
                <a:lnTo>
                  <a:pt x="2206" y="254"/>
                </a:lnTo>
                <a:lnTo>
                  <a:pt x="2209" y="260"/>
                </a:lnTo>
                <a:lnTo>
                  <a:pt x="2211" y="266"/>
                </a:lnTo>
                <a:lnTo>
                  <a:pt x="2213" y="272"/>
                </a:lnTo>
                <a:lnTo>
                  <a:pt x="2213" y="279"/>
                </a:lnTo>
                <a:lnTo>
                  <a:pt x="2181" y="279"/>
                </a:lnTo>
                <a:close/>
                <a:moveTo>
                  <a:pt x="2291" y="393"/>
                </a:moveTo>
                <a:lnTo>
                  <a:pt x="2282" y="393"/>
                </a:lnTo>
                <a:lnTo>
                  <a:pt x="2278" y="392"/>
                </a:lnTo>
                <a:lnTo>
                  <a:pt x="2274" y="391"/>
                </a:lnTo>
                <a:lnTo>
                  <a:pt x="2267" y="389"/>
                </a:lnTo>
                <a:lnTo>
                  <a:pt x="2260" y="385"/>
                </a:lnTo>
                <a:lnTo>
                  <a:pt x="2254" y="381"/>
                </a:lnTo>
                <a:lnTo>
                  <a:pt x="2251" y="379"/>
                </a:lnTo>
                <a:lnTo>
                  <a:pt x="2249" y="376"/>
                </a:lnTo>
                <a:lnTo>
                  <a:pt x="2246" y="373"/>
                </a:lnTo>
                <a:lnTo>
                  <a:pt x="2244" y="371"/>
                </a:lnTo>
                <a:lnTo>
                  <a:pt x="2242" y="367"/>
                </a:lnTo>
                <a:lnTo>
                  <a:pt x="2240" y="364"/>
                </a:lnTo>
                <a:lnTo>
                  <a:pt x="2239" y="361"/>
                </a:lnTo>
                <a:lnTo>
                  <a:pt x="2237" y="357"/>
                </a:lnTo>
                <a:lnTo>
                  <a:pt x="2235" y="349"/>
                </a:lnTo>
                <a:lnTo>
                  <a:pt x="2234" y="341"/>
                </a:lnTo>
                <a:lnTo>
                  <a:pt x="2233" y="332"/>
                </a:lnTo>
                <a:lnTo>
                  <a:pt x="2234" y="324"/>
                </a:lnTo>
                <a:lnTo>
                  <a:pt x="2235" y="315"/>
                </a:lnTo>
                <a:lnTo>
                  <a:pt x="2236" y="312"/>
                </a:lnTo>
                <a:lnTo>
                  <a:pt x="2237" y="308"/>
                </a:lnTo>
                <a:lnTo>
                  <a:pt x="2240" y="301"/>
                </a:lnTo>
                <a:lnTo>
                  <a:pt x="2244" y="294"/>
                </a:lnTo>
                <a:lnTo>
                  <a:pt x="2249" y="288"/>
                </a:lnTo>
                <a:lnTo>
                  <a:pt x="2254" y="283"/>
                </a:lnTo>
                <a:lnTo>
                  <a:pt x="2260" y="279"/>
                </a:lnTo>
                <a:lnTo>
                  <a:pt x="2264" y="277"/>
                </a:lnTo>
                <a:lnTo>
                  <a:pt x="2267" y="276"/>
                </a:lnTo>
                <a:lnTo>
                  <a:pt x="2274" y="273"/>
                </a:lnTo>
                <a:lnTo>
                  <a:pt x="2278" y="273"/>
                </a:lnTo>
                <a:lnTo>
                  <a:pt x="2282" y="272"/>
                </a:lnTo>
                <a:lnTo>
                  <a:pt x="2291" y="272"/>
                </a:lnTo>
                <a:lnTo>
                  <a:pt x="2298" y="272"/>
                </a:lnTo>
                <a:lnTo>
                  <a:pt x="2306" y="273"/>
                </a:lnTo>
                <a:lnTo>
                  <a:pt x="2313" y="275"/>
                </a:lnTo>
                <a:lnTo>
                  <a:pt x="2319" y="277"/>
                </a:lnTo>
                <a:lnTo>
                  <a:pt x="2325" y="280"/>
                </a:lnTo>
                <a:lnTo>
                  <a:pt x="2329" y="284"/>
                </a:lnTo>
                <a:lnTo>
                  <a:pt x="2334" y="288"/>
                </a:lnTo>
                <a:lnTo>
                  <a:pt x="2337" y="293"/>
                </a:lnTo>
                <a:lnTo>
                  <a:pt x="2340" y="298"/>
                </a:lnTo>
                <a:lnTo>
                  <a:pt x="2343" y="304"/>
                </a:lnTo>
                <a:lnTo>
                  <a:pt x="2344" y="310"/>
                </a:lnTo>
                <a:lnTo>
                  <a:pt x="2345" y="317"/>
                </a:lnTo>
                <a:lnTo>
                  <a:pt x="2314" y="317"/>
                </a:lnTo>
                <a:lnTo>
                  <a:pt x="2313" y="312"/>
                </a:lnTo>
                <a:lnTo>
                  <a:pt x="2312" y="309"/>
                </a:lnTo>
                <a:lnTo>
                  <a:pt x="2310" y="305"/>
                </a:lnTo>
                <a:lnTo>
                  <a:pt x="2307" y="302"/>
                </a:lnTo>
                <a:lnTo>
                  <a:pt x="2304" y="300"/>
                </a:lnTo>
                <a:lnTo>
                  <a:pt x="2301" y="298"/>
                </a:lnTo>
                <a:lnTo>
                  <a:pt x="2296" y="297"/>
                </a:lnTo>
                <a:lnTo>
                  <a:pt x="2292" y="297"/>
                </a:lnTo>
                <a:lnTo>
                  <a:pt x="2286" y="298"/>
                </a:lnTo>
                <a:lnTo>
                  <a:pt x="2281" y="299"/>
                </a:lnTo>
                <a:lnTo>
                  <a:pt x="2277" y="302"/>
                </a:lnTo>
                <a:lnTo>
                  <a:pt x="2273" y="306"/>
                </a:lnTo>
                <a:lnTo>
                  <a:pt x="2272" y="309"/>
                </a:lnTo>
                <a:lnTo>
                  <a:pt x="2270" y="311"/>
                </a:lnTo>
                <a:lnTo>
                  <a:pt x="2268" y="317"/>
                </a:lnTo>
                <a:lnTo>
                  <a:pt x="2267" y="324"/>
                </a:lnTo>
                <a:lnTo>
                  <a:pt x="2266" y="332"/>
                </a:lnTo>
                <a:lnTo>
                  <a:pt x="2267" y="340"/>
                </a:lnTo>
                <a:lnTo>
                  <a:pt x="2268" y="347"/>
                </a:lnTo>
                <a:lnTo>
                  <a:pt x="2269" y="350"/>
                </a:lnTo>
                <a:lnTo>
                  <a:pt x="2270" y="353"/>
                </a:lnTo>
                <a:lnTo>
                  <a:pt x="2272" y="356"/>
                </a:lnTo>
                <a:lnTo>
                  <a:pt x="2273" y="358"/>
                </a:lnTo>
                <a:lnTo>
                  <a:pt x="2277" y="362"/>
                </a:lnTo>
                <a:lnTo>
                  <a:pt x="2279" y="364"/>
                </a:lnTo>
                <a:lnTo>
                  <a:pt x="2281" y="365"/>
                </a:lnTo>
                <a:lnTo>
                  <a:pt x="2286" y="367"/>
                </a:lnTo>
                <a:lnTo>
                  <a:pt x="2289" y="367"/>
                </a:lnTo>
                <a:lnTo>
                  <a:pt x="2292" y="367"/>
                </a:lnTo>
                <a:lnTo>
                  <a:pt x="2296" y="367"/>
                </a:lnTo>
                <a:lnTo>
                  <a:pt x="2299" y="366"/>
                </a:lnTo>
                <a:lnTo>
                  <a:pt x="2304" y="364"/>
                </a:lnTo>
                <a:lnTo>
                  <a:pt x="2307" y="362"/>
                </a:lnTo>
                <a:lnTo>
                  <a:pt x="2309" y="359"/>
                </a:lnTo>
                <a:lnTo>
                  <a:pt x="2311" y="356"/>
                </a:lnTo>
                <a:lnTo>
                  <a:pt x="2313" y="352"/>
                </a:lnTo>
                <a:lnTo>
                  <a:pt x="2314" y="348"/>
                </a:lnTo>
                <a:lnTo>
                  <a:pt x="2345" y="348"/>
                </a:lnTo>
                <a:lnTo>
                  <a:pt x="2344" y="354"/>
                </a:lnTo>
                <a:lnTo>
                  <a:pt x="2343" y="360"/>
                </a:lnTo>
                <a:lnTo>
                  <a:pt x="2342" y="363"/>
                </a:lnTo>
                <a:lnTo>
                  <a:pt x="2340" y="366"/>
                </a:lnTo>
                <a:lnTo>
                  <a:pt x="2339" y="369"/>
                </a:lnTo>
                <a:lnTo>
                  <a:pt x="2337" y="371"/>
                </a:lnTo>
                <a:lnTo>
                  <a:pt x="2334" y="376"/>
                </a:lnTo>
                <a:lnTo>
                  <a:pt x="2330" y="381"/>
                </a:lnTo>
                <a:lnTo>
                  <a:pt x="2325" y="384"/>
                </a:lnTo>
                <a:lnTo>
                  <a:pt x="2319" y="387"/>
                </a:lnTo>
                <a:lnTo>
                  <a:pt x="2313" y="390"/>
                </a:lnTo>
                <a:lnTo>
                  <a:pt x="2307" y="392"/>
                </a:lnTo>
                <a:lnTo>
                  <a:pt x="2299" y="393"/>
                </a:lnTo>
                <a:lnTo>
                  <a:pt x="2291" y="393"/>
                </a:lnTo>
                <a:close/>
                <a:moveTo>
                  <a:pt x="2383" y="258"/>
                </a:moveTo>
                <a:lnTo>
                  <a:pt x="2379" y="258"/>
                </a:lnTo>
                <a:lnTo>
                  <a:pt x="2376" y="257"/>
                </a:lnTo>
                <a:lnTo>
                  <a:pt x="2373" y="255"/>
                </a:lnTo>
                <a:lnTo>
                  <a:pt x="2370" y="253"/>
                </a:lnTo>
                <a:lnTo>
                  <a:pt x="2368" y="250"/>
                </a:lnTo>
                <a:lnTo>
                  <a:pt x="2367" y="248"/>
                </a:lnTo>
                <a:lnTo>
                  <a:pt x="2366" y="245"/>
                </a:lnTo>
                <a:lnTo>
                  <a:pt x="2365" y="241"/>
                </a:lnTo>
                <a:lnTo>
                  <a:pt x="2366" y="238"/>
                </a:lnTo>
                <a:lnTo>
                  <a:pt x="2367" y="235"/>
                </a:lnTo>
                <a:lnTo>
                  <a:pt x="2368" y="232"/>
                </a:lnTo>
                <a:lnTo>
                  <a:pt x="2370" y="230"/>
                </a:lnTo>
                <a:lnTo>
                  <a:pt x="2373" y="228"/>
                </a:lnTo>
                <a:lnTo>
                  <a:pt x="2376" y="226"/>
                </a:lnTo>
                <a:lnTo>
                  <a:pt x="2379" y="225"/>
                </a:lnTo>
                <a:lnTo>
                  <a:pt x="2383" y="225"/>
                </a:lnTo>
                <a:lnTo>
                  <a:pt x="2386" y="225"/>
                </a:lnTo>
                <a:lnTo>
                  <a:pt x="2390" y="226"/>
                </a:lnTo>
                <a:lnTo>
                  <a:pt x="2393" y="228"/>
                </a:lnTo>
                <a:lnTo>
                  <a:pt x="2395" y="230"/>
                </a:lnTo>
                <a:lnTo>
                  <a:pt x="2398" y="232"/>
                </a:lnTo>
                <a:lnTo>
                  <a:pt x="2399" y="235"/>
                </a:lnTo>
                <a:lnTo>
                  <a:pt x="2400" y="238"/>
                </a:lnTo>
                <a:lnTo>
                  <a:pt x="2401" y="241"/>
                </a:lnTo>
                <a:lnTo>
                  <a:pt x="2400" y="245"/>
                </a:lnTo>
                <a:lnTo>
                  <a:pt x="2399" y="248"/>
                </a:lnTo>
                <a:lnTo>
                  <a:pt x="2398" y="250"/>
                </a:lnTo>
                <a:lnTo>
                  <a:pt x="2395" y="253"/>
                </a:lnTo>
                <a:lnTo>
                  <a:pt x="2393" y="255"/>
                </a:lnTo>
                <a:lnTo>
                  <a:pt x="2390" y="257"/>
                </a:lnTo>
                <a:lnTo>
                  <a:pt x="2386" y="258"/>
                </a:lnTo>
                <a:lnTo>
                  <a:pt x="2383" y="258"/>
                </a:lnTo>
                <a:close/>
                <a:moveTo>
                  <a:pt x="2366" y="273"/>
                </a:moveTo>
                <a:lnTo>
                  <a:pt x="2399" y="273"/>
                </a:lnTo>
                <a:lnTo>
                  <a:pt x="2399" y="391"/>
                </a:lnTo>
                <a:lnTo>
                  <a:pt x="2366" y="391"/>
                </a:lnTo>
                <a:lnTo>
                  <a:pt x="2366" y="273"/>
                </a:lnTo>
                <a:close/>
                <a:moveTo>
                  <a:pt x="2479" y="393"/>
                </a:moveTo>
                <a:lnTo>
                  <a:pt x="2471" y="393"/>
                </a:lnTo>
                <a:lnTo>
                  <a:pt x="2467" y="392"/>
                </a:lnTo>
                <a:lnTo>
                  <a:pt x="2463" y="391"/>
                </a:lnTo>
                <a:lnTo>
                  <a:pt x="2455" y="389"/>
                </a:lnTo>
                <a:lnTo>
                  <a:pt x="2448" y="386"/>
                </a:lnTo>
                <a:lnTo>
                  <a:pt x="2442" y="382"/>
                </a:lnTo>
                <a:lnTo>
                  <a:pt x="2437" y="377"/>
                </a:lnTo>
                <a:lnTo>
                  <a:pt x="2432" y="371"/>
                </a:lnTo>
                <a:lnTo>
                  <a:pt x="2428" y="365"/>
                </a:lnTo>
                <a:lnTo>
                  <a:pt x="2425" y="358"/>
                </a:lnTo>
                <a:lnTo>
                  <a:pt x="2423" y="350"/>
                </a:lnTo>
                <a:lnTo>
                  <a:pt x="2421" y="342"/>
                </a:lnTo>
                <a:lnTo>
                  <a:pt x="2421" y="333"/>
                </a:lnTo>
                <a:lnTo>
                  <a:pt x="2421" y="324"/>
                </a:lnTo>
                <a:lnTo>
                  <a:pt x="2423" y="315"/>
                </a:lnTo>
                <a:lnTo>
                  <a:pt x="2424" y="312"/>
                </a:lnTo>
                <a:lnTo>
                  <a:pt x="2425" y="308"/>
                </a:lnTo>
                <a:lnTo>
                  <a:pt x="2428" y="301"/>
                </a:lnTo>
                <a:lnTo>
                  <a:pt x="2432" y="294"/>
                </a:lnTo>
                <a:lnTo>
                  <a:pt x="2437" y="288"/>
                </a:lnTo>
                <a:lnTo>
                  <a:pt x="2442" y="283"/>
                </a:lnTo>
                <a:lnTo>
                  <a:pt x="2448" y="279"/>
                </a:lnTo>
                <a:lnTo>
                  <a:pt x="2451" y="277"/>
                </a:lnTo>
                <a:lnTo>
                  <a:pt x="2455" y="276"/>
                </a:lnTo>
                <a:lnTo>
                  <a:pt x="2462" y="273"/>
                </a:lnTo>
                <a:lnTo>
                  <a:pt x="2470" y="272"/>
                </a:lnTo>
                <a:lnTo>
                  <a:pt x="2478" y="272"/>
                </a:lnTo>
                <a:lnTo>
                  <a:pt x="2486" y="272"/>
                </a:lnTo>
                <a:lnTo>
                  <a:pt x="2493" y="273"/>
                </a:lnTo>
                <a:lnTo>
                  <a:pt x="2500" y="275"/>
                </a:lnTo>
                <a:lnTo>
                  <a:pt x="2506" y="278"/>
                </a:lnTo>
                <a:lnTo>
                  <a:pt x="2512" y="282"/>
                </a:lnTo>
                <a:lnTo>
                  <a:pt x="2518" y="286"/>
                </a:lnTo>
                <a:lnTo>
                  <a:pt x="2522" y="292"/>
                </a:lnTo>
                <a:lnTo>
                  <a:pt x="2526" y="298"/>
                </a:lnTo>
                <a:lnTo>
                  <a:pt x="2529" y="305"/>
                </a:lnTo>
                <a:lnTo>
                  <a:pt x="2531" y="309"/>
                </a:lnTo>
                <a:lnTo>
                  <a:pt x="2532" y="313"/>
                </a:lnTo>
                <a:lnTo>
                  <a:pt x="2533" y="322"/>
                </a:lnTo>
                <a:lnTo>
                  <a:pt x="2534" y="331"/>
                </a:lnTo>
                <a:lnTo>
                  <a:pt x="2534" y="340"/>
                </a:lnTo>
                <a:lnTo>
                  <a:pt x="2453" y="340"/>
                </a:lnTo>
                <a:lnTo>
                  <a:pt x="2454" y="347"/>
                </a:lnTo>
                <a:lnTo>
                  <a:pt x="2455" y="352"/>
                </a:lnTo>
                <a:lnTo>
                  <a:pt x="2456" y="355"/>
                </a:lnTo>
                <a:lnTo>
                  <a:pt x="2457" y="357"/>
                </a:lnTo>
                <a:lnTo>
                  <a:pt x="2461" y="361"/>
                </a:lnTo>
                <a:lnTo>
                  <a:pt x="2462" y="363"/>
                </a:lnTo>
                <a:lnTo>
                  <a:pt x="2464" y="365"/>
                </a:lnTo>
                <a:lnTo>
                  <a:pt x="2469" y="367"/>
                </a:lnTo>
                <a:lnTo>
                  <a:pt x="2472" y="368"/>
                </a:lnTo>
                <a:lnTo>
                  <a:pt x="2474" y="368"/>
                </a:lnTo>
                <a:lnTo>
                  <a:pt x="2480" y="369"/>
                </a:lnTo>
                <a:lnTo>
                  <a:pt x="2488" y="368"/>
                </a:lnTo>
                <a:lnTo>
                  <a:pt x="2491" y="367"/>
                </a:lnTo>
                <a:lnTo>
                  <a:pt x="2494" y="365"/>
                </a:lnTo>
                <a:lnTo>
                  <a:pt x="2497" y="363"/>
                </a:lnTo>
                <a:lnTo>
                  <a:pt x="2499" y="361"/>
                </a:lnTo>
                <a:lnTo>
                  <a:pt x="2501" y="358"/>
                </a:lnTo>
                <a:lnTo>
                  <a:pt x="2503" y="355"/>
                </a:lnTo>
                <a:lnTo>
                  <a:pt x="2533" y="357"/>
                </a:lnTo>
                <a:lnTo>
                  <a:pt x="2532" y="361"/>
                </a:lnTo>
                <a:lnTo>
                  <a:pt x="2530" y="365"/>
                </a:lnTo>
                <a:lnTo>
                  <a:pt x="2529" y="369"/>
                </a:lnTo>
                <a:lnTo>
                  <a:pt x="2527" y="372"/>
                </a:lnTo>
                <a:lnTo>
                  <a:pt x="2522" y="378"/>
                </a:lnTo>
                <a:lnTo>
                  <a:pt x="2519" y="381"/>
                </a:lnTo>
                <a:lnTo>
                  <a:pt x="2515" y="383"/>
                </a:lnTo>
                <a:lnTo>
                  <a:pt x="2512" y="386"/>
                </a:lnTo>
                <a:lnTo>
                  <a:pt x="2508" y="388"/>
                </a:lnTo>
                <a:lnTo>
                  <a:pt x="2504" y="389"/>
                </a:lnTo>
                <a:lnTo>
                  <a:pt x="2499" y="391"/>
                </a:lnTo>
                <a:lnTo>
                  <a:pt x="2495" y="392"/>
                </a:lnTo>
                <a:lnTo>
                  <a:pt x="2490" y="393"/>
                </a:lnTo>
                <a:lnTo>
                  <a:pt x="2485" y="393"/>
                </a:lnTo>
                <a:lnTo>
                  <a:pt x="2479" y="393"/>
                </a:lnTo>
                <a:close/>
                <a:moveTo>
                  <a:pt x="2453" y="320"/>
                </a:moveTo>
                <a:lnTo>
                  <a:pt x="2503" y="320"/>
                </a:lnTo>
                <a:lnTo>
                  <a:pt x="2502" y="315"/>
                </a:lnTo>
                <a:lnTo>
                  <a:pt x="2501" y="311"/>
                </a:lnTo>
                <a:lnTo>
                  <a:pt x="2499" y="306"/>
                </a:lnTo>
                <a:lnTo>
                  <a:pt x="2496" y="303"/>
                </a:lnTo>
                <a:lnTo>
                  <a:pt x="2494" y="301"/>
                </a:lnTo>
                <a:lnTo>
                  <a:pt x="2492" y="300"/>
                </a:lnTo>
                <a:lnTo>
                  <a:pt x="2488" y="298"/>
                </a:lnTo>
                <a:lnTo>
                  <a:pt x="2484" y="296"/>
                </a:lnTo>
                <a:lnTo>
                  <a:pt x="2479" y="296"/>
                </a:lnTo>
                <a:lnTo>
                  <a:pt x="2474" y="296"/>
                </a:lnTo>
                <a:lnTo>
                  <a:pt x="2469" y="298"/>
                </a:lnTo>
                <a:lnTo>
                  <a:pt x="2467" y="299"/>
                </a:lnTo>
                <a:lnTo>
                  <a:pt x="2465" y="300"/>
                </a:lnTo>
                <a:lnTo>
                  <a:pt x="2461" y="303"/>
                </a:lnTo>
                <a:lnTo>
                  <a:pt x="2458" y="307"/>
                </a:lnTo>
                <a:lnTo>
                  <a:pt x="2455" y="311"/>
                </a:lnTo>
                <a:lnTo>
                  <a:pt x="2454" y="315"/>
                </a:lnTo>
                <a:lnTo>
                  <a:pt x="2453" y="320"/>
                </a:lnTo>
                <a:close/>
                <a:moveTo>
                  <a:pt x="2589" y="323"/>
                </a:moveTo>
                <a:lnTo>
                  <a:pt x="2589" y="391"/>
                </a:lnTo>
                <a:lnTo>
                  <a:pt x="2556" y="391"/>
                </a:lnTo>
                <a:lnTo>
                  <a:pt x="2556" y="273"/>
                </a:lnTo>
                <a:lnTo>
                  <a:pt x="2587" y="273"/>
                </a:lnTo>
                <a:lnTo>
                  <a:pt x="2587" y="294"/>
                </a:lnTo>
                <a:lnTo>
                  <a:pt x="2590" y="289"/>
                </a:lnTo>
                <a:lnTo>
                  <a:pt x="2594" y="285"/>
                </a:lnTo>
                <a:lnTo>
                  <a:pt x="2598" y="281"/>
                </a:lnTo>
                <a:lnTo>
                  <a:pt x="2602" y="278"/>
                </a:lnTo>
                <a:lnTo>
                  <a:pt x="2607" y="275"/>
                </a:lnTo>
                <a:lnTo>
                  <a:pt x="2612" y="273"/>
                </a:lnTo>
                <a:lnTo>
                  <a:pt x="2618" y="272"/>
                </a:lnTo>
                <a:lnTo>
                  <a:pt x="2624" y="272"/>
                </a:lnTo>
                <a:lnTo>
                  <a:pt x="2633" y="272"/>
                </a:lnTo>
                <a:lnTo>
                  <a:pt x="2637" y="273"/>
                </a:lnTo>
                <a:lnTo>
                  <a:pt x="2641" y="274"/>
                </a:lnTo>
                <a:lnTo>
                  <a:pt x="2644" y="276"/>
                </a:lnTo>
                <a:lnTo>
                  <a:pt x="2648" y="278"/>
                </a:lnTo>
                <a:lnTo>
                  <a:pt x="2651" y="281"/>
                </a:lnTo>
                <a:lnTo>
                  <a:pt x="2654" y="283"/>
                </a:lnTo>
                <a:lnTo>
                  <a:pt x="2656" y="286"/>
                </a:lnTo>
                <a:lnTo>
                  <a:pt x="2659" y="290"/>
                </a:lnTo>
                <a:lnTo>
                  <a:pt x="2660" y="294"/>
                </a:lnTo>
                <a:lnTo>
                  <a:pt x="2662" y="297"/>
                </a:lnTo>
                <a:lnTo>
                  <a:pt x="2663" y="302"/>
                </a:lnTo>
                <a:lnTo>
                  <a:pt x="2664" y="306"/>
                </a:lnTo>
                <a:lnTo>
                  <a:pt x="2665" y="311"/>
                </a:lnTo>
                <a:lnTo>
                  <a:pt x="2665" y="316"/>
                </a:lnTo>
                <a:lnTo>
                  <a:pt x="2665" y="391"/>
                </a:lnTo>
                <a:lnTo>
                  <a:pt x="2632" y="391"/>
                </a:lnTo>
                <a:lnTo>
                  <a:pt x="2632" y="322"/>
                </a:lnTo>
                <a:lnTo>
                  <a:pt x="2632" y="317"/>
                </a:lnTo>
                <a:lnTo>
                  <a:pt x="2631" y="312"/>
                </a:lnTo>
                <a:lnTo>
                  <a:pt x="2629" y="308"/>
                </a:lnTo>
                <a:lnTo>
                  <a:pt x="2627" y="305"/>
                </a:lnTo>
                <a:lnTo>
                  <a:pt x="2624" y="302"/>
                </a:lnTo>
                <a:lnTo>
                  <a:pt x="2620" y="300"/>
                </a:lnTo>
                <a:lnTo>
                  <a:pt x="2616" y="299"/>
                </a:lnTo>
                <a:lnTo>
                  <a:pt x="2611" y="299"/>
                </a:lnTo>
                <a:lnTo>
                  <a:pt x="2606" y="299"/>
                </a:lnTo>
                <a:lnTo>
                  <a:pt x="2602" y="300"/>
                </a:lnTo>
                <a:lnTo>
                  <a:pt x="2598" y="302"/>
                </a:lnTo>
                <a:lnTo>
                  <a:pt x="2595" y="305"/>
                </a:lnTo>
                <a:lnTo>
                  <a:pt x="2592" y="308"/>
                </a:lnTo>
                <a:lnTo>
                  <a:pt x="2590" y="313"/>
                </a:lnTo>
                <a:lnTo>
                  <a:pt x="2589" y="317"/>
                </a:lnTo>
                <a:lnTo>
                  <a:pt x="2589" y="323"/>
                </a:lnTo>
                <a:close/>
                <a:moveTo>
                  <a:pt x="2745" y="393"/>
                </a:moveTo>
                <a:lnTo>
                  <a:pt x="2736" y="393"/>
                </a:lnTo>
                <a:lnTo>
                  <a:pt x="2732" y="392"/>
                </a:lnTo>
                <a:lnTo>
                  <a:pt x="2728" y="391"/>
                </a:lnTo>
                <a:lnTo>
                  <a:pt x="2721" y="389"/>
                </a:lnTo>
                <a:lnTo>
                  <a:pt x="2713" y="385"/>
                </a:lnTo>
                <a:lnTo>
                  <a:pt x="2707" y="381"/>
                </a:lnTo>
                <a:lnTo>
                  <a:pt x="2704" y="379"/>
                </a:lnTo>
                <a:lnTo>
                  <a:pt x="2702" y="376"/>
                </a:lnTo>
                <a:lnTo>
                  <a:pt x="2699" y="373"/>
                </a:lnTo>
                <a:lnTo>
                  <a:pt x="2697" y="371"/>
                </a:lnTo>
                <a:lnTo>
                  <a:pt x="2695" y="367"/>
                </a:lnTo>
                <a:lnTo>
                  <a:pt x="2693" y="364"/>
                </a:lnTo>
                <a:lnTo>
                  <a:pt x="2691" y="361"/>
                </a:lnTo>
                <a:lnTo>
                  <a:pt x="2690" y="357"/>
                </a:lnTo>
                <a:lnTo>
                  <a:pt x="2688" y="349"/>
                </a:lnTo>
                <a:lnTo>
                  <a:pt x="2687" y="341"/>
                </a:lnTo>
                <a:lnTo>
                  <a:pt x="2686" y="332"/>
                </a:lnTo>
                <a:lnTo>
                  <a:pt x="2687" y="324"/>
                </a:lnTo>
                <a:lnTo>
                  <a:pt x="2688" y="315"/>
                </a:lnTo>
                <a:lnTo>
                  <a:pt x="2689" y="312"/>
                </a:lnTo>
                <a:lnTo>
                  <a:pt x="2690" y="308"/>
                </a:lnTo>
                <a:lnTo>
                  <a:pt x="2693" y="301"/>
                </a:lnTo>
                <a:lnTo>
                  <a:pt x="2697" y="294"/>
                </a:lnTo>
                <a:lnTo>
                  <a:pt x="2702" y="288"/>
                </a:lnTo>
                <a:lnTo>
                  <a:pt x="2707" y="283"/>
                </a:lnTo>
                <a:lnTo>
                  <a:pt x="2713" y="279"/>
                </a:lnTo>
                <a:lnTo>
                  <a:pt x="2716" y="277"/>
                </a:lnTo>
                <a:lnTo>
                  <a:pt x="2721" y="276"/>
                </a:lnTo>
                <a:lnTo>
                  <a:pt x="2728" y="273"/>
                </a:lnTo>
                <a:lnTo>
                  <a:pt x="2732" y="273"/>
                </a:lnTo>
                <a:lnTo>
                  <a:pt x="2736" y="272"/>
                </a:lnTo>
                <a:lnTo>
                  <a:pt x="2745" y="272"/>
                </a:lnTo>
                <a:lnTo>
                  <a:pt x="2752" y="272"/>
                </a:lnTo>
                <a:lnTo>
                  <a:pt x="2759" y="273"/>
                </a:lnTo>
                <a:lnTo>
                  <a:pt x="2766" y="275"/>
                </a:lnTo>
                <a:lnTo>
                  <a:pt x="2772" y="277"/>
                </a:lnTo>
                <a:lnTo>
                  <a:pt x="2778" y="280"/>
                </a:lnTo>
                <a:lnTo>
                  <a:pt x="2782" y="284"/>
                </a:lnTo>
                <a:lnTo>
                  <a:pt x="2787" y="288"/>
                </a:lnTo>
                <a:lnTo>
                  <a:pt x="2790" y="293"/>
                </a:lnTo>
                <a:lnTo>
                  <a:pt x="2793" y="298"/>
                </a:lnTo>
                <a:lnTo>
                  <a:pt x="2796" y="304"/>
                </a:lnTo>
                <a:lnTo>
                  <a:pt x="2797" y="310"/>
                </a:lnTo>
                <a:lnTo>
                  <a:pt x="2798" y="317"/>
                </a:lnTo>
                <a:lnTo>
                  <a:pt x="2767" y="317"/>
                </a:lnTo>
                <a:lnTo>
                  <a:pt x="2766" y="312"/>
                </a:lnTo>
                <a:lnTo>
                  <a:pt x="2765" y="309"/>
                </a:lnTo>
                <a:lnTo>
                  <a:pt x="2763" y="305"/>
                </a:lnTo>
                <a:lnTo>
                  <a:pt x="2760" y="302"/>
                </a:lnTo>
                <a:lnTo>
                  <a:pt x="2757" y="300"/>
                </a:lnTo>
                <a:lnTo>
                  <a:pt x="2754" y="298"/>
                </a:lnTo>
                <a:lnTo>
                  <a:pt x="2750" y="297"/>
                </a:lnTo>
                <a:lnTo>
                  <a:pt x="2746" y="297"/>
                </a:lnTo>
                <a:lnTo>
                  <a:pt x="2740" y="298"/>
                </a:lnTo>
                <a:lnTo>
                  <a:pt x="2735" y="299"/>
                </a:lnTo>
                <a:lnTo>
                  <a:pt x="2731" y="302"/>
                </a:lnTo>
                <a:lnTo>
                  <a:pt x="2727" y="306"/>
                </a:lnTo>
                <a:lnTo>
                  <a:pt x="2726" y="309"/>
                </a:lnTo>
                <a:lnTo>
                  <a:pt x="2724" y="311"/>
                </a:lnTo>
                <a:lnTo>
                  <a:pt x="2722" y="317"/>
                </a:lnTo>
                <a:lnTo>
                  <a:pt x="2721" y="324"/>
                </a:lnTo>
                <a:lnTo>
                  <a:pt x="2720" y="332"/>
                </a:lnTo>
                <a:lnTo>
                  <a:pt x="2721" y="340"/>
                </a:lnTo>
                <a:lnTo>
                  <a:pt x="2722" y="347"/>
                </a:lnTo>
                <a:lnTo>
                  <a:pt x="2723" y="350"/>
                </a:lnTo>
                <a:lnTo>
                  <a:pt x="2724" y="353"/>
                </a:lnTo>
                <a:lnTo>
                  <a:pt x="2726" y="356"/>
                </a:lnTo>
                <a:lnTo>
                  <a:pt x="2727" y="358"/>
                </a:lnTo>
                <a:lnTo>
                  <a:pt x="2731" y="362"/>
                </a:lnTo>
                <a:lnTo>
                  <a:pt x="2733" y="364"/>
                </a:lnTo>
                <a:lnTo>
                  <a:pt x="2735" y="365"/>
                </a:lnTo>
                <a:lnTo>
                  <a:pt x="2740" y="367"/>
                </a:lnTo>
                <a:lnTo>
                  <a:pt x="2743" y="367"/>
                </a:lnTo>
                <a:lnTo>
                  <a:pt x="2746" y="367"/>
                </a:lnTo>
                <a:lnTo>
                  <a:pt x="2750" y="367"/>
                </a:lnTo>
                <a:lnTo>
                  <a:pt x="2753" y="366"/>
                </a:lnTo>
                <a:lnTo>
                  <a:pt x="2757" y="364"/>
                </a:lnTo>
                <a:lnTo>
                  <a:pt x="2760" y="362"/>
                </a:lnTo>
                <a:lnTo>
                  <a:pt x="2762" y="359"/>
                </a:lnTo>
                <a:lnTo>
                  <a:pt x="2764" y="356"/>
                </a:lnTo>
                <a:lnTo>
                  <a:pt x="2766" y="352"/>
                </a:lnTo>
                <a:lnTo>
                  <a:pt x="2767" y="348"/>
                </a:lnTo>
                <a:lnTo>
                  <a:pt x="2798" y="348"/>
                </a:lnTo>
                <a:lnTo>
                  <a:pt x="2797" y="354"/>
                </a:lnTo>
                <a:lnTo>
                  <a:pt x="2796" y="360"/>
                </a:lnTo>
                <a:lnTo>
                  <a:pt x="2795" y="363"/>
                </a:lnTo>
                <a:lnTo>
                  <a:pt x="2793" y="366"/>
                </a:lnTo>
                <a:lnTo>
                  <a:pt x="2792" y="369"/>
                </a:lnTo>
                <a:lnTo>
                  <a:pt x="2790" y="371"/>
                </a:lnTo>
                <a:lnTo>
                  <a:pt x="2787" y="376"/>
                </a:lnTo>
                <a:lnTo>
                  <a:pt x="2783" y="381"/>
                </a:lnTo>
                <a:lnTo>
                  <a:pt x="2778" y="384"/>
                </a:lnTo>
                <a:lnTo>
                  <a:pt x="2772" y="387"/>
                </a:lnTo>
                <a:lnTo>
                  <a:pt x="2766" y="390"/>
                </a:lnTo>
                <a:lnTo>
                  <a:pt x="2760" y="392"/>
                </a:lnTo>
                <a:lnTo>
                  <a:pt x="2753" y="393"/>
                </a:lnTo>
                <a:lnTo>
                  <a:pt x="2745" y="3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94465D4-F697-3B8E-DA20-64DB20CAB6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00055" y="4869160"/>
            <a:ext cx="5183957" cy="2769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en-US" dirty="0"/>
              <a:t>Presenter Name / Date / Place</a:t>
            </a:r>
          </a:p>
        </p:txBody>
      </p:sp>
    </p:spTree>
    <p:extLst>
      <p:ext uri="{BB962C8B-B14F-4D97-AF65-F5344CB8AC3E}">
        <p14:creationId xmlns:p14="http://schemas.microsoft.com/office/powerpoint/2010/main" val="366320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125B7828-17BD-4723-A83D-F340B41744D0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2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4071" r:id="rId2"/>
    <p:sldLayoutId id="2147483893" r:id="rId3"/>
    <p:sldLayoutId id="2147483897" r:id="rId4"/>
    <p:sldLayoutId id="2147484068" r:id="rId5"/>
    <p:sldLayoutId id="2147484069" r:id="rId6"/>
    <p:sldLayoutId id="2147483898" r:id="rId7"/>
    <p:sldLayoutId id="2147483901" r:id="rId8"/>
    <p:sldLayoutId id="2147483902" r:id="rId9"/>
    <p:sldLayoutId id="2147483903" r:id="rId10"/>
    <p:sldLayoutId id="214748408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307D7D67-A0D3-4E97-AA41-287664510BDB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13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3770" r:id="rId2"/>
    <p:sldLayoutId id="2147483771" r:id="rId3"/>
    <p:sldLayoutId id="2147483775" r:id="rId4"/>
    <p:sldLayoutId id="2147484076" r:id="rId5"/>
    <p:sldLayoutId id="2147483776" r:id="rId6"/>
    <p:sldLayoutId id="2147483785" r:id="rId7"/>
    <p:sldLayoutId id="2147484077" r:id="rId8"/>
    <p:sldLayoutId id="2147483786" r:id="rId9"/>
    <p:sldLayoutId id="2147483790" r:id="rId10"/>
    <p:sldLayoutId id="2147484078" r:id="rId11"/>
    <p:sldLayoutId id="2147483791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346790EC-4BCD-476A-BB6F-B6A428BAF7D9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0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3935" r:id="rId2"/>
    <p:sldLayoutId id="2147483936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A803555B-8B43-47EC-8029-8160DBEB571F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19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4073" r:id="rId2"/>
    <p:sldLayoutId id="2147483988" r:id="rId3"/>
    <p:sldLayoutId id="2147484074" r:id="rId4"/>
    <p:sldLayoutId id="2147483992" r:id="rId5"/>
    <p:sldLayoutId id="2147483997" r:id="rId6"/>
    <p:sldLayoutId id="2147483996" r:id="rId7"/>
    <p:sldLayoutId id="2147484000" r:id="rId8"/>
    <p:sldLayoutId id="2147484001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DDCCBA26-A086-47FC-8D0F-93B39F816A80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62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81" r:id="rId2"/>
    <p:sldLayoutId id="2147484082" r:id="rId3"/>
    <p:sldLayoutId id="2147484064" r:id="rId4"/>
    <p:sldLayoutId id="2147484065" r:id="rId5"/>
    <p:sldLayoutId id="2147484080" r:id="rId6"/>
    <p:sldLayoutId id="2147484079" r:id="rId7"/>
    <p:sldLayoutId id="2147484066" r:id="rId8"/>
    <p:sldLayoutId id="2147484067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65E8D-F825-584D-D6FB-F8C43CA5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3"/>
            <a:ext cx="11376026" cy="10799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11FC7-EFA2-69A1-189F-7A86286A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844675"/>
            <a:ext cx="11376025" cy="4032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7BF6-AD90-C909-77AF-27B553EA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0456" y="6309320"/>
            <a:ext cx="1152128" cy="1438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1B237711-E8D6-4143-AFD8-A19BEC4AE3A4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740A-22EB-F160-0AF7-8861ADCEA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71464" y="6309320"/>
            <a:ext cx="8928992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Presenter Name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10D8-B221-F972-68C1-3E01629A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09320"/>
            <a:ext cx="431428" cy="143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fld id="{D701140D-C14F-41CA-99FC-0EF83E8DA40A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5C5E2C33-AA03-78AB-8665-63E23F2C35E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7988" y="6165304"/>
            <a:ext cx="385958" cy="288000"/>
          </a:xfrm>
          <a:custGeom>
            <a:avLst/>
            <a:gdLst>
              <a:gd name="T0" fmla="*/ 1576 w 1576"/>
              <a:gd name="T1" fmla="*/ 408 h 1176"/>
              <a:gd name="T2" fmla="*/ 1507 w 1576"/>
              <a:gd name="T3" fmla="*/ 815 h 1176"/>
              <a:gd name="T4" fmla="*/ 1350 w 1576"/>
              <a:gd name="T5" fmla="*/ 815 h 1176"/>
              <a:gd name="T6" fmla="*/ 1293 w 1576"/>
              <a:gd name="T7" fmla="*/ 408 h 1176"/>
              <a:gd name="T8" fmla="*/ 1293 w 1576"/>
              <a:gd name="T9" fmla="*/ 0 h 1176"/>
              <a:gd name="T10" fmla="*/ 1576 w 1576"/>
              <a:gd name="T11" fmla="*/ 0 h 1176"/>
              <a:gd name="T12" fmla="*/ 1576 w 1576"/>
              <a:gd name="T13" fmla="*/ 408 h 1176"/>
              <a:gd name="T14" fmla="*/ 740 w 1576"/>
              <a:gd name="T15" fmla="*/ 733 h 1176"/>
              <a:gd name="T16" fmla="*/ 595 w 1576"/>
              <a:gd name="T17" fmla="*/ 315 h 1176"/>
              <a:gd name="T18" fmla="*/ 450 w 1576"/>
              <a:gd name="T19" fmla="*/ 733 h 1176"/>
              <a:gd name="T20" fmla="*/ 740 w 1576"/>
              <a:gd name="T21" fmla="*/ 733 h 1176"/>
              <a:gd name="T22" fmla="*/ 1190 w 1576"/>
              <a:gd name="T23" fmla="*/ 1176 h 1176"/>
              <a:gd name="T24" fmla="*/ 893 w 1576"/>
              <a:gd name="T25" fmla="*/ 1176 h 1176"/>
              <a:gd name="T26" fmla="*/ 822 w 1576"/>
              <a:gd name="T27" fmla="*/ 968 h 1176"/>
              <a:gd name="T28" fmla="*/ 368 w 1576"/>
              <a:gd name="T29" fmla="*/ 968 h 1176"/>
              <a:gd name="T30" fmla="*/ 296 w 1576"/>
              <a:gd name="T31" fmla="*/ 1176 h 1176"/>
              <a:gd name="T32" fmla="*/ 0 w 1576"/>
              <a:gd name="T33" fmla="*/ 1176 h 1176"/>
              <a:gd name="T34" fmla="*/ 209 w 1576"/>
              <a:gd name="T35" fmla="*/ 588 h 1176"/>
              <a:gd name="T36" fmla="*/ 418 w 1576"/>
              <a:gd name="T37" fmla="*/ 0 h 1176"/>
              <a:gd name="T38" fmla="*/ 773 w 1576"/>
              <a:gd name="T39" fmla="*/ 0 h 1176"/>
              <a:gd name="T40" fmla="*/ 981 w 1576"/>
              <a:gd name="T41" fmla="*/ 588 h 1176"/>
              <a:gd name="T42" fmla="*/ 1190 w 1576"/>
              <a:gd name="T43" fmla="*/ 1176 h 1176"/>
              <a:gd name="T44" fmla="*/ 1301 w 1576"/>
              <a:gd name="T45" fmla="*/ 1176 h 1176"/>
              <a:gd name="T46" fmla="*/ 1301 w 1576"/>
              <a:gd name="T47" fmla="*/ 910 h 1176"/>
              <a:gd name="T48" fmla="*/ 1568 w 1576"/>
              <a:gd name="T49" fmla="*/ 910 h 1176"/>
              <a:gd name="T50" fmla="*/ 1568 w 1576"/>
              <a:gd name="T51" fmla="*/ 1176 h 1176"/>
              <a:gd name="T52" fmla="*/ 1301 w 1576"/>
              <a:gd name="T53" fmla="*/ 1176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76" h="1176">
                <a:moveTo>
                  <a:pt x="1576" y="408"/>
                </a:moveTo>
                <a:lnTo>
                  <a:pt x="1507" y="815"/>
                </a:lnTo>
                <a:lnTo>
                  <a:pt x="1350" y="815"/>
                </a:lnTo>
                <a:lnTo>
                  <a:pt x="1293" y="408"/>
                </a:lnTo>
                <a:lnTo>
                  <a:pt x="1293" y="0"/>
                </a:lnTo>
                <a:lnTo>
                  <a:pt x="1576" y="0"/>
                </a:lnTo>
                <a:lnTo>
                  <a:pt x="1576" y="408"/>
                </a:lnTo>
                <a:close/>
                <a:moveTo>
                  <a:pt x="740" y="733"/>
                </a:moveTo>
                <a:lnTo>
                  <a:pt x="595" y="315"/>
                </a:lnTo>
                <a:lnTo>
                  <a:pt x="450" y="733"/>
                </a:lnTo>
                <a:lnTo>
                  <a:pt x="740" y="733"/>
                </a:lnTo>
                <a:close/>
                <a:moveTo>
                  <a:pt x="1190" y="1176"/>
                </a:moveTo>
                <a:lnTo>
                  <a:pt x="893" y="1176"/>
                </a:lnTo>
                <a:lnTo>
                  <a:pt x="822" y="968"/>
                </a:lnTo>
                <a:lnTo>
                  <a:pt x="368" y="968"/>
                </a:lnTo>
                <a:lnTo>
                  <a:pt x="296" y="1176"/>
                </a:lnTo>
                <a:lnTo>
                  <a:pt x="0" y="1176"/>
                </a:lnTo>
                <a:lnTo>
                  <a:pt x="209" y="588"/>
                </a:lnTo>
                <a:lnTo>
                  <a:pt x="418" y="0"/>
                </a:lnTo>
                <a:lnTo>
                  <a:pt x="773" y="0"/>
                </a:lnTo>
                <a:lnTo>
                  <a:pt x="981" y="588"/>
                </a:lnTo>
                <a:lnTo>
                  <a:pt x="1190" y="1176"/>
                </a:lnTo>
                <a:close/>
                <a:moveTo>
                  <a:pt x="1301" y="1176"/>
                </a:moveTo>
                <a:lnTo>
                  <a:pt x="1301" y="910"/>
                </a:lnTo>
                <a:lnTo>
                  <a:pt x="1568" y="910"/>
                </a:lnTo>
                <a:lnTo>
                  <a:pt x="1568" y="1176"/>
                </a:lnTo>
                <a:lnTo>
                  <a:pt x="1301" y="11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4" name="(c)" hidden="1">
            <a:extLst>
              <a:ext uri="{FF2B5EF4-FFF2-40B4-BE49-F238E27FC236}">
                <a16:creationId xmlns:a16="http://schemas.microsoft.com/office/drawing/2014/main" id="{8C5E7599-C4F7-9F42-0FC3-001CFA949B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2930" y="6891795"/>
            <a:ext cx="19236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noProof="1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noProof="1">
                <a:solidFill>
                  <a:schemeClr val="bg1"/>
                </a:solidFill>
                <a:latin typeface="+mn-lt"/>
              </a:rPr>
              <a:t> aalto</a:t>
            </a:r>
            <a:endParaRPr lang="fi-FI" sz="200" noProof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(logo)" descr="Z:\GRW (grow)\logot\copyright_grow.png" hidden="1">
            <a:extLst>
              <a:ext uri="{FF2B5EF4-FFF2-40B4-BE49-F238E27FC236}">
                <a16:creationId xmlns:a16="http://schemas.microsoft.com/office/drawing/2014/main" id="{2253F43D-7AF1-7EB4-2D74-17D11A66FF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13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4070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3025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9250" indent="-2762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orient="horz" pos="3702">
          <p15:clr>
            <a:srgbClr val="F26B43"/>
          </p15:clr>
        </p15:guide>
        <p15:guide id="6" orient="horz" pos="255">
          <p15:clr>
            <a:srgbClr val="F26B43"/>
          </p15:clr>
        </p15:guide>
        <p15:guide id="7" orient="horz" pos="1389">
          <p15:clr>
            <a:srgbClr val="F26B43"/>
          </p15:clr>
        </p15:guide>
        <p15:guide id="9" orient="horz" pos="1162">
          <p15:clr>
            <a:srgbClr val="F26B43"/>
          </p15:clr>
        </p15:guide>
        <p15:guide id="10" pos="665">
          <p15:clr>
            <a:srgbClr val="F26B43"/>
          </p15:clr>
        </p15:guide>
        <p15:guide id="11" pos="7015">
          <p15:clr>
            <a:srgbClr val="F26B43"/>
          </p15:clr>
        </p15:guide>
        <p15:guide id="13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EAD7B8-3E8E-F610-4A82-460551D88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810252"/>
            <a:ext cx="9792468" cy="984885"/>
          </a:xfrm>
        </p:spPr>
        <p:txBody>
          <a:bodyPr/>
          <a:lstStyle/>
          <a:p>
            <a:r>
              <a:rPr lang="en-US" dirty="0"/>
              <a:t>How can we learn multidimensional joint-probability distributions?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8013DE8-966F-38DF-1F56-7189F2EC1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3795136"/>
            <a:ext cx="9792468" cy="492443"/>
          </a:xfrm>
        </p:spPr>
        <p:txBody>
          <a:bodyPr/>
          <a:lstStyle/>
          <a:p>
            <a:r>
              <a:rPr lang="en-US" dirty="0"/>
              <a:t>Talk on copulas and computational methods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00D6-0D98-F87C-7A1E-0FB0AFDBE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00456" y="6309320"/>
            <a:ext cx="1152128" cy="143868"/>
          </a:xfrm>
        </p:spPr>
        <p:txBody>
          <a:bodyPr/>
          <a:lstStyle/>
          <a:p>
            <a:fld id="{79A97EA0-AE06-47D9-85C7-1B023F0ABAC9}" type="datetime1">
              <a:rPr lang="fi-FI" smtClean="0"/>
              <a:pPr/>
              <a:t>23.3.2026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A4E5B-0B5E-E0DB-C4FC-8BCE456C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584" y="6309320"/>
            <a:ext cx="431428" cy="143869"/>
          </a:xfrm>
        </p:spPr>
        <p:txBody>
          <a:bodyPr/>
          <a:lstStyle/>
          <a:p>
            <a:fld id="{D701140D-C14F-41CA-99FC-0EF83E8DA40A}" type="slidenum">
              <a:rPr lang="fi-FI" smtClean="0"/>
              <a:pPr/>
              <a:t>1</a:t>
            </a:fld>
            <a:endParaRPr lang="fi-FI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956B9C-B574-2AAD-98B8-8F1EB140A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Konsta Kiirikki / 19.03.2026. / Nerd Out: New Hope II </a:t>
            </a:r>
          </a:p>
        </p:txBody>
      </p:sp>
    </p:spTree>
    <p:extLst>
      <p:ext uri="{BB962C8B-B14F-4D97-AF65-F5344CB8AC3E}">
        <p14:creationId xmlns:p14="http://schemas.microsoft.com/office/powerpoint/2010/main" val="385083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E3D8-6252-6A2C-C12C-0B2EC5B1A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19E536E-70C2-01B8-A593-9FCF57326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D9F5805-1251-23C5-4EBD-8CC5ECB3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10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238F413-7C41-6DEB-85EC-8A2FBCBAF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60647"/>
            <a:ext cx="6984776" cy="629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19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B856A-D806-10B6-178B-CFFE5AAE4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0D7319A9-A3BC-D5FD-C00C-E4890A8F1B75}"/>
              </a:ext>
            </a:extLst>
          </p:cNvPr>
          <p:cNvSpPr/>
          <p:nvPr/>
        </p:nvSpPr>
        <p:spPr>
          <a:xfrm>
            <a:off x="407988" y="2996952"/>
            <a:ext cx="1727572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06EBC4-0837-05B3-A314-80F6186F2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444115"/>
            <a:ext cx="10728572" cy="984885"/>
          </a:xfrm>
        </p:spPr>
        <p:txBody>
          <a:bodyPr/>
          <a:lstStyle/>
          <a:p>
            <a:r>
              <a:rPr lang="fi-FI" dirty="0"/>
              <a:t>Learning </a:t>
            </a:r>
            <a:r>
              <a:rPr lang="en-US" dirty="0"/>
              <a:t>multidimensional joint-probability distributions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DAF2F9-D574-A23C-9AFC-F4987775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EE40EB9-C277-0921-3164-2365083BC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11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49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FF680C0A-C42F-0A78-B446-D8679D67F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72" y="620688"/>
            <a:ext cx="9760130" cy="1658548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AA17FD7-FF85-D8C6-E3A5-D58E7AE5C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91AECCD-4AF0-14AC-2392-F1E7C79C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BE276C4-CABA-2169-D1C9-0CCD1CCC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12</a:t>
            </a:fld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F887BB1A-8A33-6A43-146D-28CF6659E03C}"/>
              </a:ext>
            </a:extLst>
          </p:cNvPr>
          <p:cNvSpPr/>
          <p:nvPr/>
        </p:nvSpPr>
        <p:spPr>
          <a:xfrm>
            <a:off x="981472" y="4365104"/>
            <a:ext cx="9768904" cy="250289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43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4A340DCC-FACC-6539-D403-7F79831DFD68}"/>
              </a:ext>
            </a:extLst>
          </p:cNvPr>
          <p:cNvSpPr/>
          <p:nvPr/>
        </p:nvSpPr>
        <p:spPr>
          <a:xfrm rot="10800000">
            <a:off x="981472" y="-2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43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8293D5EA-CC81-6984-4581-11D6E693D01A}"/>
              </a:ext>
            </a:extLst>
          </p:cNvPr>
          <p:cNvSpPr/>
          <p:nvPr/>
        </p:nvSpPr>
        <p:spPr>
          <a:xfrm rot="16200000">
            <a:off x="6419791" y="2673165"/>
            <a:ext cx="9768904" cy="177552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6C4B2C0C-7587-2CCB-FF3C-D7753CE31282}"/>
              </a:ext>
            </a:extLst>
          </p:cNvPr>
          <p:cNvSpPr/>
          <p:nvPr/>
        </p:nvSpPr>
        <p:spPr>
          <a:xfrm rot="5400000">
            <a:off x="-4176447" y="2746523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641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BA31D-3479-4075-B2D6-1F0FCB08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25E3BF0B-8E98-8D6F-AC6E-383245157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21" y="-3555776"/>
            <a:ext cx="9760130" cy="1658548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1A47025-4DF6-39DE-9A11-B2BB97F7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8B70EDA-4A5C-CE67-0C11-0D76C2DF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1C85922-2F16-A375-79B3-68A70297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13</a:t>
            </a:fld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8C4E4D1D-3909-87AD-31C7-CB51E61203B2}"/>
              </a:ext>
            </a:extLst>
          </p:cNvPr>
          <p:cNvSpPr/>
          <p:nvPr/>
        </p:nvSpPr>
        <p:spPr>
          <a:xfrm>
            <a:off x="981472" y="4365104"/>
            <a:ext cx="9768904" cy="250289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6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6027EE5-C8B2-6504-3C63-888EC6CE584F}"/>
              </a:ext>
            </a:extLst>
          </p:cNvPr>
          <p:cNvSpPr/>
          <p:nvPr/>
        </p:nvSpPr>
        <p:spPr>
          <a:xfrm rot="10800000">
            <a:off x="981472" y="-3"/>
            <a:ext cx="9768904" cy="107997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9AC77F32-63B4-F04A-BF48-DE2678B6953B}"/>
              </a:ext>
            </a:extLst>
          </p:cNvPr>
          <p:cNvSpPr/>
          <p:nvPr/>
        </p:nvSpPr>
        <p:spPr>
          <a:xfrm rot="5400000">
            <a:off x="-4176447" y="2746523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49B6AF7-41C3-A14A-AF9F-6C5995654224}"/>
              </a:ext>
            </a:extLst>
          </p:cNvPr>
          <p:cNvSpPr/>
          <p:nvPr/>
        </p:nvSpPr>
        <p:spPr>
          <a:xfrm rot="16200000">
            <a:off x="6419791" y="2673165"/>
            <a:ext cx="9768904" cy="177552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671639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A85A3-97B2-997E-A02B-E36DFC0F3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386D8806-3D1F-45FD-D4B5-02C531AC3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37" y="-7755881"/>
            <a:ext cx="9760130" cy="1658548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F6B3B0B-CFA7-6225-B0AE-430C6242A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CA8304E-1505-E88C-2277-09593AE3E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AC7CA80-0D9F-5200-6FA0-A399FABDA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14</a:t>
            </a:fld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D4E70133-615C-5878-F34B-2E3B21F93F87}"/>
              </a:ext>
            </a:extLst>
          </p:cNvPr>
          <p:cNvSpPr/>
          <p:nvPr/>
        </p:nvSpPr>
        <p:spPr>
          <a:xfrm>
            <a:off x="981472" y="4365104"/>
            <a:ext cx="9768904" cy="249289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49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B0863F2B-3C1C-0F82-A6E3-22F0D02512AE}"/>
              </a:ext>
            </a:extLst>
          </p:cNvPr>
          <p:cNvSpPr/>
          <p:nvPr/>
        </p:nvSpPr>
        <p:spPr>
          <a:xfrm rot="10800000">
            <a:off x="981472" y="-2"/>
            <a:ext cx="9768904" cy="1196754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DA5113C5-22E7-5D1F-16A1-D0129D277FC0}"/>
              </a:ext>
            </a:extLst>
          </p:cNvPr>
          <p:cNvSpPr/>
          <p:nvPr/>
        </p:nvSpPr>
        <p:spPr>
          <a:xfrm rot="5400000">
            <a:off x="-4176447" y="2746523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5160B25E-0071-4CE7-4692-E367CD1C2BCD}"/>
              </a:ext>
            </a:extLst>
          </p:cNvPr>
          <p:cNvSpPr/>
          <p:nvPr/>
        </p:nvSpPr>
        <p:spPr>
          <a:xfrm rot="16200000">
            <a:off x="6419791" y="2673165"/>
            <a:ext cx="9768904" cy="177552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037426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B7CC0-912A-9305-CACC-F835858DE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4AC5858-765E-257F-B8B3-057FCD6C9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86" y="-4635896"/>
            <a:ext cx="9782690" cy="1686902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490E02C-F84D-8112-807D-664A94D62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616C32C-6329-B87D-E29C-C0E720A87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6C3FD2E-1FF3-C063-3235-C42910933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15</a:t>
            </a:fld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00E8773A-D891-B17A-0F9A-D3CE9DEAEBDE}"/>
              </a:ext>
            </a:extLst>
          </p:cNvPr>
          <p:cNvSpPr/>
          <p:nvPr/>
        </p:nvSpPr>
        <p:spPr>
          <a:xfrm>
            <a:off x="981472" y="4365104"/>
            <a:ext cx="9768904" cy="250289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7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8D1A95D3-C159-66D5-6C13-C20BF5D8DA02}"/>
              </a:ext>
            </a:extLst>
          </p:cNvPr>
          <p:cNvSpPr/>
          <p:nvPr/>
        </p:nvSpPr>
        <p:spPr>
          <a:xfrm rot="10800000">
            <a:off x="981472" y="-4"/>
            <a:ext cx="9768904" cy="191683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62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9C3AEB1A-0039-3C19-7FF6-B3CC9F67E63C}"/>
              </a:ext>
            </a:extLst>
          </p:cNvPr>
          <p:cNvSpPr/>
          <p:nvPr/>
        </p:nvSpPr>
        <p:spPr>
          <a:xfrm rot="5400000">
            <a:off x="-4176447" y="2746523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D5335AA5-9321-69AC-F353-A81B370C0C0B}"/>
              </a:ext>
            </a:extLst>
          </p:cNvPr>
          <p:cNvSpPr/>
          <p:nvPr/>
        </p:nvSpPr>
        <p:spPr>
          <a:xfrm rot="16200000">
            <a:off x="6419791" y="2673165"/>
            <a:ext cx="9768904" cy="177552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220779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2AB26-43B6-0504-1085-C59AC468A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2DB0A305-3D27-0403-01F2-9C282BDFC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13" y="-8459985"/>
            <a:ext cx="9782690" cy="1686902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BEFA97B-FD29-A33A-B50C-0E2FA5AA6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7C79739-86D0-972A-DFA2-453E656F8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56ABE02-4FD8-F7E8-F933-EBFCF997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16</a:t>
            </a:fld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597A9310-14FF-A5E9-792C-CEAD87AD04DD}"/>
              </a:ext>
            </a:extLst>
          </p:cNvPr>
          <p:cNvSpPr/>
          <p:nvPr/>
        </p:nvSpPr>
        <p:spPr>
          <a:xfrm>
            <a:off x="995258" y="3717033"/>
            <a:ext cx="9768904" cy="314096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61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B8FC587-E0B1-5D4F-6C4A-80DDA07557D6}"/>
              </a:ext>
            </a:extLst>
          </p:cNvPr>
          <p:cNvSpPr/>
          <p:nvPr/>
        </p:nvSpPr>
        <p:spPr>
          <a:xfrm rot="10800000">
            <a:off x="981472" y="-3"/>
            <a:ext cx="9768904" cy="177281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63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FA772251-8FDD-BB4B-3F6A-6371B9B89922}"/>
              </a:ext>
            </a:extLst>
          </p:cNvPr>
          <p:cNvSpPr/>
          <p:nvPr/>
        </p:nvSpPr>
        <p:spPr>
          <a:xfrm rot="5400000">
            <a:off x="-4176447" y="2746523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D7042844-1106-01D5-A0E4-D4A4B46298A3}"/>
              </a:ext>
            </a:extLst>
          </p:cNvPr>
          <p:cNvSpPr/>
          <p:nvPr/>
        </p:nvSpPr>
        <p:spPr>
          <a:xfrm rot="16200000">
            <a:off x="6419791" y="2673165"/>
            <a:ext cx="9768904" cy="177552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568061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A041-E8D2-8BE1-BCAA-3B87765D5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27824BAA-9EF3-E102-40F7-C77A93501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46" y="-10505865"/>
            <a:ext cx="9782690" cy="1686902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F1A8AC5-5732-E20B-BB1E-C290C334D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1"/>
            <a:ext cx="11376026" cy="1079971"/>
          </a:xfrm>
        </p:spPr>
        <p:txBody>
          <a:bodyPr/>
          <a:lstStyle/>
          <a:p>
            <a:br>
              <a:rPr lang="fi-FI" dirty="0"/>
            </a:b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718BBAD-FDDA-BBA1-071E-DA8692EBB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727E9D3-FA83-5DD0-6910-3AB1A67F1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17</a:t>
            </a:fld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E993817B-C6CE-F09C-EB1A-4360D78DAF6D}"/>
              </a:ext>
            </a:extLst>
          </p:cNvPr>
          <p:cNvSpPr/>
          <p:nvPr/>
        </p:nvSpPr>
        <p:spPr>
          <a:xfrm>
            <a:off x="969646" y="6165304"/>
            <a:ext cx="9784409" cy="69269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3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77621B4E-DE33-2340-EC2F-BECB9594F123}"/>
              </a:ext>
            </a:extLst>
          </p:cNvPr>
          <p:cNvSpPr/>
          <p:nvPr/>
        </p:nvSpPr>
        <p:spPr>
          <a:xfrm rot="10800000">
            <a:off x="981472" y="-4"/>
            <a:ext cx="9768904" cy="242089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43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C36AA88-3EFE-1605-542A-6C9B569F35FD}"/>
              </a:ext>
            </a:extLst>
          </p:cNvPr>
          <p:cNvSpPr/>
          <p:nvPr/>
        </p:nvSpPr>
        <p:spPr>
          <a:xfrm rot="5400000">
            <a:off x="-4176447" y="2746523"/>
            <a:ext cx="9768904" cy="14847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7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9D7F9F1B-4C75-0D61-1F2F-7D277D206689}"/>
              </a:ext>
            </a:extLst>
          </p:cNvPr>
          <p:cNvSpPr/>
          <p:nvPr/>
        </p:nvSpPr>
        <p:spPr>
          <a:xfrm rot="16200000">
            <a:off x="6419791" y="2673165"/>
            <a:ext cx="9768904" cy="177552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84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303229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94A20-2E1E-0AD4-661C-BC9563A0D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D29818-F07E-7E71-3D2F-997FB344B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Result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8E36482-1530-6D84-01FC-B12C375A7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32218B6-B32C-0BF2-D881-F8C22A8A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18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A093F865-1CC8-EA66-952A-3D06222B3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52" y="1005681"/>
            <a:ext cx="10560496" cy="484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5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9A6F3-8035-BD00-69C7-B96BF2889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DE71B9F-6B66-60B7-FD08-7227BF848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848" y="1433308"/>
            <a:ext cx="7168303" cy="444361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1E0E723-9B97-ADBF-4856-058C4DA94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487" y="1421426"/>
            <a:ext cx="7386905" cy="488789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423E511-6C46-1D1A-E3BC-2C47073B8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happens</a:t>
            </a:r>
            <a:r>
              <a:rPr lang="fi-FI" dirty="0"/>
              <a:t> </a:t>
            </a:r>
            <a:r>
              <a:rPr lang="fi-FI" dirty="0" err="1"/>
              <a:t>when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let</a:t>
            </a:r>
            <a:r>
              <a:rPr lang="fi-FI" dirty="0"/>
              <a:t> n&gt;10?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1BA4AA-E497-E1EF-66CC-1B8D24BFC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F88D82F-22DD-778C-029A-0755B9A9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19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98FF41C-570F-97CE-A26F-F30EB3C5B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349" y="908720"/>
            <a:ext cx="7639302" cy="585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4AA6B6-D750-BACF-E42F-4F5F123558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444115"/>
            <a:ext cx="10728572" cy="984885"/>
          </a:xfrm>
        </p:spPr>
        <p:txBody>
          <a:bodyPr/>
          <a:lstStyle/>
          <a:p>
            <a:r>
              <a:rPr lang="fi-FI" dirty="0"/>
              <a:t>Learning </a:t>
            </a:r>
            <a:r>
              <a:rPr lang="en-US" dirty="0"/>
              <a:t>multidimensional joint-probability distributions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5B15C79-05F1-A0E3-B623-B64F82910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7EB716A-C99F-A32D-16FC-30243DF35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3053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8B355E-A68E-BDC0-58F1-4DB77B01D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Neural</a:t>
            </a:r>
            <a:r>
              <a:rPr lang="fi-FI" dirty="0"/>
              <a:t> </a:t>
            </a:r>
            <a:r>
              <a:rPr lang="fi-FI" dirty="0" err="1"/>
              <a:t>networks</a:t>
            </a:r>
            <a:r>
              <a:rPr lang="fi-FI" dirty="0"/>
              <a:t> for </a:t>
            </a:r>
            <a:r>
              <a:rPr lang="fi-FI" dirty="0" err="1"/>
              <a:t>rescue</a:t>
            </a:r>
            <a:r>
              <a:rPr lang="fi-FI" dirty="0"/>
              <a:t>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C1E156-325C-33DF-7FDB-FB11A042E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A6FB6A-2532-2CD0-9C03-1D2BF6377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20</a:t>
            </a:fld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A11C0AC-51B3-0E53-E816-B0F0FE822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CB751DC-CC13-C226-4892-9A4E3EDAA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24744"/>
            <a:ext cx="11308103" cy="48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70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079FA-1103-CA5C-AB48-E815CFA33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89F74CB-F6DF-A33E-FFD4-0113F79EC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A2E7A8A-1117-27A8-6991-326C364C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21</a:t>
            </a:fld>
            <a:endParaRPr lang="fi-FI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9FF16F27-B741-C3FF-D6E2-169B95270187}"/>
              </a:ext>
            </a:extLst>
          </p:cNvPr>
          <p:cNvSpPr txBox="1"/>
          <p:nvPr/>
        </p:nvSpPr>
        <p:spPr>
          <a:xfrm>
            <a:off x="3143672" y="2132856"/>
            <a:ext cx="60951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 err="1"/>
              <a:t>Structured</a:t>
            </a:r>
            <a:r>
              <a:rPr lang="fi-FI" b="1" dirty="0"/>
              <a:t> (</a:t>
            </a:r>
            <a:r>
              <a:rPr lang="fi-FI" b="1" dirty="0" err="1"/>
              <a:t>explicit</a:t>
            </a:r>
            <a:r>
              <a:rPr lang="fi-FI" b="1" dirty="0"/>
              <a:t>)</a:t>
            </a:r>
            <a:r>
              <a:rPr lang="fi-FI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/>
              <a:t>Copulas</a:t>
            </a:r>
            <a:r>
              <a:rPr lang="fi-FI" dirty="0"/>
              <a:t>, </a:t>
            </a:r>
            <a:r>
              <a:rPr lang="fi-FI" dirty="0" err="1"/>
              <a:t>vines</a:t>
            </a:r>
            <a:r>
              <a:rPr lang="fi-FI" dirty="0"/>
              <a:t>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i-FI" dirty="0" err="1"/>
              <a:t>interpretable</a:t>
            </a:r>
            <a:r>
              <a:rPr lang="fi-FI" dirty="0"/>
              <a:t>, </a:t>
            </a:r>
            <a:r>
              <a:rPr lang="fi-FI" dirty="0" err="1"/>
              <a:t>decomposable</a:t>
            </a:r>
            <a:r>
              <a:rPr lang="fi-FI" dirty="0"/>
              <a:t>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i-FI" dirty="0" err="1"/>
              <a:t>scaling</a:t>
            </a:r>
            <a:r>
              <a:rPr lang="fi-FI" dirty="0"/>
              <a:t>, </a:t>
            </a:r>
            <a:r>
              <a:rPr lang="fi-FI" dirty="0" err="1"/>
              <a:t>model</a:t>
            </a:r>
            <a:r>
              <a:rPr lang="fi-FI" dirty="0"/>
              <a:t> </a:t>
            </a:r>
            <a:r>
              <a:rPr lang="fi-FI" dirty="0" err="1"/>
              <a:t>selection</a:t>
            </a:r>
            <a:r>
              <a:rPr lang="fi-FI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 err="1"/>
              <a:t>Implicit</a:t>
            </a:r>
            <a:r>
              <a:rPr lang="fi-FI" b="1" dirty="0"/>
              <a:t> (</a:t>
            </a:r>
            <a:r>
              <a:rPr lang="fi-FI" b="1" dirty="0" err="1"/>
              <a:t>learned</a:t>
            </a:r>
            <a:r>
              <a:rPr lang="fi-FI" b="1" dirty="0"/>
              <a:t>)</a:t>
            </a:r>
            <a:r>
              <a:rPr lang="fi-FI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/>
              <a:t>Flows</a:t>
            </a:r>
            <a:r>
              <a:rPr lang="fi-FI" dirty="0"/>
              <a:t>, SBI (NPE/NRE)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i-FI" dirty="0" err="1"/>
              <a:t>flexible</a:t>
            </a:r>
            <a:r>
              <a:rPr lang="fi-FI" dirty="0"/>
              <a:t>, </a:t>
            </a:r>
            <a:r>
              <a:rPr lang="fi-FI" dirty="0" err="1"/>
              <a:t>high-dimensional</a:t>
            </a:r>
            <a:r>
              <a:rPr lang="fi-FI" dirty="0"/>
              <a:t>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i-FI" dirty="0" err="1"/>
              <a:t>calibration</a:t>
            </a:r>
            <a:r>
              <a:rPr lang="fi-FI" dirty="0"/>
              <a:t> </a:t>
            </a:r>
            <a:r>
              <a:rPr lang="fi-FI" dirty="0" err="1"/>
              <a:t>issues</a:t>
            </a:r>
            <a:r>
              <a:rPr lang="fi-FI" dirty="0"/>
              <a:t> (</a:t>
            </a:r>
            <a:r>
              <a:rPr lang="fi-FI" dirty="0" err="1"/>
              <a:t>coverage</a:t>
            </a:r>
            <a:r>
              <a:rPr lang="fi-FI" dirty="0"/>
              <a:t> </a:t>
            </a:r>
            <a:r>
              <a:rPr lang="fi-FI" dirty="0" err="1"/>
              <a:t>failures</a:t>
            </a:r>
            <a:r>
              <a:rPr lang="fi-FI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 err="1"/>
              <a:t>Bridging</a:t>
            </a:r>
            <a:r>
              <a:rPr lang="fi-FI" b="1" dirty="0"/>
              <a:t> </a:t>
            </a:r>
            <a:r>
              <a:rPr lang="fi-FI" b="1" dirty="0" err="1"/>
              <a:t>directions</a:t>
            </a:r>
            <a:endParaRPr lang="fi-FI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/>
              <a:t>Copula-inspired</a:t>
            </a:r>
            <a:r>
              <a:rPr lang="fi-FI" dirty="0"/>
              <a:t> </a:t>
            </a:r>
            <a:r>
              <a:rPr lang="fi-FI" dirty="0" err="1"/>
              <a:t>flows</a:t>
            </a:r>
            <a:r>
              <a:rPr lang="fi-FI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/>
              <a:t>Structured</a:t>
            </a:r>
            <a:r>
              <a:rPr lang="fi-FI" dirty="0"/>
              <a:t> </a:t>
            </a:r>
            <a:r>
              <a:rPr lang="fi-FI" dirty="0" err="1"/>
              <a:t>priors</a:t>
            </a:r>
            <a:r>
              <a:rPr lang="fi-FI" dirty="0"/>
              <a:t> in SBI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Bernstein-</a:t>
            </a:r>
            <a:r>
              <a:rPr lang="fi-FI" dirty="0" err="1"/>
              <a:t>Yett</a:t>
            </a:r>
            <a:r>
              <a:rPr lang="fi-FI" dirty="0"/>
              <a:t> </a:t>
            </a:r>
            <a:r>
              <a:rPr lang="fi-FI" dirty="0" err="1"/>
              <a:t>uniform</a:t>
            </a:r>
            <a:r>
              <a:rPr lang="fi-FI" dirty="0"/>
              <a:t> </a:t>
            </a:r>
            <a:r>
              <a:rPr lang="fi-FI" dirty="0" err="1"/>
              <a:t>priors</a:t>
            </a:r>
            <a:endParaRPr lang="fi-FI" dirty="0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243EE8D2-D53E-0F34-EA13-C15901D88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262218"/>
            <a:ext cx="9145016" cy="633356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8C839A4-1C4F-0B7B-9E18-EFFE42AAA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99" y="411200"/>
            <a:ext cx="11376026" cy="1079971"/>
          </a:xfrm>
        </p:spPr>
        <p:txBody>
          <a:bodyPr/>
          <a:lstStyle/>
          <a:p>
            <a:r>
              <a:rPr lang="fi-FI" dirty="0" err="1"/>
              <a:t>Frontier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13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0ACC7B-1DA7-A637-EE56-FE065FF0F3A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85D34A0-80A0-4B9D-90E9-722DD7281032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F5E66-CF8D-1472-6D18-8EDEB18217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4657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E3BF-46DF-F90E-CA56-6FC3230EA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4D2903DC-5AF6-B5EB-7178-1C81897D98C8}"/>
              </a:ext>
            </a:extLst>
          </p:cNvPr>
          <p:cNvSpPr/>
          <p:nvPr/>
        </p:nvSpPr>
        <p:spPr>
          <a:xfrm>
            <a:off x="6456040" y="2924944"/>
            <a:ext cx="4608512" cy="576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B02126B-7F21-6F81-2943-FE3050710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444115"/>
            <a:ext cx="10728572" cy="984885"/>
          </a:xfrm>
        </p:spPr>
        <p:txBody>
          <a:bodyPr/>
          <a:lstStyle/>
          <a:p>
            <a:r>
              <a:rPr lang="fi-FI" dirty="0"/>
              <a:t>Learning </a:t>
            </a:r>
            <a:r>
              <a:rPr lang="en-US" dirty="0"/>
              <a:t>multidimensional joint-probability distributions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873F95-0D07-3169-0FE1-7C976827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9FC9555-6F59-0EAA-F1D3-8B3C73DFA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3</a:t>
            </a:fld>
            <a:endParaRPr lang="fi-FI" dirty="0"/>
          </a:p>
        </p:txBody>
      </p:sp>
      <p:pic>
        <p:nvPicPr>
          <p:cNvPr id="1026" name="Picture 2" descr="Normal distribution - Wikipedia">
            <a:extLst>
              <a:ext uri="{FF2B5EF4-FFF2-40B4-BE49-F238E27FC236}">
                <a16:creationId xmlns:a16="http://schemas.microsoft.com/office/drawing/2014/main" id="{F8801F91-863F-880C-261A-C34297215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3717032"/>
            <a:ext cx="4555594" cy="291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9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4DF00-DC2A-28DD-325F-E866B7532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59ED652F-03B1-1098-D6FC-B65C3C1F9553}"/>
              </a:ext>
            </a:extLst>
          </p:cNvPr>
          <p:cNvSpPr/>
          <p:nvPr/>
        </p:nvSpPr>
        <p:spPr>
          <a:xfrm>
            <a:off x="5447928" y="3006993"/>
            <a:ext cx="936104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C075C69-502F-8DA7-4502-3371C1B79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444115"/>
            <a:ext cx="10728572" cy="984885"/>
          </a:xfrm>
        </p:spPr>
        <p:txBody>
          <a:bodyPr/>
          <a:lstStyle/>
          <a:p>
            <a:r>
              <a:rPr lang="fi-FI" dirty="0"/>
              <a:t>Learning </a:t>
            </a:r>
            <a:r>
              <a:rPr lang="en-US" dirty="0"/>
              <a:t>multidimensional joint-probability distributions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C0D9650-7F59-A010-C88B-A864321B0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0CCA1C3-3EF2-5479-891D-0725C822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11519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9E52F-1977-ECD1-65FA-EBD75D685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4C698C-AFCA-05CF-EB01-552A3EE1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C629687-EF89-12C8-0B14-621F2219B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5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9BE1859E-34FA-96F4-0BB0-4042AE40C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052736"/>
            <a:ext cx="5832648" cy="50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51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D6954-E47A-0A53-F9F6-8E922F2C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634734-2846-7627-D291-160434FA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2B8F4B3-A6D0-8606-814A-596B60CA6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8C2CF05-4029-415C-D75B-619FE654E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052736"/>
            <a:ext cx="5832648" cy="5077292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CFAC4D57-0E46-7F13-CB36-4F732A03F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1069986"/>
            <a:ext cx="5727552" cy="507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25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1D9AA0-5537-DF48-4262-37B4C176E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Copulas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73A0904-6836-CEBF-2602-46F3A6349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5646851-70DE-7EE5-5911-6B93C7A07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7</a:t>
            </a:fld>
            <a:endParaRPr lang="fi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in paikkamerkki 4">
                <a:extLst>
                  <a:ext uri="{FF2B5EF4-FFF2-40B4-BE49-F238E27FC236}">
                    <a16:creationId xmlns:a16="http://schemas.microsoft.com/office/drawing/2014/main" id="{8D47C6FB-620A-B3B3-3CA0-981119D7E41E}"/>
                  </a:ext>
                </a:extLst>
              </p:cNvPr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335360" y="2241041"/>
                <a:ext cx="11376026" cy="3312021"/>
              </a:xfrm>
            </p:spPr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Allow us to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exactly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define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the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dependency-structure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between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multiple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random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variables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. (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called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 </a:t>
                </a:r>
                <a:r>
                  <a:rPr lang="fi-FI" sz="2400" dirty="0" err="1">
                    <a:ea typeface="CMU Concrete" panose="02000603000000000000" pitchFamily="2" charset="0"/>
                    <a:cs typeface="CMU Concrete" panose="02000603000000000000" pitchFamily="2" charset="0"/>
                  </a:rPr>
                  <a:t>marginals</a:t>
                </a:r>
                <a:r>
                  <a:rPr lang="fi-FI" sz="2400" dirty="0">
                    <a:ea typeface="CMU Concrete" panose="02000603000000000000" pitchFamily="2" charset="0"/>
                    <a:cs typeface="CMU Concrete" panose="02000603000000000000" pitchFamily="2" charset="0"/>
                  </a:rPr>
                  <a:t>)</a:t>
                </a:r>
              </a:p>
              <a:p>
                <a:pPr marL="723900" lvl="1" indent="-457200"/>
                <a14:m>
                  <m:oMath xmlns:m="http://schemas.openxmlformats.org/officeDocument/2006/math">
                    <m:r>
                      <a:rPr lang="fi-FI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i-FI" i="1">
                            <a:latin typeface="Cambria Math" panose="02040503050406030204" pitchFamily="18" charset="0"/>
                          </a:rPr>
                          <m:t>𝐮</m:t>
                        </m:r>
                        <m:r>
                          <a:rPr lang="fi-FI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fi-FI" i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</m:d>
                    <m:r>
                      <a:rPr lang="fi-FI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i-FI" i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i-FI" i="0"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d>
                      <m:d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i-FI" i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p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i-FI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i-FI" i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p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fi-FI" i="1">
                            <a:latin typeface="Cambria Math" panose="02040503050406030204" pitchFamily="18" charset="0"/>
                          </a:rPr>
                          <m:t>,…,</m:t>
                        </m:r>
                        <m:sSup>
                          <m:sSup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i-FI" i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p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fi-FI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fi-FI" sz="2400" dirty="0"/>
                  <a:t>For </a:t>
                </a:r>
                <a:r>
                  <a:rPr lang="fi-FI" sz="2400" dirty="0" err="1"/>
                  <a:t>the</a:t>
                </a:r>
                <a:r>
                  <a:rPr lang="fi-FI" sz="2400" dirty="0"/>
                  <a:t> </a:t>
                </a:r>
                <a:r>
                  <a:rPr lang="fi-FI" sz="2400" dirty="0" err="1"/>
                  <a:t>previous</a:t>
                </a:r>
                <a:r>
                  <a:rPr lang="fi-FI" sz="2400" dirty="0"/>
                  <a:t> </a:t>
                </a:r>
                <a:r>
                  <a:rPr lang="fi-FI" sz="2400" dirty="0" err="1"/>
                  <a:t>example</a:t>
                </a:r>
                <a:r>
                  <a:rPr lang="fi-FI" sz="2400" dirty="0"/>
                  <a:t> </a:t>
                </a:r>
                <a:r>
                  <a:rPr lang="fi-FI" sz="2400" dirty="0" err="1"/>
                  <a:t>we</a:t>
                </a:r>
                <a:r>
                  <a:rPr lang="fi-FI" sz="2400" dirty="0"/>
                  <a:t> </a:t>
                </a:r>
                <a:r>
                  <a:rPr lang="fi-FI" sz="2400" dirty="0" err="1"/>
                  <a:t>would</a:t>
                </a:r>
                <a:r>
                  <a:rPr lang="fi-FI" sz="2400" dirty="0"/>
                  <a:t> </a:t>
                </a:r>
                <a:r>
                  <a:rPr lang="fi-FI" sz="2400" dirty="0" err="1"/>
                  <a:t>have</a:t>
                </a:r>
                <a:r>
                  <a:rPr lang="fi-FI" sz="2400" dirty="0"/>
                  <a:t>:</a:t>
                </a:r>
              </a:p>
              <a:p>
                <a:pPr marL="723900" lvl="1" indent="-457200"/>
                <a14:m>
                  <m:oMath xmlns:m="http://schemas.openxmlformats.org/officeDocument/2006/math">
                    <m:r>
                      <a:rPr lang="fi-FI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i-FI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fi-FI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i-FI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fi-FI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fi-FI" i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</m:d>
                    <m:r>
                      <a:rPr lang="fi-FI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i-FI" i="1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sSup>
                          <m:sSup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i-FI" i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p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sup>
                      <m:e>
                        <m:nary>
                          <m:nary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−∞</m:t>
                            </m:r>
                          </m:sub>
                          <m:sup>
                            <m:sSup>
                              <m:sSup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i-FI" i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</m:e>
                              <m:sup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sup>
                          <m:e>
                            <m:f>
                              <m:f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fi-FI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fi-FI" i="0">
                                            <a:latin typeface="Cambria Math" panose="02040503050406030204" pitchFamily="18" charset="0"/>
                                          </a:rPr>
                                          <m:t>Σ</m:t>
                                        </m:r>
                                      </m:e>
                                    </m:d>
                                  </m:e>
                                </m:rad>
                              </m:den>
                            </m:f>
                          </m:e>
                        </m:nary>
                      </m:e>
                    </m:nary>
                    <m:func>
                      <m:func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i-FI" i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fi-FI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i-FI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fi-FI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sSup>
                              <m:sSup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i-FI" i="0">
                                    <a:latin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  <m:sup>
                                <m:r>
                                  <a:rPr lang="fi-FI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fi-FI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i-FI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i-FI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i-FI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fi-FI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fi-FI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i-FI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fi-FI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d>
                          </m:e>
                        </m:d>
                      </m:e>
                    </m:func>
                    <m:r>
                      <a:rPr lang="fi-FI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fi-FI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i-FI" i="1">
                        <a:latin typeface="Cambria Math" panose="02040503050406030204" pitchFamily="18" charset="0"/>
                      </a:rPr>
                      <m:t> </m:t>
                    </m:r>
                    <m:r>
                      <a:rPr lang="fi-FI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fi-FI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fi-FI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fi-FI" dirty="0"/>
                  <a:t>, </a:t>
                </a:r>
                <a:r>
                  <a:rPr lang="fi-FI" dirty="0" err="1"/>
                  <a:t>where</a:t>
                </a:r>
                <a:r>
                  <a:rPr lang="fi-FI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i-FI" sz="160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fi-FI" sz="16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i-FI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fi-FI" sz="16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fi-FI" sz="1600" i="1" smtClean="0">
                                  <a:latin typeface="Cambria Math" panose="02040503050406030204" pitchFamily="18" charset="0"/>
                                </a:rPr>
                                <m:t>0.02</m:t>
                              </m:r>
                            </m:e>
                            <m:e>
                              <m:r>
                                <a:rPr lang="fi-FI" sz="1600" i="1" smtClean="0">
                                  <a:latin typeface="Cambria Math" panose="02040503050406030204" pitchFamily="18" charset="0"/>
                                </a:rPr>
                                <m:t>0.018</m:t>
                              </m:r>
                            </m:e>
                          </m:mr>
                          <m:mr>
                            <m:e>
                              <m:r>
                                <a:rPr lang="fi-FI" sz="1600" i="1" smtClean="0">
                                  <a:latin typeface="Cambria Math" panose="02040503050406030204" pitchFamily="18" charset="0"/>
                                </a:rPr>
                                <m:t>0.018</m:t>
                              </m:r>
                            </m:e>
                            <m:e>
                              <m:r>
                                <a:rPr lang="fi-FI" sz="1600" i="1" smtClean="0">
                                  <a:latin typeface="Cambria Math" panose="02040503050406030204" pitchFamily="18" charset="0"/>
                                </a:rPr>
                                <m:t>0.02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fi-FI" sz="1600" dirty="0"/>
              </a:p>
            </p:txBody>
          </p:sp>
        </mc:Choice>
        <mc:Fallback xmlns="">
          <p:sp>
            <p:nvSpPr>
              <p:cNvPr id="5" name="Tekstin paikkamerkki 4">
                <a:extLst>
                  <a:ext uri="{FF2B5EF4-FFF2-40B4-BE49-F238E27FC236}">
                    <a16:creationId xmlns:a16="http://schemas.microsoft.com/office/drawing/2014/main" id="{8D47C6FB-620A-B3B3-3CA0-981119D7E4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335360" y="2241041"/>
                <a:ext cx="11376026" cy="3312021"/>
              </a:xfrm>
              <a:blipFill>
                <a:blip r:embed="rId2"/>
                <a:stretch>
                  <a:fillRect l="-1501" t="-2762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69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EE5281-1681-E998-64F1-76F06BBE6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Sklar’s</a:t>
            </a:r>
            <a:r>
              <a:rPr lang="fi-FI" dirty="0"/>
              <a:t> </a:t>
            </a:r>
            <a:r>
              <a:rPr lang="fi-FI" dirty="0" err="1"/>
              <a:t>theorem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58B355-E43C-E281-6C69-8AA45D2C4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4E9D7-CDA4-4065-B04F-818D7DA90514}" type="datetime1">
              <a:rPr lang="fi-FI" smtClean="0"/>
              <a:t>23.3.2026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0B82F63-5337-E88D-ACFD-BEF96FF9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t>8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215C2455-ACE9-94F7-E6C8-90FC6CD93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872" y="1512533"/>
            <a:ext cx="9506255" cy="421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17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CDBB8-EB81-898A-6ADF-AAFB34618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100E20D3-83B0-1544-4716-BEF0195DB2D3}"/>
              </a:ext>
            </a:extLst>
          </p:cNvPr>
          <p:cNvSpPr/>
          <p:nvPr/>
        </p:nvSpPr>
        <p:spPr>
          <a:xfrm>
            <a:off x="2135560" y="2996952"/>
            <a:ext cx="3312368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A83B537-6A93-0B95-711A-EF2AE77F4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444115"/>
            <a:ext cx="10728572" cy="984885"/>
          </a:xfrm>
        </p:spPr>
        <p:txBody>
          <a:bodyPr/>
          <a:lstStyle/>
          <a:p>
            <a:r>
              <a:rPr lang="fi-FI" dirty="0"/>
              <a:t>Learning </a:t>
            </a:r>
            <a:r>
              <a:rPr lang="en-US" dirty="0"/>
              <a:t>multidimensional joint-probability distributions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9FF91D-1310-F384-FFC7-4E0FD611E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D1C6-25C6-49ED-9C7F-818A97A27FE3}" type="datetime1">
              <a:rPr lang="fi-FI" smtClean="0"/>
              <a:t>23.3.2026</a:t>
            </a:fld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B9036D3-9B7A-C48C-2302-13F26EEBB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140D-C14F-41CA-99FC-0EF83E8DA40A}" type="slidenum">
              <a:rPr lang="fi-FI" smtClean="0"/>
              <a:pPr/>
              <a:t>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10514045"/>
      </p:ext>
    </p:extLst>
  </p:cSld>
  <p:clrMapOvr>
    <a:masterClrMapping/>
  </p:clrMapOvr>
</p:sld>
</file>

<file path=ppt/theme/theme1.xml><?xml version="1.0" encoding="utf-8"?>
<a:theme xmlns:a="http://schemas.openxmlformats.org/drawingml/2006/main" name="Aalto - Title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200EA7F1-448A-4301-88BF-16925F18B305}"/>
    </a:ext>
  </a:extLst>
</a:theme>
</file>

<file path=ppt/theme/theme2.xml><?xml version="1.0" encoding="utf-8"?>
<a:theme xmlns:a="http://schemas.openxmlformats.org/drawingml/2006/main" name="Aalto - Content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646259CC-B4F4-468A-9988-15323AF2E02B}"/>
    </a:ext>
  </a:extLst>
</a:theme>
</file>

<file path=ppt/theme/theme3.xml><?xml version="1.0" encoding="utf-8"?>
<a:theme xmlns:a="http://schemas.openxmlformats.org/drawingml/2006/main" name="Aalto - Divider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BD94C740-7A18-402F-8F67-713ACF51078A}"/>
    </a:ext>
  </a:extLst>
</a:theme>
</file>

<file path=ppt/theme/theme4.xml><?xml version="1.0" encoding="utf-8"?>
<a:theme xmlns:a="http://schemas.openxmlformats.org/drawingml/2006/main" name="Aalto - Picture Content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E33A945C-985E-42AD-97DD-B6A5A9A238D7}"/>
    </a:ext>
  </a:extLst>
</a:theme>
</file>

<file path=ppt/theme/theme5.xml><?xml version="1.0" encoding="utf-8"?>
<a:theme xmlns:a="http://schemas.openxmlformats.org/drawingml/2006/main" name="Aalto - Custom Content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D826623B-277C-409B-8806-FCB8AA61E463}"/>
    </a:ext>
  </a:extLst>
</a:theme>
</file>

<file path=ppt/theme/theme6.xml><?xml version="1.0" encoding="utf-8"?>
<a:theme xmlns:a="http://schemas.openxmlformats.org/drawingml/2006/main" name="Aalto - Kiitos Slides">
  <a:themeElements>
    <a:clrScheme name="Aalto SCI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F8D4F"/>
      </a:accent1>
      <a:accent2>
        <a:srgbClr val="FFA472"/>
      </a:accent2>
      <a:accent3>
        <a:srgbClr val="FFBB95"/>
      </a:accent3>
      <a:accent4>
        <a:srgbClr val="FFD1B9"/>
      </a:accent4>
      <a:accent5>
        <a:srgbClr val="FFE8DC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alto_sci_169_en.potx" id="{DA9C63B6-7580-4572-B21B-BBDE06E1F039}" vid="{DB11C706-2186-4D63-AA00-ECDC6FEC1DA1}"/>
    </a:ext>
  </a:extLst>
</a:theme>
</file>

<file path=ppt/theme/theme7.xml><?xml version="1.0" encoding="utf-8"?>
<a:theme xmlns:a="http://schemas.openxmlformats.org/drawingml/2006/main" name="Office Theme">
  <a:themeElements>
    <a:clrScheme name="AALTO university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7E159"/>
      </a:accent1>
      <a:accent2>
        <a:srgbClr val="FD6360"/>
      </a:accent2>
      <a:accent3>
        <a:srgbClr val="46A5FF"/>
      </a:accent3>
      <a:accent4>
        <a:srgbClr val="5A5A5A"/>
      </a:accent4>
      <a:accent5>
        <a:srgbClr val="A0A0A0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AALTO university">
      <a:dk1>
        <a:sysClr val="windowText" lastClr="000000"/>
      </a:dk1>
      <a:lt1>
        <a:sysClr val="window" lastClr="FFFFFF"/>
      </a:lt1>
      <a:dk2>
        <a:srgbClr val="B4B4B4"/>
      </a:dk2>
      <a:lt2>
        <a:srgbClr val="E8E8E8"/>
      </a:lt2>
      <a:accent1>
        <a:srgbClr val="F7E159"/>
      </a:accent1>
      <a:accent2>
        <a:srgbClr val="FD6360"/>
      </a:accent2>
      <a:accent3>
        <a:srgbClr val="46A5FF"/>
      </a:accent3>
      <a:accent4>
        <a:srgbClr val="5A5A5A"/>
      </a:accent4>
      <a:accent5>
        <a:srgbClr val="A0A0A0"/>
      </a:accent5>
      <a:accent6>
        <a:srgbClr val="DCDCD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D8067A49724945B01A3FCDF2E7485D" ma:contentTypeVersion="4" ma:contentTypeDescription="Create a new document." ma:contentTypeScope="" ma:versionID="d8cbf66e851f692858053630a4fd929b">
  <xsd:schema xmlns:xsd="http://www.w3.org/2001/XMLSchema" xmlns:xs="http://www.w3.org/2001/XMLSchema" xmlns:p="http://schemas.microsoft.com/office/2006/metadata/properties" xmlns:ns2="1f75d104-e856-40ea-a1e1-b25d46133343" targetNamespace="http://schemas.microsoft.com/office/2006/metadata/properties" ma:root="true" ma:fieldsID="91c2c2fa05b3920c0388e21b562e0193" ns2:_="">
    <xsd:import namespace="1f75d104-e856-40ea-a1e1-b25d46133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5d104-e856-40ea-a1e1-b25d461333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60268D-E02B-4777-AF5C-B331BED6775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6DC1682-CCF7-4CB8-B8E0-5227E40C49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CF748E-B06E-49C9-AC3A-060D94337A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75d104-e856-40ea-a1e1-b25d461333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aalto_sci_en</Template>
  <TotalTime>235</TotalTime>
  <Words>205</Words>
  <Application>Microsoft Office PowerPoint</Application>
  <PresentationFormat>Laajakuva</PresentationFormat>
  <Paragraphs>80</Paragraphs>
  <Slides>22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22</vt:i4>
      </vt:variant>
    </vt:vector>
  </HeadingPairs>
  <TitlesOfParts>
    <vt:vector size="31" baseType="lpstr">
      <vt:lpstr>Arial</vt:lpstr>
      <vt:lpstr>Cambria Math</vt:lpstr>
      <vt:lpstr>CMU Concrete</vt:lpstr>
      <vt:lpstr>Aalto - Title Slides</vt:lpstr>
      <vt:lpstr>Aalto - Content Slides</vt:lpstr>
      <vt:lpstr>Aalto - Divider Slides</vt:lpstr>
      <vt:lpstr>Aalto - Picture Content Slides</vt:lpstr>
      <vt:lpstr>Aalto - Custom Content Slides</vt:lpstr>
      <vt:lpstr>Aalto - Kiitos Slides</vt:lpstr>
      <vt:lpstr>How can we learn multidimensional joint-probability distributions?</vt:lpstr>
      <vt:lpstr>Learning multidimensional joint-probability distributions</vt:lpstr>
      <vt:lpstr>Learning multidimensional joint-probability distributions</vt:lpstr>
      <vt:lpstr>Learning multidimensional joint-probability distributions</vt:lpstr>
      <vt:lpstr>PowerPoint-esitys</vt:lpstr>
      <vt:lpstr>PowerPoint-esitys</vt:lpstr>
      <vt:lpstr>Copulas</vt:lpstr>
      <vt:lpstr>Sklar’s theorem</vt:lpstr>
      <vt:lpstr>Learning multidimensional joint-probability distributions</vt:lpstr>
      <vt:lpstr>PowerPoint-esitys</vt:lpstr>
      <vt:lpstr>Learning multidimensional joint-probability distributions</vt:lpstr>
      <vt:lpstr> </vt:lpstr>
      <vt:lpstr> </vt:lpstr>
      <vt:lpstr> </vt:lpstr>
      <vt:lpstr> </vt:lpstr>
      <vt:lpstr> </vt:lpstr>
      <vt:lpstr> </vt:lpstr>
      <vt:lpstr>Result</vt:lpstr>
      <vt:lpstr>What happens when we let n&gt;10?</vt:lpstr>
      <vt:lpstr>Neural networks for rescue?</vt:lpstr>
      <vt:lpstr>Frontier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Kiirikki Konsta</dc:creator>
  <cp:lastModifiedBy>Kiirikki Konsta</cp:lastModifiedBy>
  <cp:revision>1</cp:revision>
  <dcterms:created xsi:type="dcterms:W3CDTF">2026-03-19T10:58:57Z</dcterms:created>
  <dcterms:modified xsi:type="dcterms:W3CDTF">2026-03-23T20:35:31Z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0x01010077D8067A49724945B01A3FCDF2E7485D</vt:lpwstr>
  </property>
</Properties>
</file>